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7E3926-BE25-41B4-9537-44509D792D2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7A96D2E-A967-4CF0-A45B-54AC2189FB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MODELAMIENTO DE REQUISITOS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3200" dirty="0" smtClean="0"/>
              <a:t>Requisitos funcionales y no funcionales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4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 no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Seguridad: roles, utilización, protección.</a:t>
            </a:r>
          </a:p>
          <a:p>
            <a:r>
              <a:rPr lang="es-PE" dirty="0" smtClean="0"/>
              <a:t>Calidad de software: eficiencia en manejo de recursos, </a:t>
            </a:r>
            <a:r>
              <a:rPr lang="es-PE" dirty="0" err="1" smtClean="0"/>
              <a:t>integritdad</a:t>
            </a:r>
            <a:r>
              <a:rPr lang="es-PE" dirty="0" smtClean="0"/>
              <a:t>, disponibilidad.</a:t>
            </a:r>
          </a:p>
          <a:p>
            <a:r>
              <a:rPr lang="es-PE" dirty="0" smtClean="0"/>
              <a:t>Portabilidad, Reusabilidad, pruebas integradas.</a:t>
            </a:r>
          </a:p>
          <a:p>
            <a:r>
              <a:rPr lang="es-PE" dirty="0" smtClean="0"/>
              <a:t>Soporte de </a:t>
            </a:r>
            <a:r>
              <a:rPr lang="es-PE" dirty="0" err="1" smtClean="0"/>
              <a:t>DevOps</a:t>
            </a:r>
            <a:r>
              <a:rPr lang="es-PE" dirty="0" smtClean="0"/>
              <a:t>.</a:t>
            </a:r>
          </a:p>
          <a:p>
            <a:r>
              <a:rPr lang="es-PE" dirty="0" smtClean="0"/>
              <a:t>Restricciones de implementación.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7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1 – </a:t>
            </a:r>
            <a:r>
              <a:rPr lang="es-PE" dirty="0" err="1" smtClean="0"/>
              <a:t>youtube</a:t>
            </a:r>
            <a:r>
              <a:rPr lang="es-PE" dirty="0" smtClean="0"/>
              <a:t> </a:t>
            </a:r>
            <a:r>
              <a:rPr lang="es-PE" dirty="0" err="1" smtClean="0"/>
              <a:t>site</a:t>
            </a:r>
            <a:endParaRPr lang="en-US" dirty="0"/>
          </a:p>
        </p:txBody>
      </p:sp>
      <p:pic>
        <p:nvPicPr>
          <p:cNvPr id="9218" name="Picture 2" descr="Image result for case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3868738" cy="413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0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2</a:t>
            </a:r>
            <a:endParaRPr lang="en-US" dirty="0"/>
          </a:p>
        </p:txBody>
      </p:sp>
      <p:pic>
        <p:nvPicPr>
          <p:cNvPr id="10242" name="Picture 2" descr="Image result for case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64" y="1981199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RECORDANDO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Fuentes de información:</a:t>
            </a:r>
          </a:p>
          <a:p>
            <a:pPr lvl="1"/>
            <a:r>
              <a:rPr lang="es-PE" dirty="0" smtClean="0"/>
              <a:t>Escenarios</a:t>
            </a:r>
          </a:p>
          <a:p>
            <a:pPr lvl="1"/>
            <a:r>
              <a:rPr lang="es-PE" dirty="0" smtClean="0"/>
              <a:t>Entrevistas</a:t>
            </a:r>
          </a:p>
          <a:p>
            <a:pPr lvl="1"/>
            <a:r>
              <a:rPr lang="es-PE" dirty="0" smtClean="0"/>
              <a:t>Encuestas</a:t>
            </a:r>
          </a:p>
          <a:p>
            <a:pPr lvl="1"/>
            <a:r>
              <a:rPr lang="es-PE" dirty="0" smtClean="0"/>
              <a:t>Quejas de los usuarios</a:t>
            </a:r>
          </a:p>
          <a:p>
            <a:pPr lvl="1"/>
            <a:r>
              <a:rPr lang="es-PE" dirty="0"/>
              <a:t>Casos de usos</a:t>
            </a:r>
          </a:p>
          <a:p>
            <a:pPr lvl="1"/>
            <a:r>
              <a:rPr lang="es-PE" dirty="0" smtClean="0"/>
              <a:t>Documentación</a:t>
            </a:r>
          </a:p>
          <a:p>
            <a:pPr lvl="1"/>
            <a:r>
              <a:rPr lang="es-PE" dirty="0" smtClean="0"/>
              <a:t>Experiencia del equipo</a:t>
            </a:r>
          </a:p>
          <a:p>
            <a:pPr lvl="1"/>
            <a:endParaRPr lang="es-PE" dirty="0" smtClean="0"/>
          </a:p>
          <a:p>
            <a:pPr lvl="1"/>
            <a:endParaRPr lang="en-US" dirty="0"/>
          </a:p>
        </p:txBody>
      </p:sp>
      <p:pic>
        <p:nvPicPr>
          <p:cNvPr id="1026" name="Picture 2" descr="Image result for entrevi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90699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umentacion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45566"/>
            <a:ext cx="2438400" cy="22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0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Requisitos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029200" cy="4373563"/>
          </a:xfrm>
        </p:spPr>
        <p:txBody>
          <a:bodyPr/>
          <a:lstStyle/>
          <a:p>
            <a:r>
              <a:rPr lang="es-PE" dirty="0" err="1" smtClean="0"/>
              <a:t>Minimo</a:t>
            </a:r>
            <a:r>
              <a:rPr lang="es-PE" dirty="0" smtClean="0"/>
              <a:t> producto viable</a:t>
            </a:r>
            <a:endParaRPr lang="en-US" dirty="0"/>
          </a:p>
        </p:txBody>
      </p:sp>
      <p:pic>
        <p:nvPicPr>
          <p:cNvPr id="2050" name="Picture 2" descr="Image result for minimo producto v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5257800" cy="38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8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219199"/>
          </a:xfrm>
        </p:spPr>
        <p:txBody>
          <a:bodyPr>
            <a:normAutofit fontScale="92500"/>
          </a:bodyPr>
          <a:lstStyle/>
          <a:p>
            <a:r>
              <a:rPr lang="es-PE" dirty="0" smtClean="0"/>
              <a:t>Actividad productiva principal (</a:t>
            </a:r>
            <a:r>
              <a:rPr lang="es-PE" dirty="0" err="1" smtClean="0"/>
              <a:t>Core</a:t>
            </a:r>
            <a:r>
              <a:rPr lang="es-PE" dirty="0" smtClean="0"/>
              <a:t> de negocio)</a:t>
            </a:r>
          </a:p>
          <a:p>
            <a:r>
              <a:rPr lang="es-PE" dirty="0" smtClean="0"/>
              <a:t>Procesos, funciones, lógica que se espera que el sistema pueda cumplir para cumplir el objetivo de negocio.</a:t>
            </a:r>
            <a:endParaRPr lang="en-US" dirty="0"/>
          </a:p>
        </p:txBody>
      </p:sp>
      <p:pic>
        <p:nvPicPr>
          <p:cNvPr id="3074" name="Picture 2" descr="Image result for objetivo de nego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004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8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 </a:t>
            </a:r>
            <a:r>
              <a:rPr lang="es-PE" dirty="0" smtClean="0"/>
              <a:t>no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066800"/>
          </a:xfrm>
        </p:spPr>
        <p:txBody>
          <a:bodyPr/>
          <a:lstStyle/>
          <a:p>
            <a:r>
              <a:rPr lang="es-PE" dirty="0" smtClean="0"/>
              <a:t>Requerimientos de interfaz (UX, UI, Botones, Google material </a:t>
            </a:r>
            <a:r>
              <a:rPr lang="es-PE" dirty="0" err="1" smtClean="0"/>
              <a:t>design</a:t>
            </a:r>
            <a:r>
              <a:rPr lang="es-PE" dirty="0" smtClean="0"/>
              <a:t>, </a:t>
            </a:r>
            <a:r>
              <a:rPr lang="es-PE" dirty="0" err="1" smtClean="0"/>
              <a:t>shortcut</a:t>
            </a:r>
            <a:r>
              <a:rPr lang="es-PE" dirty="0" smtClean="0"/>
              <a:t>, errores, </a:t>
            </a:r>
            <a:r>
              <a:rPr lang="es-PE" dirty="0" err="1" smtClean="0"/>
              <a:t>layout</a:t>
            </a:r>
            <a:r>
              <a:rPr lang="es-PE" dirty="0" smtClean="0"/>
              <a:t>)</a:t>
            </a:r>
            <a:endParaRPr lang="en-US" dirty="0"/>
          </a:p>
        </p:txBody>
      </p:sp>
      <p:pic>
        <p:nvPicPr>
          <p:cNvPr id="4098" name="Picture 2" descr="Image result for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5715000" cy="29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 no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685800"/>
          </a:xfrm>
        </p:spPr>
        <p:txBody>
          <a:bodyPr/>
          <a:lstStyle/>
          <a:p>
            <a:r>
              <a:rPr lang="es-PE" dirty="0" smtClean="0"/>
              <a:t>I. Externa: Periféricos, protocolos de comunicación.</a:t>
            </a:r>
            <a:endParaRPr lang="en-US" dirty="0"/>
          </a:p>
        </p:txBody>
      </p:sp>
      <p:pic>
        <p:nvPicPr>
          <p:cNvPr id="5122" name="Picture 2" descr="Image result for perifer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5029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1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 no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762000"/>
          </a:xfrm>
        </p:spPr>
        <p:txBody>
          <a:bodyPr/>
          <a:lstStyle/>
          <a:p>
            <a:r>
              <a:rPr lang="es-PE" dirty="0" smtClean="0"/>
              <a:t>I. Externa: comunicación con software externo.</a:t>
            </a:r>
            <a:endParaRPr lang="en-US" dirty="0"/>
          </a:p>
        </p:txBody>
      </p:sp>
      <p:pic>
        <p:nvPicPr>
          <p:cNvPr id="6146" name="Picture 2" descr="Image result for webser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640080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87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 no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371600"/>
          </a:xfrm>
        </p:spPr>
        <p:txBody>
          <a:bodyPr/>
          <a:lstStyle/>
          <a:p>
            <a:r>
              <a:rPr lang="es-PE" dirty="0" smtClean="0"/>
              <a:t>Desempeño: volumen de data/input/output, tiempos de respuesta, restricciones de tiempo, usuarios, etc.</a:t>
            </a:r>
            <a:endParaRPr lang="en-US" dirty="0"/>
          </a:p>
        </p:txBody>
      </p:sp>
      <p:pic>
        <p:nvPicPr>
          <p:cNvPr id="7170" name="Picture 2" descr="Image result for desempeño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3914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5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Requisitos no funcionales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143000"/>
          </a:xfrm>
        </p:spPr>
        <p:txBody>
          <a:bodyPr/>
          <a:lstStyle/>
          <a:p>
            <a:r>
              <a:rPr lang="es-PE" dirty="0" smtClean="0"/>
              <a:t>Tolerancia a fallas (perdida de </a:t>
            </a:r>
            <a:r>
              <a:rPr lang="es-PE" dirty="0" err="1" smtClean="0"/>
              <a:t>info</a:t>
            </a:r>
            <a:r>
              <a:rPr lang="es-PE" dirty="0" smtClean="0"/>
              <a:t>., daño, políticas, regulaciones)</a:t>
            </a:r>
            <a:endParaRPr lang="en-US" dirty="0"/>
          </a:p>
        </p:txBody>
      </p:sp>
      <p:pic>
        <p:nvPicPr>
          <p:cNvPr id="8194" name="Picture 2" descr="Image result for aws e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5337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87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43</TotalTime>
  <Words>195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Requisitos funcionales y no funcionales</vt:lpstr>
      <vt:lpstr>RECORDANDO</vt:lpstr>
      <vt:lpstr>Requisitos funcionales</vt:lpstr>
      <vt:lpstr>Requisitos funcionales</vt:lpstr>
      <vt:lpstr>Requisitos no funcionales</vt:lpstr>
      <vt:lpstr>Requisitos no funcionales</vt:lpstr>
      <vt:lpstr>Requisitos no funcionales</vt:lpstr>
      <vt:lpstr>Requisitos no funcionales</vt:lpstr>
      <vt:lpstr>Requisitos no funcionales</vt:lpstr>
      <vt:lpstr>Requisitos no funcionales</vt:lpstr>
      <vt:lpstr>Caso 1 – youtube site</vt:lpstr>
      <vt:lpstr>Caso 2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funcionales y no funcionales</dc:title>
  <dc:creator>Zegarra Medina, Cesar G</dc:creator>
  <cp:lastModifiedBy>Zegarra Medina, Cesar G</cp:lastModifiedBy>
  <cp:revision>4</cp:revision>
  <dcterms:created xsi:type="dcterms:W3CDTF">2017-05-30T23:44:44Z</dcterms:created>
  <dcterms:modified xsi:type="dcterms:W3CDTF">2017-05-31T00:28:22Z</dcterms:modified>
</cp:coreProperties>
</file>