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quipuc.com/" TargetMode="External"/><Relationship Id="rId2" Type="http://schemas.openxmlformats.org/officeDocument/2006/relationships/hyperlink" Target="http://www.dmt.p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No le temas al Open Source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131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pic>
        <p:nvPicPr>
          <p:cNvPr id="7170" name="Picture 2" descr="Image result for thank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22" y="1997675"/>
            <a:ext cx="3562865" cy="35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acerca de mi (</a:t>
            </a:r>
            <a:r>
              <a:rPr lang="es-ES" dirty="0" err="1" smtClean="0"/>
              <a:t>just</a:t>
            </a:r>
            <a:r>
              <a:rPr lang="es-ES" dirty="0" smtClean="0"/>
              <a:t> in case)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8764" cy="248613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Egresado de la Universidad Mayor de San Marcos</a:t>
            </a:r>
          </a:p>
          <a:p>
            <a:r>
              <a:rPr lang="es-ES" dirty="0" smtClean="0"/>
              <a:t>Entidades estatales (Municipalidades), privadas (Le </a:t>
            </a:r>
            <a:r>
              <a:rPr lang="es-ES" dirty="0" err="1" smtClean="0"/>
              <a:t>Cordon</a:t>
            </a:r>
            <a:r>
              <a:rPr lang="es-ES" dirty="0" smtClean="0"/>
              <a:t> </a:t>
            </a:r>
            <a:r>
              <a:rPr lang="es-ES" dirty="0" err="1"/>
              <a:t>B</a:t>
            </a:r>
            <a:r>
              <a:rPr lang="es-ES" dirty="0" err="1" smtClean="0"/>
              <a:t>leu</a:t>
            </a:r>
            <a:r>
              <a:rPr lang="es-ES" dirty="0" smtClean="0"/>
              <a:t>, </a:t>
            </a:r>
            <a:r>
              <a:rPr lang="es-ES" dirty="0" err="1" smtClean="0"/>
              <a:t>Verizon</a:t>
            </a:r>
            <a:r>
              <a:rPr lang="es-ES" dirty="0" smtClean="0"/>
              <a:t>)</a:t>
            </a:r>
          </a:p>
          <a:p>
            <a:r>
              <a:rPr lang="es-ES" dirty="0"/>
              <a:t>CTO en </a:t>
            </a:r>
            <a:r>
              <a:rPr lang="es-ES" dirty="0" err="1" smtClean="0"/>
              <a:t>Dmt</a:t>
            </a:r>
            <a:r>
              <a:rPr lang="es-ES" dirty="0" smtClean="0"/>
              <a:t> </a:t>
            </a:r>
            <a:r>
              <a:rPr lang="es-ES" dirty="0" err="1" smtClean="0"/>
              <a:t>Technology</a:t>
            </a:r>
            <a:r>
              <a:rPr lang="es-ES" dirty="0"/>
              <a:t> (</a:t>
            </a:r>
            <a:r>
              <a:rPr lang="es-ES" dirty="0">
                <a:hlinkClick r:id="rId2"/>
              </a:rPr>
              <a:t>http://www.dmt.pe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smtClean="0"/>
              <a:t>QUIPUC (</a:t>
            </a:r>
            <a:r>
              <a:rPr lang="es-ES" dirty="0" smtClean="0">
                <a:hlinkClick r:id="rId3"/>
              </a:rPr>
              <a:t>http://quipuc.com/</a:t>
            </a:r>
            <a:r>
              <a:rPr lang="es-ES" dirty="0" smtClean="0"/>
              <a:t>)</a:t>
            </a:r>
          </a:p>
          <a:p>
            <a:r>
              <a:rPr lang="es-ES" dirty="0" smtClean="0"/>
              <a:t>Experiencia de 5 años en desarrollo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804" y="2026583"/>
            <a:ext cx="2143125" cy="2124075"/>
          </a:xfrm>
          <a:prstGeom prst="rect">
            <a:avLst/>
          </a:prstGeom>
        </p:spPr>
      </p:pic>
      <p:pic>
        <p:nvPicPr>
          <p:cNvPr id="1026" name="Picture 2" descr="http://quipuc.com/images/navba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8" y="5237333"/>
            <a:ext cx="23241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mt.pe/images/Logo_DM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36" y="5360900"/>
            <a:ext cx="3502906" cy="10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 lo primero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3625207" cy="4195481"/>
          </a:xfrm>
        </p:spPr>
        <p:txBody>
          <a:bodyPr/>
          <a:lstStyle/>
          <a:p>
            <a:r>
              <a:rPr lang="es-ES" dirty="0" smtClean="0"/>
              <a:t>El proceso de desarrollo</a:t>
            </a:r>
          </a:p>
          <a:p>
            <a:pPr lvl="1"/>
            <a:r>
              <a:rPr lang="es-ES" dirty="0" err="1" smtClean="0"/>
              <a:t>Rup</a:t>
            </a:r>
            <a:r>
              <a:rPr lang="es-ES" dirty="0" smtClean="0"/>
              <a:t> (</a:t>
            </a:r>
            <a:r>
              <a:rPr lang="es-ES" dirty="0" err="1" smtClean="0"/>
              <a:t>Ugh</a:t>
            </a:r>
            <a:r>
              <a:rPr lang="es-ES" dirty="0" smtClean="0"/>
              <a:t>.!)</a:t>
            </a:r>
          </a:p>
          <a:p>
            <a:pPr lvl="1"/>
            <a:r>
              <a:rPr lang="es-ES" dirty="0" err="1" smtClean="0"/>
              <a:t>Scrum</a:t>
            </a:r>
            <a:endParaRPr lang="es-ES" dirty="0" smtClean="0"/>
          </a:p>
          <a:p>
            <a:pPr lvl="1"/>
            <a:r>
              <a:rPr lang="es-ES" dirty="0" err="1" smtClean="0"/>
              <a:t>Kanban</a:t>
            </a:r>
            <a:endParaRPr lang="es-ES" dirty="0"/>
          </a:p>
        </p:txBody>
      </p:sp>
      <p:pic>
        <p:nvPicPr>
          <p:cNvPr id="2050" name="Picture 2" descr="Image result for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63" y="1536558"/>
            <a:ext cx="4589421" cy="2294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3" y="4557823"/>
            <a:ext cx="4012771" cy="17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codeproject.com/KB/architecture/1064114/w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95" y="4664385"/>
            <a:ext cx="3327700" cy="182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3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¿Y esto que tiene que ver conmigo?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3888818" cy="4195481"/>
          </a:xfrm>
        </p:spPr>
        <p:txBody>
          <a:bodyPr/>
          <a:lstStyle/>
          <a:p>
            <a:r>
              <a:rPr lang="es-ES" dirty="0" smtClean="0"/>
              <a:t>Yo solo programo.</a:t>
            </a:r>
          </a:p>
          <a:p>
            <a:r>
              <a:rPr lang="es-ES" dirty="0" smtClean="0"/>
              <a:t>Así es perfecto para el usuario.</a:t>
            </a:r>
          </a:p>
          <a:p>
            <a:r>
              <a:rPr lang="es-ES" dirty="0" smtClean="0"/>
              <a:t>Mi código es el mejor.</a:t>
            </a:r>
          </a:p>
          <a:p>
            <a:r>
              <a:rPr lang="es-ES" dirty="0" smtClean="0"/>
              <a:t>El usuario final es un tonto.</a:t>
            </a:r>
            <a:endParaRPr lang="es-ES" dirty="0"/>
          </a:p>
        </p:txBody>
      </p:sp>
      <p:pic>
        <p:nvPicPr>
          <p:cNvPr id="3074" name="Picture 2" descr="http://www.newtechusa.com/humor/HPrimate_files/7517897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52" y="4505832"/>
            <a:ext cx="2804434" cy="18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liens us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28" y="1560297"/>
            <a:ext cx="547687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Espera.. ¿Esta charla no era de Open Source?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3353357" cy="4195481"/>
          </a:xfrm>
        </p:spPr>
        <p:txBody>
          <a:bodyPr/>
          <a:lstStyle/>
          <a:p>
            <a:r>
              <a:rPr lang="es-ES" dirty="0">
                <a:hlinkClick r:id="rId2"/>
              </a:rPr>
              <a:t>http://githut.info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 smtClean="0"/>
              <a:t>Mas información en el link :D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03" y="2243395"/>
            <a:ext cx="4569974" cy="35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Espera.. ¿Esta charla no era de Open Source?</a:t>
            </a:r>
            <a:endParaRPr lang="es-ES" dirty="0"/>
          </a:p>
        </p:txBody>
      </p:sp>
      <p:pic>
        <p:nvPicPr>
          <p:cNvPr id="4102" name="Picture 6" descr="Image result for open source pipeline 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21" y="2298043"/>
            <a:ext cx="8590395" cy="368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1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Tu en este momento</a:t>
            </a:r>
            <a:endParaRPr lang="es-ES" dirty="0"/>
          </a:p>
        </p:txBody>
      </p:sp>
      <p:pic>
        <p:nvPicPr>
          <p:cNvPr id="5122" name="Picture 2" descr="Image result for meme children ru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87" y="1578567"/>
            <a:ext cx="8267230" cy="465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739978" y="186122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Open Source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72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¿Y qué hacemos primero?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9"/>
            <a:ext cx="4259520" cy="2634411"/>
          </a:xfrm>
        </p:spPr>
        <p:txBody>
          <a:bodyPr/>
          <a:lstStyle/>
          <a:p>
            <a:r>
              <a:rPr lang="es-ES" dirty="0" smtClean="0"/>
              <a:t>Empezar a usar </a:t>
            </a:r>
            <a:r>
              <a:rPr lang="es-ES" dirty="0" err="1" smtClean="0"/>
              <a:t>git</a:t>
            </a:r>
            <a:endParaRPr lang="es-ES" dirty="0" smtClean="0"/>
          </a:p>
          <a:p>
            <a:r>
              <a:rPr lang="es-ES" dirty="0" smtClean="0"/>
              <a:t>Estudiar y practicar inglés</a:t>
            </a:r>
          </a:p>
          <a:p>
            <a:r>
              <a:rPr lang="es-ES" dirty="0" smtClean="0"/>
              <a:t>Empezar a leer código de repositorios públicos</a:t>
            </a:r>
          </a:p>
          <a:p>
            <a:r>
              <a:rPr lang="es-ES" dirty="0" smtClean="0"/>
              <a:t>No tenerle miedo al código fuente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148" name="Picture 4" descr="Image result for english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73" y="1765339"/>
            <a:ext cx="3524797" cy="19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github"/>
          <p:cNvSpPr>
            <a:spLocks noChangeAspect="1" noChangeArrowheads="1"/>
          </p:cNvSpPr>
          <p:nvPr/>
        </p:nvSpPr>
        <p:spPr bwMode="auto">
          <a:xfrm>
            <a:off x="155575" y="-1050925"/>
            <a:ext cx="5524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2" name="Picture 8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28" y="5073803"/>
            <a:ext cx="3168393" cy="12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source code meme"/>
          <p:cNvSpPr>
            <a:spLocks noChangeAspect="1" noChangeArrowheads="1"/>
          </p:cNvSpPr>
          <p:nvPr/>
        </p:nvSpPr>
        <p:spPr bwMode="auto">
          <a:xfrm>
            <a:off x="155575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6" name="Picture 12" descr="Image result for source code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5" y="4407243"/>
            <a:ext cx="1922992" cy="192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2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Let’s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!</a:t>
            </a:r>
            <a:endParaRPr lang="es-ES" dirty="0"/>
          </a:p>
        </p:txBody>
      </p:sp>
      <p:pic>
        <p:nvPicPr>
          <p:cNvPr id="8194" name="Picture 2" descr="Image result for here we go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"/>
          <a:stretch/>
        </p:blipFill>
        <p:spPr bwMode="auto">
          <a:xfrm>
            <a:off x="2462171" y="1927351"/>
            <a:ext cx="7175669" cy="294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8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177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No le temas al Open Source</vt:lpstr>
      <vt:lpstr>Un poco acerca de mi (just in case)</vt:lpstr>
      <vt:lpstr>Primero lo primero</vt:lpstr>
      <vt:lpstr>¿Y esto que tiene que ver conmigo?</vt:lpstr>
      <vt:lpstr>Espera.. ¿Esta charla no era de Open Source?</vt:lpstr>
      <vt:lpstr>Espera.. ¿Esta charla no era de Open Source?</vt:lpstr>
      <vt:lpstr>Tu en este momento</vt:lpstr>
      <vt:lpstr>¿Y qué hacemos primero?</vt:lpstr>
      <vt:lpstr>Let’s start!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le temas al Open Source</dc:title>
  <dc:creator>Cesar</dc:creator>
  <cp:lastModifiedBy>Cesar</cp:lastModifiedBy>
  <cp:revision>10</cp:revision>
  <dcterms:created xsi:type="dcterms:W3CDTF">2017-01-23T03:52:08Z</dcterms:created>
  <dcterms:modified xsi:type="dcterms:W3CDTF">2017-01-23T06:30:59Z</dcterms:modified>
</cp:coreProperties>
</file>