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0DF9DD-6019-49BA-B4C0-9412D5C54D27}" v="51" dt="2024-11-19T01:20:58.2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C104-D661-F5FC-EC50-F4D230CA2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149C1-9B9F-AE9E-A415-B2437C2B3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4517B-F78B-945D-ECB5-70609A3D9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33E0-6C74-423C-A087-DBC7A370966E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2E6C4-6830-81CD-3E6F-D623512C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108C4-0925-0114-3C5D-8EE10890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0608-658E-487A-85EA-3FB285947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50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51B6-EDC9-4A51-6E6E-A54E4A8F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0EB33-7FEE-7893-C79F-244132147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7B472-DF2A-09F0-BC7B-872EBCB6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33E0-6C74-423C-A087-DBC7A370966E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91930-595E-D494-E83D-380C77CF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E1098-EFDD-466C-A6A5-2C5C3B26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0608-658E-487A-85EA-3FB285947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90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185727-D027-5126-E733-5D179C3FF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7503B-8904-4E94-AB37-3B1A8E5F1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2257A-9333-94EA-8BCB-7275C222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33E0-6C74-423C-A087-DBC7A370966E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58D93-2CCE-628A-8FEC-79BB42C4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55205-8BB9-2B05-B9D0-E237B01C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0608-658E-487A-85EA-3FB285947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6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1E32-5C75-D821-9BB1-2A57A09B3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902DF-242A-A2CF-169D-FBDE4DB81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46AD8-5BD7-7308-56F5-8EC1E74B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33E0-6C74-423C-A087-DBC7A370966E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329B9-9DEE-900A-F1A8-E6147163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2564D-D779-862D-45CF-406229E4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0608-658E-487A-85EA-3FB285947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46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1FC1-769A-8F8B-C8FA-0DE4EBAE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46EBB-783F-DDC6-B6F5-086150181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042E3-DA15-0D54-AE44-05979642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33E0-6C74-423C-A087-DBC7A370966E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BE46-0874-466B-C5FA-22271BA04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0ECC2-DA1B-B414-BC3A-31FE0240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0608-658E-487A-85EA-3FB285947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61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6A8A-F436-23BD-3AE7-9E4D5540B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32546-03E4-8A15-85DB-75105750F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5ECBB-DD4E-FB6F-8DC4-77CCBBB89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0284B-6C39-0B87-2988-350A247C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33E0-6C74-423C-A087-DBC7A370966E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F37D1-09D1-C142-FFB6-A2F1EABE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509CF-C5CC-6363-B3F8-CB91EE28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0608-658E-487A-85EA-3FB285947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40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EC67-ACCA-FBCE-A80E-DB614A189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F025F-3852-149B-1167-B9C080795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C8B15-14A6-40A3-CF03-3866CC05D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A0DD6-141F-19BE-13DD-49AD2A3AB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EC6AB-5174-7C8C-8354-D7E78801E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193F2-35AA-AA39-DF30-BF09B0B46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33E0-6C74-423C-A087-DBC7A370966E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B92C29-1CD8-C552-C674-FA3FB6B2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C3D7A6-E18E-EE68-B150-49E30450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0608-658E-487A-85EA-3FB285947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26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3E43-DAE8-4E57-63E2-1B6173F4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C27A1-EA41-18A2-66CE-ADD27E9A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33E0-6C74-423C-A087-DBC7A370966E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6CED5-0127-F8F8-6E3E-D62FF6CA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22C51-25EE-D912-0B3E-8BB61FF0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0608-658E-487A-85EA-3FB285947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76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38BF4-91EB-A23E-8D4F-6E6F1557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33E0-6C74-423C-A087-DBC7A370966E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BC8EE-6E6E-0901-B901-EA4D62CE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179B4-1069-56C3-F132-AD9DEB27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0608-658E-487A-85EA-3FB285947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37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9309-92D6-E809-ED72-1E87D3CB4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8C857-D95B-3E09-299F-BA7008D21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31CE9-CFF9-2E1B-3FF1-81A51A0D8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BB89A-1A92-425C-6D49-1011CDF2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33E0-6C74-423C-A087-DBC7A370966E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10226-D275-6165-1908-65F981CC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B55F2-6113-7F78-658F-6546841C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0608-658E-487A-85EA-3FB285947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10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1198-7BEE-9A47-D9A9-80B96FC0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8BC5AB-A94B-71AC-506F-0D3C75214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870C8-BED9-F582-0188-D85EC6452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59B3C-9410-292E-5060-8578BDDD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33E0-6C74-423C-A087-DBC7A370966E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8BB54-2383-8108-7F94-9019BFF06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01121-A79E-B0E8-4E96-C062DD3C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0608-658E-487A-85EA-3FB285947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09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BD23D2-8BD7-D6DA-545F-927BED99B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E7C90-1C7A-889E-5CDB-565049CB0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DBC73-7ADD-FF1E-5ED6-E3C3FA50B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1333E0-6C74-423C-A087-DBC7A370966E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05FC1-0B29-A234-5861-14A2F4A8D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DB332-1A7F-39D9-500E-B351A87F1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370608-658E-487A-85EA-3FB285947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29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85CBD77-AFCA-A9EA-E210-2F9F680D1C79}"/>
              </a:ext>
            </a:extLst>
          </p:cNvPr>
          <p:cNvGrpSpPr/>
          <p:nvPr/>
        </p:nvGrpSpPr>
        <p:grpSpPr>
          <a:xfrm>
            <a:off x="114482" y="1322717"/>
            <a:ext cx="11887737" cy="4994995"/>
            <a:chOff x="-24077" y="452064"/>
            <a:chExt cx="12216077" cy="5095022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DDE43B1-5C00-8734-8C6C-941C72FFD8D8}"/>
                </a:ext>
              </a:extLst>
            </p:cNvPr>
            <p:cNvSpPr txBox="1"/>
            <p:nvPr/>
          </p:nvSpPr>
          <p:spPr>
            <a:xfrm>
              <a:off x="-24077" y="514784"/>
              <a:ext cx="171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X (</a:t>
              </a:r>
              <a:r>
                <a:rPr lang="hu-HU" dirty="0" err="1"/>
                <a:t>B,in_ch,H,W</a:t>
              </a:r>
              <a:r>
                <a:rPr lang="hu-HU" dirty="0"/>
                <a:t>)</a:t>
              </a:r>
              <a:endParaRPr lang="en-GB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7ED1F24-15AC-F767-2386-434B454ABCE1}"/>
                </a:ext>
              </a:extLst>
            </p:cNvPr>
            <p:cNvSpPr txBox="1"/>
            <p:nvPr/>
          </p:nvSpPr>
          <p:spPr>
            <a:xfrm>
              <a:off x="10325399" y="452064"/>
              <a:ext cx="1866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X (</a:t>
              </a:r>
              <a:r>
                <a:rPr lang="hu-HU" dirty="0" err="1"/>
                <a:t>B,out_ch,H,W</a:t>
              </a:r>
              <a:r>
                <a:rPr lang="hu-HU" dirty="0"/>
                <a:t>)</a:t>
              </a:r>
              <a:endParaRPr lang="en-GB" dirty="0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110DDD49-A94F-DA98-1C98-FA97D36D6410}"/>
                </a:ext>
              </a:extLst>
            </p:cNvPr>
            <p:cNvGrpSpPr/>
            <p:nvPr/>
          </p:nvGrpSpPr>
          <p:grpSpPr>
            <a:xfrm>
              <a:off x="38559" y="789320"/>
              <a:ext cx="12114882" cy="4757766"/>
              <a:chOff x="38559" y="789320"/>
              <a:chExt cx="12114882" cy="475776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BBBD0D-C42D-314D-D4D0-685228F61811}"/>
                  </a:ext>
                </a:extLst>
              </p:cNvPr>
              <p:cNvSpPr txBox="1"/>
              <p:nvPr/>
            </p:nvSpPr>
            <p:spPr>
              <a:xfrm>
                <a:off x="892086" y="2525796"/>
                <a:ext cx="713117" cy="461665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hu-HU" sz="1200" dirty="0" err="1"/>
                  <a:t>ResNet</a:t>
                </a:r>
                <a:r>
                  <a:rPr lang="hu-HU" sz="1200" dirty="0"/>
                  <a:t> </a:t>
                </a:r>
                <a:r>
                  <a:rPr lang="hu-HU" sz="1200" dirty="0" err="1"/>
                  <a:t>Block</a:t>
                </a:r>
                <a:endParaRPr lang="en-GB" sz="1200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C9A00B-D32D-3993-6A51-DAB37E70BDA3}"/>
                  </a:ext>
                </a:extLst>
              </p:cNvPr>
              <p:cNvSpPr txBox="1"/>
              <p:nvPr/>
            </p:nvSpPr>
            <p:spPr>
              <a:xfrm>
                <a:off x="1610263" y="2518044"/>
                <a:ext cx="1190446" cy="461665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hu-HU" sz="1200" dirty="0" err="1"/>
                  <a:t>Attention</a:t>
                </a:r>
                <a:r>
                  <a:rPr lang="hu-HU" sz="1200" dirty="0"/>
                  <a:t> </a:t>
                </a:r>
                <a:r>
                  <a:rPr lang="hu-HU" sz="1200" dirty="0" err="1"/>
                  <a:t>block</a:t>
                </a:r>
                <a:r>
                  <a:rPr lang="hu-HU" sz="1200" dirty="0"/>
                  <a:t> (</a:t>
                </a:r>
                <a:r>
                  <a:rPr lang="hu-HU" sz="1200" dirty="0" err="1"/>
                  <a:t>optional</a:t>
                </a:r>
                <a:r>
                  <a:rPr lang="hu-HU" sz="1200" dirty="0"/>
                  <a:t>)</a:t>
                </a:r>
                <a:endParaRPr lang="en-GB" sz="120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B2D8C-7F96-14C0-1770-88F7695D4047}"/>
                  </a:ext>
                </a:extLst>
              </p:cNvPr>
              <p:cNvSpPr txBox="1"/>
              <p:nvPr/>
            </p:nvSpPr>
            <p:spPr>
              <a:xfrm>
                <a:off x="2807209" y="2521186"/>
                <a:ext cx="713118" cy="461665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hu-HU" sz="1200" dirty="0" err="1"/>
                  <a:t>ResNet</a:t>
                </a:r>
                <a:r>
                  <a:rPr lang="hu-HU" sz="1200" dirty="0"/>
                  <a:t> </a:t>
                </a:r>
                <a:r>
                  <a:rPr lang="hu-HU" sz="1200" dirty="0" err="1"/>
                  <a:t>Block</a:t>
                </a:r>
                <a:endParaRPr lang="en-GB" sz="120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D9934A-F4DE-EC93-D46C-E965C7F12242}"/>
                  </a:ext>
                </a:extLst>
              </p:cNvPr>
              <p:cNvSpPr txBox="1"/>
              <p:nvPr/>
            </p:nvSpPr>
            <p:spPr>
              <a:xfrm>
                <a:off x="3526827" y="2525795"/>
                <a:ext cx="1265206" cy="461665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hu-HU" sz="1200" dirty="0" err="1"/>
                  <a:t>Downsampling</a:t>
                </a:r>
                <a:r>
                  <a:rPr lang="hu-HU" sz="1200" dirty="0"/>
                  <a:t> </a:t>
                </a:r>
                <a:r>
                  <a:rPr lang="hu-HU" sz="1200" dirty="0" err="1"/>
                  <a:t>block</a:t>
                </a:r>
                <a:endParaRPr lang="en-GB" sz="12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9E27F9-5EC9-9B7F-A4CC-D3EA0A783497}"/>
                  </a:ext>
                </a:extLst>
              </p:cNvPr>
              <p:cNvSpPr txBox="1"/>
              <p:nvPr/>
            </p:nvSpPr>
            <p:spPr>
              <a:xfrm>
                <a:off x="2478656" y="3457754"/>
                <a:ext cx="713117" cy="461665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hu-HU" sz="1200" dirty="0" err="1"/>
                  <a:t>ResNet</a:t>
                </a:r>
                <a:r>
                  <a:rPr lang="hu-HU" sz="1200" dirty="0"/>
                  <a:t> </a:t>
                </a:r>
                <a:r>
                  <a:rPr lang="hu-HU" sz="1200" dirty="0" err="1"/>
                  <a:t>Block</a:t>
                </a:r>
                <a:endParaRPr lang="en-GB" sz="12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94B72B-20EF-8D00-A813-2676B4DD59C7}"/>
                  </a:ext>
                </a:extLst>
              </p:cNvPr>
              <p:cNvSpPr txBox="1"/>
              <p:nvPr/>
            </p:nvSpPr>
            <p:spPr>
              <a:xfrm>
                <a:off x="3191773" y="3457753"/>
                <a:ext cx="713118" cy="461665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hu-HU" sz="1200" dirty="0" err="1"/>
                  <a:t>ResNet</a:t>
                </a:r>
                <a:r>
                  <a:rPr lang="hu-HU" sz="1200" dirty="0"/>
                  <a:t> </a:t>
                </a:r>
                <a:r>
                  <a:rPr lang="hu-HU" sz="1200" dirty="0" err="1"/>
                  <a:t>Block</a:t>
                </a:r>
                <a:endParaRPr lang="en-GB" sz="12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9D5038-8AFF-4E94-31A0-DB7A9257800A}"/>
                  </a:ext>
                </a:extLst>
              </p:cNvPr>
              <p:cNvSpPr txBox="1"/>
              <p:nvPr/>
            </p:nvSpPr>
            <p:spPr>
              <a:xfrm>
                <a:off x="4756030" y="4264321"/>
                <a:ext cx="713117" cy="461665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hu-HU" sz="1200" dirty="0" err="1"/>
                  <a:t>ResNet</a:t>
                </a:r>
                <a:r>
                  <a:rPr lang="hu-HU" sz="1200" dirty="0"/>
                  <a:t> </a:t>
                </a:r>
                <a:r>
                  <a:rPr lang="hu-HU" sz="1200" dirty="0" err="1"/>
                  <a:t>Block</a:t>
                </a:r>
                <a:endParaRPr lang="en-GB" sz="12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4134F9-B2DD-AACE-8852-8B894DFF4CD5}"/>
                  </a:ext>
                </a:extLst>
              </p:cNvPr>
              <p:cNvSpPr txBox="1"/>
              <p:nvPr/>
            </p:nvSpPr>
            <p:spPr>
              <a:xfrm>
                <a:off x="6282908" y="4264322"/>
                <a:ext cx="713118" cy="461665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hu-HU" sz="1200" dirty="0" err="1"/>
                  <a:t>ResNet</a:t>
                </a:r>
                <a:r>
                  <a:rPr lang="hu-HU" sz="1200" dirty="0"/>
                  <a:t> </a:t>
                </a:r>
                <a:r>
                  <a:rPr lang="hu-HU" sz="1200" dirty="0" err="1"/>
                  <a:t>Block</a:t>
                </a:r>
                <a:endParaRPr lang="en-GB" sz="12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164F0A-EA51-A137-F29D-323DBF617A42}"/>
                  </a:ext>
                </a:extLst>
              </p:cNvPr>
              <p:cNvSpPr txBox="1"/>
              <p:nvPr/>
            </p:nvSpPr>
            <p:spPr>
              <a:xfrm>
                <a:off x="5469147" y="4264322"/>
                <a:ext cx="813761" cy="461664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hu-HU" sz="1200" dirty="0" err="1"/>
                  <a:t>Attention</a:t>
                </a:r>
                <a:r>
                  <a:rPr lang="hu-HU" sz="1200" dirty="0"/>
                  <a:t> </a:t>
                </a:r>
                <a:r>
                  <a:rPr lang="hu-HU" sz="1200" dirty="0" err="1"/>
                  <a:t>block</a:t>
                </a:r>
                <a:r>
                  <a:rPr lang="hu-HU" sz="1200" dirty="0"/>
                  <a:t> </a:t>
                </a:r>
                <a:endParaRPr lang="en-GB" sz="12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E74EA68-3C29-ABD1-53B4-1F7CE9444934}"/>
                  </a:ext>
                </a:extLst>
              </p:cNvPr>
              <p:cNvSpPr txBox="1"/>
              <p:nvPr/>
            </p:nvSpPr>
            <p:spPr>
              <a:xfrm>
                <a:off x="3904890" y="3457753"/>
                <a:ext cx="1265206" cy="461665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hu-HU" sz="1200" dirty="0" err="1"/>
                  <a:t>Downsampling</a:t>
                </a:r>
                <a:r>
                  <a:rPr lang="hu-HU" sz="1200" dirty="0"/>
                  <a:t> </a:t>
                </a:r>
                <a:r>
                  <a:rPr lang="hu-HU" sz="1200" dirty="0" err="1"/>
                  <a:t>block</a:t>
                </a:r>
                <a:endParaRPr lang="en-GB" sz="12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F4C170-A3D4-908F-D443-FBDACA8674D8}"/>
                  </a:ext>
                </a:extLst>
              </p:cNvPr>
              <p:cNvSpPr txBox="1"/>
              <p:nvPr/>
            </p:nvSpPr>
            <p:spPr>
              <a:xfrm>
                <a:off x="6996025" y="4254588"/>
                <a:ext cx="1138689" cy="461665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hu-HU" sz="1200" dirty="0" err="1"/>
                  <a:t>Upsampling</a:t>
                </a:r>
                <a:r>
                  <a:rPr lang="hu-HU" sz="1200" dirty="0"/>
                  <a:t> </a:t>
                </a:r>
                <a:r>
                  <a:rPr lang="hu-HU" sz="1200" dirty="0" err="1"/>
                  <a:t>block</a:t>
                </a:r>
                <a:endParaRPr lang="en-GB" sz="1200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25501B0-46C7-524B-FBBF-FC0E345A2309}"/>
                  </a:ext>
                </a:extLst>
              </p:cNvPr>
              <p:cNvSpPr txBox="1"/>
              <p:nvPr/>
            </p:nvSpPr>
            <p:spPr>
              <a:xfrm>
                <a:off x="7696224" y="3494538"/>
                <a:ext cx="713118" cy="461665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hu-HU" sz="1200" dirty="0" err="1"/>
                  <a:t>ResNet</a:t>
                </a:r>
                <a:r>
                  <a:rPr lang="hu-HU" sz="1200" dirty="0"/>
                  <a:t> </a:t>
                </a:r>
                <a:r>
                  <a:rPr lang="hu-HU" sz="1200" dirty="0" err="1"/>
                  <a:t>Block</a:t>
                </a:r>
                <a:endParaRPr lang="en-GB" sz="1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EFF516-2488-39FE-0662-67E08F7CFDB7}"/>
                  </a:ext>
                </a:extLst>
              </p:cNvPr>
              <p:cNvSpPr txBox="1"/>
              <p:nvPr/>
            </p:nvSpPr>
            <p:spPr>
              <a:xfrm>
                <a:off x="8409342" y="3494538"/>
                <a:ext cx="713118" cy="461665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hu-HU" sz="1200" dirty="0" err="1"/>
                  <a:t>ResNet</a:t>
                </a:r>
                <a:r>
                  <a:rPr lang="hu-HU" sz="1200" dirty="0"/>
                  <a:t> </a:t>
                </a:r>
                <a:r>
                  <a:rPr lang="hu-HU" sz="1200" dirty="0" err="1"/>
                  <a:t>Block</a:t>
                </a:r>
                <a:endParaRPr lang="en-GB" sz="12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D29E79-CE45-3DB6-43D7-5B87FF27D1DD}"/>
                  </a:ext>
                </a:extLst>
              </p:cNvPr>
              <p:cNvSpPr txBox="1"/>
              <p:nvPr/>
            </p:nvSpPr>
            <p:spPr>
              <a:xfrm>
                <a:off x="9122460" y="3502413"/>
                <a:ext cx="1143273" cy="461665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hu-HU" sz="1200" dirty="0" err="1"/>
                  <a:t>Upsampling</a:t>
                </a:r>
                <a:r>
                  <a:rPr lang="hu-HU" sz="1200" dirty="0"/>
                  <a:t> </a:t>
                </a:r>
                <a:r>
                  <a:rPr lang="hu-HU" sz="1200" dirty="0" err="1"/>
                  <a:t>block</a:t>
                </a:r>
                <a:endParaRPr lang="en-GB" sz="12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3733EB-EE4F-AD7A-B2CE-97E798647E11}"/>
                  </a:ext>
                </a:extLst>
              </p:cNvPr>
              <p:cNvSpPr txBox="1"/>
              <p:nvPr/>
            </p:nvSpPr>
            <p:spPr>
              <a:xfrm>
                <a:off x="8714501" y="2616476"/>
                <a:ext cx="715989" cy="461665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hu-HU" sz="1200" dirty="0" err="1"/>
                  <a:t>ResNet</a:t>
                </a:r>
                <a:r>
                  <a:rPr lang="hu-HU" sz="1200" dirty="0"/>
                  <a:t> </a:t>
                </a:r>
                <a:r>
                  <a:rPr lang="hu-HU" sz="1200" dirty="0" err="1"/>
                  <a:t>Block</a:t>
                </a:r>
                <a:endParaRPr lang="en-GB" sz="12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028A2BA-DB7D-9A02-124F-F4262E343F2B}"/>
                  </a:ext>
                </a:extLst>
              </p:cNvPr>
              <p:cNvSpPr txBox="1"/>
              <p:nvPr/>
            </p:nvSpPr>
            <p:spPr>
              <a:xfrm>
                <a:off x="10620936" y="2607852"/>
                <a:ext cx="715989" cy="461665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hu-HU" sz="1200" dirty="0" err="1"/>
                  <a:t>ResNet</a:t>
                </a:r>
                <a:r>
                  <a:rPr lang="hu-HU" sz="1200" dirty="0"/>
                  <a:t> </a:t>
                </a:r>
                <a:r>
                  <a:rPr lang="hu-HU" sz="1200" dirty="0" err="1"/>
                  <a:t>Block</a:t>
                </a:r>
                <a:endParaRPr lang="en-GB" sz="120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8B2A436-C26D-882F-4342-C835F8AF44D8}"/>
                  </a:ext>
                </a:extLst>
              </p:cNvPr>
              <p:cNvSpPr txBox="1"/>
              <p:nvPr/>
            </p:nvSpPr>
            <p:spPr>
              <a:xfrm>
                <a:off x="9430490" y="2607853"/>
                <a:ext cx="1190446" cy="461665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hu-HU" sz="1200" dirty="0" err="1"/>
                  <a:t>Attention</a:t>
                </a:r>
                <a:r>
                  <a:rPr lang="hu-HU" sz="1200" dirty="0"/>
                  <a:t> </a:t>
                </a:r>
                <a:r>
                  <a:rPr lang="hu-HU" sz="1200" dirty="0" err="1"/>
                  <a:t>block</a:t>
                </a:r>
                <a:r>
                  <a:rPr lang="hu-HU" sz="1200" dirty="0"/>
                  <a:t> (</a:t>
                </a:r>
                <a:r>
                  <a:rPr lang="hu-HU" sz="1200" dirty="0" err="1"/>
                  <a:t>optional</a:t>
                </a:r>
                <a:r>
                  <a:rPr lang="hu-HU" sz="1200" dirty="0"/>
                  <a:t>)</a:t>
                </a:r>
                <a:endParaRPr lang="en-GB" sz="1200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5FDA6DF-94F6-4DB6-7FA5-4F3A5EBACB20}"/>
                  </a:ext>
                </a:extLst>
              </p:cNvPr>
              <p:cNvGrpSpPr/>
              <p:nvPr/>
            </p:nvGrpSpPr>
            <p:grpSpPr>
              <a:xfrm>
                <a:off x="968951" y="1943264"/>
                <a:ext cx="676581" cy="518139"/>
                <a:chOff x="1140209" y="1703149"/>
                <a:chExt cx="590226" cy="741002"/>
              </a:xfrm>
            </p:grpSpPr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1FDEE12F-03D5-CFB2-5323-33E2DFDEEBBA}"/>
                    </a:ext>
                  </a:extLst>
                </p:cNvPr>
                <p:cNvCxnSpPr/>
                <p:nvPr/>
              </p:nvCxnSpPr>
              <p:spPr>
                <a:xfrm>
                  <a:off x="1190445" y="1777042"/>
                  <a:ext cx="0" cy="6671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F237D28-2109-A5F4-5D28-2FEA1143A36F}"/>
                    </a:ext>
                  </a:extLst>
                </p:cNvPr>
                <p:cNvSpPr txBox="1"/>
                <p:nvPr/>
              </p:nvSpPr>
              <p:spPr>
                <a:xfrm>
                  <a:off x="1140209" y="1703149"/>
                  <a:ext cx="5902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hu-HU" sz="1200" dirty="0"/>
                    <a:t>T </a:t>
                  </a:r>
                  <a:r>
                    <a:rPr lang="hu-HU" sz="1200" dirty="0" err="1"/>
                    <a:t>emb</a:t>
                  </a:r>
                  <a:endParaRPr lang="en-GB" sz="1200" dirty="0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33B27101-15B1-5424-02A1-BE98B854F377}"/>
                  </a:ext>
                </a:extLst>
              </p:cNvPr>
              <p:cNvGrpSpPr/>
              <p:nvPr/>
            </p:nvGrpSpPr>
            <p:grpSpPr>
              <a:xfrm>
                <a:off x="2873630" y="1912031"/>
                <a:ext cx="676557" cy="515496"/>
                <a:chOff x="1140209" y="1703149"/>
                <a:chExt cx="590226" cy="741002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C026470D-E76A-7867-726B-47643CE9B2E2}"/>
                    </a:ext>
                  </a:extLst>
                </p:cNvPr>
                <p:cNvCxnSpPr/>
                <p:nvPr/>
              </p:nvCxnSpPr>
              <p:spPr>
                <a:xfrm>
                  <a:off x="1190445" y="1777042"/>
                  <a:ext cx="0" cy="6671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09FF0F9-B5F2-64F3-CDB1-A6A576B0E61A}"/>
                    </a:ext>
                  </a:extLst>
                </p:cNvPr>
                <p:cNvSpPr txBox="1"/>
                <p:nvPr/>
              </p:nvSpPr>
              <p:spPr>
                <a:xfrm>
                  <a:off x="1140209" y="1703149"/>
                  <a:ext cx="5902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hu-HU" sz="1200" dirty="0"/>
                    <a:t>T </a:t>
                  </a:r>
                  <a:r>
                    <a:rPr lang="hu-HU" sz="1200" dirty="0" err="1"/>
                    <a:t>emb</a:t>
                  </a:r>
                  <a:endParaRPr lang="en-GB" sz="1200" dirty="0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82F8A026-92D1-27AF-7FC5-9AEB615340BF}"/>
                  </a:ext>
                </a:extLst>
              </p:cNvPr>
              <p:cNvGrpSpPr/>
              <p:nvPr/>
            </p:nvGrpSpPr>
            <p:grpSpPr>
              <a:xfrm>
                <a:off x="2559135" y="3979308"/>
                <a:ext cx="590211" cy="432119"/>
                <a:chOff x="2505596" y="3992817"/>
                <a:chExt cx="590226" cy="681646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B85EDFD4-45FF-26AC-EE9A-32BFDF1DED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26017" y="3992817"/>
                  <a:ext cx="0" cy="6354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45F98F6-5248-8E01-1D85-EB761BB5B013}"/>
                    </a:ext>
                  </a:extLst>
                </p:cNvPr>
                <p:cNvSpPr txBox="1"/>
                <p:nvPr/>
              </p:nvSpPr>
              <p:spPr>
                <a:xfrm>
                  <a:off x="2505596" y="4397464"/>
                  <a:ext cx="5902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hu-HU" sz="1200" dirty="0"/>
                    <a:t>T </a:t>
                  </a:r>
                  <a:r>
                    <a:rPr lang="hu-HU" sz="1200" dirty="0" err="1"/>
                    <a:t>emb</a:t>
                  </a:r>
                  <a:endParaRPr lang="en-GB" sz="1200" dirty="0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F91DF9C3-02FB-7309-6F4E-1ABDC5EF5703}"/>
                  </a:ext>
                </a:extLst>
              </p:cNvPr>
              <p:cNvGrpSpPr/>
              <p:nvPr/>
            </p:nvGrpSpPr>
            <p:grpSpPr>
              <a:xfrm>
                <a:off x="3264261" y="4025474"/>
                <a:ext cx="632001" cy="385953"/>
                <a:chOff x="2505596" y="3992817"/>
                <a:chExt cx="590226" cy="681646"/>
              </a:xfrm>
            </p:grpSpPr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05AF5E09-ED96-B72E-2D7F-01DE44761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26017" y="3992817"/>
                  <a:ext cx="0" cy="6354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D0CB75C-80F9-29C9-143A-C3AF96E36AE8}"/>
                    </a:ext>
                  </a:extLst>
                </p:cNvPr>
                <p:cNvSpPr txBox="1"/>
                <p:nvPr/>
              </p:nvSpPr>
              <p:spPr>
                <a:xfrm>
                  <a:off x="2505596" y="4397464"/>
                  <a:ext cx="5902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hu-HU" sz="1200" dirty="0"/>
                    <a:t>T </a:t>
                  </a:r>
                  <a:r>
                    <a:rPr lang="hu-HU" sz="1200" dirty="0" err="1"/>
                    <a:t>emb</a:t>
                  </a:r>
                  <a:endParaRPr lang="en-GB" sz="1200" dirty="0"/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42B9260D-C6F3-48C7-ECD4-D660B32ACD6C}"/>
                  </a:ext>
                </a:extLst>
              </p:cNvPr>
              <p:cNvGrpSpPr/>
              <p:nvPr/>
            </p:nvGrpSpPr>
            <p:grpSpPr>
              <a:xfrm>
                <a:off x="4817475" y="4841645"/>
                <a:ext cx="590226" cy="681646"/>
                <a:chOff x="2505596" y="3992817"/>
                <a:chExt cx="590226" cy="681646"/>
              </a:xfrm>
            </p:grpSpPr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63608BD2-B280-FF7C-1A89-ACF9064298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26017" y="3992817"/>
                  <a:ext cx="0" cy="6354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D7A73F9-1904-2677-CD14-EC0D9C4583F8}"/>
                    </a:ext>
                  </a:extLst>
                </p:cNvPr>
                <p:cNvSpPr txBox="1"/>
                <p:nvPr/>
              </p:nvSpPr>
              <p:spPr>
                <a:xfrm>
                  <a:off x="2505596" y="4397464"/>
                  <a:ext cx="5902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hu-HU" sz="1200" dirty="0"/>
                    <a:t>T </a:t>
                  </a:r>
                  <a:r>
                    <a:rPr lang="hu-HU" sz="1200" dirty="0" err="1"/>
                    <a:t>emb</a:t>
                  </a:r>
                  <a:endParaRPr lang="en-GB" sz="1200" dirty="0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C63041C5-1AA3-CB43-CFC7-28119E93339D}"/>
                  </a:ext>
                </a:extLst>
              </p:cNvPr>
              <p:cNvGrpSpPr/>
              <p:nvPr/>
            </p:nvGrpSpPr>
            <p:grpSpPr>
              <a:xfrm>
                <a:off x="6344354" y="4865440"/>
                <a:ext cx="590226" cy="681646"/>
                <a:chOff x="2505596" y="3992817"/>
                <a:chExt cx="590226" cy="681646"/>
              </a:xfrm>
            </p:grpSpPr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B79C0229-4A72-F5A7-8AAF-79059284F4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26017" y="3992817"/>
                  <a:ext cx="0" cy="6354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AAD3E46-0097-1DA9-9B71-754EF76C8095}"/>
                    </a:ext>
                  </a:extLst>
                </p:cNvPr>
                <p:cNvSpPr txBox="1"/>
                <p:nvPr/>
              </p:nvSpPr>
              <p:spPr>
                <a:xfrm>
                  <a:off x="2505596" y="4397464"/>
                  <a:ext cx="5902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hu-HU" sz="1200" dirty="0"/>
                    <a:t>T </a:t>
                  </a:r>
                  <a:r>
                    <a:rPr lang="hu-HU" sz="1200" dirty="0" err="1"/>
                    <a:t>emb</a:t>
                  </a:r>
                  <a:endParaRPr lang="en-GB" sz="1200" dirty="0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A177F72-E7AB-C740-7339-C0E55166ECD3}"/>
                  </a:ext>
                </a:extLst>
              </p:cNvPr>
              <p:cNvGrpSpPr/>
              <p:nvPr/>
            </p:nvGrpSpPr>
            <p:grpSpPr>
              <a:xfrm>
                <a:off x="8740377" y="1996064"/>
                <a:ext cx="623049" cy="501882"/>
                <a:chOff x="1140209" y="1703149"/>
                <a:chExt cx="590226" cy="741002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D220EB8E-226F-F324-FE07-22347400D094}"/>
                    </a:ext>
                  </a:extLst>
                </p:cNvPr>
                <p:cNvCxnSpPr/>
                <p:nvPr/>
              </p:nvCxnSpPr>
              <p:spPr>
                <a:xfrm>
                  <a:off x="1190445" y="1777042"/>
                  <a:ext cx="0" cy="6671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9A0D1D6-8DDF-1BE4-E06F-2BEB2DBF19CB}"/>
                    </a:ext>
                  </a:extLst>
                </p:cNvPr>
                <p:cNvSpPr txBox="1"/>
                <p:nvPr/>
              </p:nvSpPr>
              <p:spPr>
                <a:xfrm>
                  <a:off x="1140209" y="1703149"/>
                  <a:ext cx="5902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hu-HU" sz="1200" dirty="0"/>
                    <a:t>T </a:t>
                  </a:r>
                  <a:r>
                    <a:rPr lang="hu-HU" sz="1200" dirty="0" err="1"/>
                    <a:t>emb</a:t>
                  </a:r>
                  <a:endParaRPr lang="en-GB" sz="1200" dirty="0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7440FD2-AB4D-DE74-F506-D70BBFADB38F}"/>
                  </a:ext>
                </a:extLst>
              </p:cNvPr>
              <p:cNvGrpSpPr/>
              <p:nvPr/>
            </p:nvGrpSpPr>
            <p:grpSpPr>
              <a:xfrm>
                <a:off x="10683816" y="2033942"/>
                <a:ext cx="676545" cy="490732"/>
                <a:chOff x="1140209" y="1703149"/>
                <a:chExt cx="590226" cy="741002"/>
              </a:xfrm>
            </p:grpSpPr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0A938C41-6AEB-187A-5B81-3724DE404D5E}"/>
                    </a:ext>
                  </a:extLst>
                </p:cNvPr>
                <p:cNvCxnSpPr/>
                <p:nvPr/>
              </p:nvCxnSpPr>
              <p:spPr>
                <a:xfrm>
                  <a:off x="1190445" y="1777042"/>
                  <a:ext cx="0" cy="6671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7A7947C-F4EA-8145-8320-A0DD4F7EFBF2}"/>
                    </a:ext>
                  </a:extLst>
                </p:cNvPr>
                <p:cNvSpPr txBox="1"/>
                <p:nvPr/>
              </p:nvSpPr>
              <p:spPr>
                <a:xfrm>
                  <a:off x="1140209" y="1703149"/>
                  <a:ext cx="5902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hu-HU" sz="1200" dirty="0"/>
                    <a:t>T </a:t>
                  </a:r>
                  <a:r>
                    <a:rPr lang="hu-HU" sz="1200" dirty="0" err="1"/>
                    <a:t>emb</a:t>
                  </a:r>
                  <a:endParaRPr lang="en-GB" sz="1200" dirty="0"/>
                </a:p>
              </p:txBody>
            </p:sp>
          </p:grpSp>
          <p:cxnSp>
            <p:nvCxnSpPr>
              <p:cNvPr id="69" name="Connector: Elbow 68">
                <a:extLst>
                  <a:ext uri="{FF2B5EF4-FFF2-40B4-BE49-F238E27FC236}">
                    <a16:creationId xmlns:a16="http://schemas.microsoft.com/office/drawing/2014/main" id="{5014DC49-1547-54BE-4C94-9176D4CFC76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-461053" y="1562515"/>
                <a:ext cx="1979854" cy="623056"/>
              </a:xfrm>
              <a:prstGeom prst="bentConnector3">
                <a:avLst>
                  <a:gd name="adj1" fmla="val 99961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87F7082-7369-4B7A-C25B-54E7D6806279}"/>
                  </a:ext>
                </a:extLst>
              </p:cNvPr>
              <p:cNvSpPr txBox="1"/>
              <p:nvPr/>
            </p:nvSpPr>
            <p:spPr>
              <a:xfrm>
                <a:off x="38559" y="1628387"/>
                <a:ext cx="713117" cy="27699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hu-HU" sz="1200" dirty="0"/>
                  <a:t>In </a:t>
                </a:r>
                <a:r>
                  <a:rPr lang="hu-HU" sz="1200" dirty="0" err="1"/>
                  <a:t>conv</a:t>
                </a:r>
                <a:endParaRPr lang="en-GB" sz="1200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BD71DE5-0945-549E-E8A9-BEE332713A25}"/>
                  </a:ext>
                </a:extLst>
              </p:cNvPr>
              <p:cNvSpPr txBox="1"/>
              <p:nvPr/>
            </p:nvSpPr>
            <p:spPr>
              <a:xfrm>
                <a:off x="147928" y="2973930"/>
                <a:ext cx="10147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200" dirty="0"/>
                  <a:t>h (</a:t>
                </a:r>
                <a:r>
                  <a:rPr lang="hu-HU" sz="1200" dirty="0" err="1"/>
                  <a:t>B,ch,H,W</a:t>
                </a:r>
                <a:r>
                  <a:rPr lang="hu-HU" sz="1200" dirty="0"/>
                  <a:t>)</a:t>
                </a:r>
                <a:endParaRPr lang="en-GB" sz="1200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25224C5-43C2-6119-2BF7-D97894823B19}"/>
                  </a:ext>
                </a:extLst>
              </p:cNvPr>
              <p:cNvSpPr txBox="1"/>
              <p:nvPr/>
            </p:nvSpPr>
            <p:spPr>
              <a:xfrm>
                <a:off x="853023" y="3360800"/>
                <a:ext cx="14336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200" dirty="0"/>
                  <a:t>h (B,2*</a:t>
                </a:r>
                <a:r>
                  <a:rPr lang="hu-HU" sz="1200" dirty="0" err="1"/>
                  <a:t>ch,H</a:t>
                </a:r>
                <a:r>
                  <a:rPr lang="hu-HU" sz="1200" dirty="0"/>
                  <a:t>/2,W/2)</a:t>
                </a:r>
                <a:endParaRPr lang="en-GB" sz="1200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BC23CDC-9C59-B9A0-7199-2CCAB5FB5509}"/>
                  </a:ext>
                </a:extLst>
              </p:cNvPr>
              <p:cNvSpPr txBox="1"/>
              <p:nvPr/>
            </p:nvSpPr>
            <p:spPr>
              <a:xfrm>
                <a:off x="5081467" y="3277911"/>
                <a:ext cx="14336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200" dirty="0"/>
                  <a:t>h (B,4*</a:t>
                </a:r>
                <a:r>
                  <a:rPr lang="hu-HU" sz="1200" dirty="0" err="1"/>
                  <a:t>ch,H</a:t>
                </a:r>
                <a:r>
                  <a:rPr lang="hu-HU" sz="1200" dirty="0"/>
                  <a:t>/4,W/4)</a:t>
                </a:r>
                <a:endParaRPr lang="en-GB" sz="1200" dirty="0"/>
              </a:p>
            </p:txBody>
          </p:sp>
          <p:cxnSp>
            <p:nvCxnSpPr>
              <p:cNvPr id="89" name="Connector: Elbow 88">
                <a:extLst>
                  <a:ext uri="{FF2B5EF4-FFF2-40B4-BE49-F238E27FC236}">
                    <a16:creationId xmlns:a16="http://schemas.microsoft.com/office/drawing/2014/main" id="{AE4259E6-880D-73CE-940D-0D8B4901B804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 rot="10800000" flipV="1">
                <a:off x="2478656" y="3179557"/>
                <a:ext cx="2495910" cy="509030"/>
              </a:xfrm>
              <a:prstGeom prst="bentConnector3">
                <a:avLst>
                  <a:gd name="adj1" fmla="val 109159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F9697ACC-3078-00F5-157B-38BD122F8537}"/>
                  </a:ext>
                </a:extLst>
              </p:cNvPr>
              <p:cNvCxnSpPr/>
              <p:nvPr/>
            </p:nvCxnSpPr>
            <p:spPr>
              <a:xfrm>
                <a:off x="4974566" y="2822882"/>
                <a:ext cx="0" cy="36442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282A8472-5DA2-8F24-D9C6-1F0914123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7896" y="2822882"/>
                <a:ext cx="377006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D6E5C9E-AABF-25D9-DC31-F73E5DF53C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9751" y="3661048"/>
                <a:ext cx="0" cy="4110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CF7C7237-F90C-5FFD-805F-B850C3E40F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9751" y="3647243"/>
                <a:ext cx="232348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Connector: Elbow 98">
                <a:extLst>
                  <a:ext uri="{FF2B5EF4-FFF2-40B4-BE49-F238E27FC236}">
                    <a16:creationId xmlns:a16="http://schemas.microsoft.com/office/drawing/2014/main" id="{B2504D06-E34C-86B1-524D-99D78B1FB496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 rot="10800000" flipV="1">
                <a:off x="4756031" y="4068930"/>
                <a:ext cx="604143" cy="426224"/>
              </a:xfrm>
              <a:prstGeom prst="bentConnector3">
                <a:avLst>
                  <a:gd name="adj1" fmla="val 137839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902CAF43-4BA1-800C-D9CC-9A4DAD7DF602}"/>
                  </a:ext>
                </a:extLst>
              </p:cNvPr>
              <p:cNvGrpSpPr/>
              <p:nvPr/>
            </p:nvGrpSpPr>
            <p:grpSpPr>
              <a:xfrm>
                <a:off x="7710537" y="3179324"/>
                <a:ext cx="713118" cy="295154"/>
                <a:chOff x="1140209" y="1703149"/>
                <a:chExt cx="590226" cy="741002"/>
              </a:xfrm>
            </p:grpSpPr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73017807-A3BC-509F-1514-E1D3233ED702}"/>
                    </a:ext>
                  </a:extLst>
                </p:cNvPr>
                <p:cNvCxnSpPr/>
                <p:nvPr/>
              </p:nvCxnSpPr>
              <p:spPr>
                <a:xfrm>
                  <a:off x="1190445" y="1777042"/>
                  <a:ext cx="0" cy="6671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AD536C3D-CC53-D6C2-063C-578533FDA0F1}"/>
                    </a:ext>
                  </a:extLst>
                </p:cNvPr>
                <p:cNvSpPr txBox="1"/>
                <p:nvPr/>
              </p:nvSpPr>
              <p:spPr>
                <a:xfrm>
                  <a:off x="1140209" y="1703149"/>
                  <a:ext cx="5902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hu-HU" sz="1200" dirty="0"/>
                    <a:t>T </a:t>
                  </a:r>
                  <a:r>
                    <a:rPr lang="hu-HU" sz="1200" dirty="0" err="1"/>
                    <a:t>emb</a:t>
                  </a:r>
                  <a:endParaRPr lang="en-GB" sz="1200" dirty="0"/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13CAC74D-3510-C0DF-09FF-52499BAE6B0F}"/>
                  </a:ext>
                </a:extLst>
              </p:cNvPr>
              <p:cNvGrpSpPr/>
              <p:nvPr/>
            </p:nvGrpSpPr>
            <p:grpSpPr>
              <a:xfrm>
                <a:off x="8464868" y="3196303"/>
                <a:ext cx="679130" cy="298235"/>
                <a:chOff x="1140209" y="1703149"/>
                <a:chExt cx="590226" cy="741002"/>
              </a:xfrm>
            </p:grpSpPr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5E27742E-509C-948A-9A46-6B8E4B03B54C}"/>
                    </a:ext>
                  </a:extLst>
                </p:cNvPr>
                <p:cNvCxnSpPr/>
                <p:nvPr/>
              </p:nvCxnSpPr>
              <p:spPr>
                <a:xfrm>
                  <a:off x="1190445" y="1777042"/>
                  <a:ext cx="0" cy="6671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A802A502-4919-8F42-B115-35B17747F5A6}"/>
                    </a:ext>
                  </a:extLst>
                </p:cNvPr>
                <p:cNvSpPr txBox="1"/>
                <p:nvPr/>
              </p:nvSpPr>
              <p:spPr>
                <a:xfrm>
                  <a:off x="1140209" y="1703149"/>
                  <a:ext cx="5902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hu-HU" sz="1200" dirty="0"/>
                    <a:t>T </a:t>
                  </a:r>
                  <a:r>
                    <a:rPr lang="hu-HU" sz="1200" dirty="0" err="1"/>
                    <a:t>emb</a:t>
                  </a:r>
                  <a:endParaRPr lang="en-GB" sz="1200" dirty="0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CACDD643-38BC-9177-23F7-00DA3F80AC6E}"/>
                  </a:ext>
                </a:extLst>
              </p:cNvPr>
              <p:cNvGrpSpPr/>
              <p:nvPr/>
            </p:nvGrpSpPr>
            <p:grpSpPr>
              <a:xfrm>
                <a:off x="7659574" y="3761242"/>
                <a:ext cx="711076" cy="769783"/>
                <a:chOff x="7659574" y="3761242"/>
                <a:chExt cx="711076" cy="769783"/>
              </a:xfrm>
            </p:grpSpPr>
            <p:cxnSp>
              <p:nvCxnSpPr>
                <p:cNvPr id="125" name="Connector: Elbow 124">
                  <a:extLst>
                    <a:ext uri="{FF2B5EF4-FFF2-40B4-BE49-F238E27FC236}">
                      <a16:creationId xmlns:a16="http://schemas.microsoft.com/office/drawing/2014/main" id="{3EF2F52F-75A7-F258-BF7E-580E7E4836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7610383" y="3810433"/>
                  <a:ext cx="769782" cy="671399"/>
                </a:xfrm>
                <a:prstGeom prst="bentConnector4">
                  <a:avLst>
                    <a:gd name="adj1" fmla="val 49949"/>
                    <a:gd name="adj2" fmla="val 134048"/>
                  </a:avLst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059DD817-BACE-A3BF-AB5A-EB9A13E1E5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34714" y="4531024"/>
                  <a:ext cx="235936" cy="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0" name="Plus Sign 129">
                <a:extLst>
                  <a:ext uri="{FF2B5EF4-FFF2-40B4-BE49-F238E27FC236}">
                    <a16:creationId xmlns:a16="http://schemas.microsoft.com/office/drawing/2014/main" id="{6BF7E025-8691-A93F-CD9C-EE3BD59DD3F8}"/>
                  </a:ext>
                </a:extLst>
              </p:cNvPr>
              <p:cNvSpPr/>
              <p:nvPr/>
            </p:nvSpPr>
            <p:spPr>
              <a:xfrm>
                <a:off x="7276920" y="3677643"/>
                <a:ext cx="108236" cy="111203"/>
              </a:xfrm>
              <a:prstGeom prst="mathPlus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1496470-E630-40D4-77E5-30CEF35F0436}"/>
                  </a:ext>
                </a:extLst>
              </p:cNvPr>
              <p:cNvSpPr txBox="1"/>
              <p:nvPr/>
            </p:nvSpPr>
            <p:spPr>
              <a:xfrm>
                <a:off x="8423655" y="4218179"/>
                <a:ext cx="14336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200" dirty="0"/>
                  <a:t>h (B,2*</a:t>
                </a:r>
                <a:r>
                  <a:rPr lang="hu-HU" sz="1200" dirty="0" err="1"/>
                  <a:t>ch,H</a:t>
                </a:r>
                <a:r>
                  <a:rPr lang="hu-HU" sz="1200" dirty="0"/>
                  <a:t>/2,W/2)</a:t>
                </a:r>
                <a:endParaRPr lang="en-GB" sz="12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6930BEF-076A-C9EC-4A5F-6F064FBE5A40}"/>
                  </a:ext>
                </a:extLst>
              </p:cNvPr>
              <p:cNvSpPr txBox="1"/>
              <p:nvPr/>
            </p:nvSpPr>
            <p:spPr>
              <a:xfrm>
                <a:off x="6362716" y="3281918"/>
                <a:ext cx="14725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200" dirty="0"/>
                  <a:t>h (B,4*</a:t>
                </a:r>
                <a:r>
                  <a:rPr lang="hu-HU" sz="1200" dirty="0" err="1"/>
                  <a:t>ch,H</a:t>
                </a:r>
                <a:r>
                  <a:rPr lang="hu-HU" sz="1200" dirty="0"/>
                  <a:t>/2,W/2)</a:t>
                </a:r>
                <a:endParaRPr lang="en-GB" sz="1200" dirty="0"/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1F9B13DA-7A20-3629-B55D-031A48D17E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95955" y="3637799"/>
                <a:ext cx="28903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92ADBF6B-68A1-56BA-0D94-561543709D54}"/>
                  </a:ext>
                </a:extLst>
              </p:cNvPr>
              <p:cNvGrpSpPr/>
              <p:nvPr/>
            </p:nvGrpSpPr>
            <p:grpSpPr>
              <a:xfrm>
                <a:off x="8597064" y="2905611"/>
                <a:ext cx="1907796" cy="261119"/>
                <a:chOff x="6421060" y="3648152"/>
                <a:chExt cx="1949590" cy="882873"/>
              </a:xfrm>
            </p:grpSpPr>
            <p:cxnSp>
              <p:nvCxnSpPr>
                <p:cNvPr id="139" name="Connector: Elbow 138">
                  <a:extLst>
                    <a:ext uri="{FF2B5EF4-FFF2-40B4-BE49-F238E27FC236}">
                      <a16:creationId xmlns:a16="http://schemas.microsoft.com/office/drawing/2014/main" id="{87598A6D-FC4B-FA40-6AF1-7927FB4E96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6421060" y="3648152"/>
                  <a:ext cx="1931376" cy="814551"/>
                </a:xfrm>
                <a:prstGeom prst="bentConnector3">
                  <a:avLst>
                    <a:gd name="adj1" fmla="val 121166"/>
                  </a:avLst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F024F303-0296-48A5-A434-23D842882E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34714" y="4531024"/>
                  <a:ext cx="235936" cy="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6032063D-49F9-8F3E-740A-FAE4429ED2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63683" y="3146523"/>
                <a:ext cx="1" cy="56161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8" name="Plus Sign 147">
                <a:extLst>
                  <a:ext uri="{FF2B5EF4-FFF2-40B4-BE49-F238E27FC236}">
                    <a16:creationId xmlns:a16="http://schemas.microsoft.com/office/drawing/2014/main" id="{74FB3B68-2E53-B484-AD7D-4D89E3787E35}"/>
                  </a:ext>
                </a:extLst>
              </p:cNvPr>
              <p:cNvSpPr/>
              <p:nvPr/>
            </p:nvSpPr>
            <p:spPr>
              <a:xfrm>
                <a:off x="8029237" y="2859691"/>
                <a:ext cx="108236" cy="111203"/>
              </a:xfrm>
              <a:prstGeom prst="mathPlus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0196DF7-51EC-2FC3-047A-78C28874FA0B}"/>
                  </a:ext>
                </a:extLst>
              </p:cNvPr>
              <p:cNvSpPr txBox="1"/>
              <p:nvPr/>
            </p:nvSpPr>
            <p:spPr>
              <a:xfrm>
                <a:off x="10457774" y="3600686"/>
                <a:ext cx="14725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200" dirty="0"/>
                  <a:t>h (B, </a:t>
                </a:r>
                <a:r>
                  <a:rPr lang="hu-HU" sz="1200" dirty="0" err="1"/>
                  <a:t>ch,H,W</a:t>
                </a:r>
                <a:r>
                  <a:rPr lang="hu-HU" sz="1200" dirty="0"/>
                  <a:t>)</a:t>
                </a:r>
                <a:endParaRPr lang="en-GB" sz="1200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C86F518E-473B-7AE6-A08C-603C404B171E}"/>
                  </a:ext>
                </a:extLst>
              </p:cNvPr>
              <p:cNvSpPr txBox="1"/>
              <p:nvPr/>
            </p:nvSpPr>
            <p:spPr>
              <a:xfrm>
                <a:off x="7124534" y="2516311"/>
                <a:ext cx="14725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200" dirty="0"/>
                  <a:t>h (B, 2*</a:t>
                </a:r>
                <a:r>
                  <a:rPr lang="hu-HU" sz="1200" dirty="0" err="1"/>
                  <a:t>ch,H,W</a:t>
                </a:r>
                <a:r>
                  <a:rPr lang="hu-HU" sz="1200" dirty="0"/>
                  <a:t>)</a:t>
                </a:r>
                <a:endParaRPr lang="en-GB" sz="1200" dirty="0"/>
              </a:p>
            </p:txBody>
          </p: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F0B94F3C-58FD-DE9D-29C6-17B1862A07F3}"/>
                  </a:ext>
                </a:extLst>
              </p:cNvPr>
              <p:cNvCxnSpPr/>
              <p:nvPr/>
            </p:nvCxnSpPr>
            <p:spPr>
              <a:xfrm flipV="1">
                <a:off x="11829691" y="789320"/>
                <a:ext cx="0" cy="20579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672081FA-09F1-FF4F-1D47-D5C81F24F2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40442" y="2838684"/>
                <a:ext cx="389249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66182FE6-FBAC-3A06-12E9-0706FB6CD0FC}"/>
                  </a:ext>
                </a:extLst>
              </p:cNvPr>
              <p:cNvSpPr txBox="1"/>
              <p:nvPr/>
            </p:nvSpPr>
            <p:spPr>
              <a:xfrm>
                <a:off x="11304631" y="1679814"/>
                <a:ext cx="848810" cy="27699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hu-HU" sz="1200" dirty="0"/>
                  <a:t>Out </a:t>
                </a:r>
                <a:r>
                  <a:rPr lang="hu-HU" sz="1200" dirty="0" err="1"/>
                  <a:t>conv</a:t>
                </a:r>
                <a:endParaRPr lang="en-GB" sz="1200" dirty="0"/>
              </a:p>
            </p:txBody>
          </p: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B2DC262C-932D-3BEF-00D1-7D0D4C3D43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40196" y="3688518"/>
                <a:ext cx="117578" cy="594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8CBC8C3C-CA6F-9793-06BF-07B9542A2B41}"/>
              </a:ext>
            </a:extLst>
          </p:cNvPr>
          <p:cNvSpPr txBox="1"/>
          <p:nvPr/>
        </p:nvSpPr>
        <p:spPr>
          <a:xfrm>
            <a:off x="4019180" y="1505201"/>
            <a:ext cx="34807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sz="1400" i="1" dirty="0" err="1"/>
              <a:t>Variable</a:t>
            </a:r>
            <a:r>
              <a:rPr lang="hu-HU" sz="1400" i="1" dirty="0"/>
              <a:t> </a:t>
            </a:r>
            <a:r>
              <a:rPr lang="hu-HU" sz="1400" i="1" dirty="0" err="1"/>
              <a:t>depth</a:t>
            </a:r>
            <a:endParaRPr lang="hu-HU" sz="1400" i="1" dirty="0"/>
          </a:p>
          <a:p>
            <a:pPr marL="285750" indent="-285750">
              <a:buFontTx/>
              <a:buChar char="-"/>
            </a:pPr>
            <a:r>
              <a:rPr lang="hu-HU" sz="1400" i="1" dirty="0" err="1"/>
              <a:t>Variable</a:t>
            </a:r>
            <a:r>
              <a:rPr lang="hu-HU" sz="1400" i="1" dirty="0"/>
              <a:t> </a:t>
            </a:r>
            <a:r>
              <a:rPr lang="hu-HU" sz="1400" i="1" dirty="0" err="1"/>
              <a:t>number</a:t>
            </a:r>
            <a:r>
              <a:rPr lang="hu-HU" sz="1400" i="1" dirty="0"/>
              <a:t> of </a:t>
            </a:r>
            <a:r>
              <a:rPr lang="hu-HU" sz="1400" i="1" dirty="0" err="1"/>
              <a:t>residual</a:t>
            </a:r>
            <a:r>
              <a:rPr lang="hu-HU" sz="1400" i="1" dirty="0"/>
              <a:t> </a:t>
            </a:r>
            <a:r>
              <a:rPr lang="hu-HU" sz="1400" i="1" dirty="0" err="1"/>
              <a:t>blocks</a:t>
            </a:r>
            <a:endParaRPr lang="hu-HU" sz="1400" i="1" dirty="0"/>
          </a:p>
          <a:p>
            <a:pPr marL="285750" indent="-285750">
              <a:buFontTx/>
              <a:buChar char="-"/>
            </a:pPr>
            <a:r>
              <a:rPr lang="hu-HU" sz="1400" i="1" dirty="0" err="1"/>
              <a:t>Optional</a:t>
            </a:r>
            <a:r>
              <a:rPr lang="hu-HU" sz="1400" i="1" dirty="0"/>
              <a:t> </a:t>
            </a:r>
            <a:r>
              <a:rPr lang="hu-HU" sz="1400" i="1" dirty="0" err="1"/>
              <a:t>attention</a:t>
            </a:r>
            <a:r>
              <a:rPr lang="hu-HU" sz="1400" i="1" dirty="0"/>
              <a:t> </a:t>
            </a:r>
            <a:r>
              <a:rPr lang="hu-HU" sz="1400" i="1" dirty="0" err="1"/>
              <a:t>blocks</a:t>
            </a:r>
            <a:r>
              <a:rPr lang="hu-HU" sz="1400" i="1" dirty="0"/>
              <a:t> in </a:t>
            </a:r>
            <a:r>
              <a:rPr lang="hu-HU" sz="1400" i="1" dirty="0" err="1"/>
              <a:t>every</a:t>
            </a:r>
            <a:r>
              <a:rPr lang="hu-HU" sz="1400" i="1" dirty="0"/>
              <a:t> </a:t>
            </a:r>
            <a:r>
              <a:rPr lang="hu-HU" sz="1400" i="1" dirty="0" err="1"/>
              <a:t>layer</a:t>
            </a:r>
            <a:endParaRPr lang="hu-HU" sz="1400" i="1" dirty="0"/>
          </a:p>
          <a:p>
            <a:pPr marL="285750" indent="-285750">
              <a:buFontTx/>
              <a:buChar char="-"/>
            </a:pPr>
            <a:r>
              <a:rPr lang="hu-HU" sz="1400" i="1" dirty="0" err="1"/>
              <a:t>Variable</a:t>
            </a:r>
            <a:r>
              <a:rPr lang="hu-HU" sz="1400" i="1" dirty="0"/>
              <a:t> </a:t>
            </a:r>
            <a:r>
              <a:rPr lang="hu-HU" sz="1400" i="1" dirty="0" err="1"/>
              <a:t>chanel</a:t>
            </a:r>
            <a:r>
              <a:rPr lang="hu-HU" sz="1400" i="1" dirty="0"/>
              <a:t> </a:t>
            </a:r>
            <a:r>
              <a:rPr lang="hu-HU" sz="1400" i="1" dirty="0" err="1"/>
              <a:t>proportions</a:t>
            </a:r>
            <a:endParaRPr lang="en-GB" sz="1400" i="1" dirty="0"/>
          </a:p>
        </p:txBody>
      </p:sp>
      <p:sp>
        <p:nvSpPr>
          <p:cNvPr id="163" name="Title 1">
            <a:extLst>
              <a:ext uri="{FF2B5EF4-FFF2-40B4-BE49-F238E27FC236}">
                <a16:creationId xmlns:a16="http://schemas.microsoft.com/office/drawing/2014/main" id="{ADAFE75B-C6EE-19F4-C82E-5185E4E15714}"/>
              </a:ext>
            </a:extLst>
          </p:cNvPr>
          <p:cNvSpPr txBox="1">
            <a:spLocks/>
          </p:cNvSpPr>
          <p:nvPr/>
        </p:nvSpPr>
        <p:spPr>
          <a:xfrm>
            <a:off x="434967" y="154021"/>
            <a:ext cx="10457320" cy="1109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888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5DB8A-43AB-C6CB-FE72-DA21291F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ResNET</a:t>
            </a:r>
            <a:r>
              <a:rPr lang="hu-HU" dirty="0"/>
              <a:t> </a:t>
            </a:r>
            <a:r>
              <a:rPr lang="hu-HU" dirty="0" err="1"/>
              <a:t>block</a:t>
            </a:r>
            <a:r>
              <a:rPr lang="hu-HU" dirty="0"/>
              <a:t> </a:t>
            </a:r>
            <a:r>
              <a:rPr lang="hu-HU" dirty="0" err="1"/>
              <a:t>overview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101AAE-1904-D406-5698-D12C42A35F8B}"/>
              </a:ext>
            </a:extLst>
          </p:cNvPr>
          <p:cNvSpPr txBox="1"/>
          <p:nvPr/>
        </p:nvSpPr>
        <p:spPr>
          <a:xfrm>
            <a:off x="2426602" y="2555372"/>
            <a:ext cx="989558" cy="27699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200" dirty="0" err="1"/>
              <a:t>Groupnorm</a:t>
            </a:r>
            <a:endParaRPr lang="en-GB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81A641-61ED-1DF0-BFAF-8B63EEDBBAD6}"/>
              </a:ext>
            </a:extLst>
          </p:cNvPr>
          <p:cNvSpPr txBox="1"/>
          <p:nvPr/>
        </p:nvSpPr>
        <p:spPr>
          <a:xfrm>
            <a:off x="4709874" y="2563469"/>
            <a:ext cx="756643" cy="27699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200" dirty="0"/>
              <a:t>Conv2D</a:t>
            </a:r>
            <a:endParaRPr lang="en-GB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C542B3-3125-BFBC-5480-0A1871AF3596}"/>
              </a:ext>
            </a:extLst>
          </p:cNvPr>
          <p:cNvSpPr txBox="1"/>
          <p:nvPr/>
        </p:nvSpPr>
        <p:spPr>
          <a:xfrm>
            <a:off x="3416160" y="2555371"/>
            <a:ext cx="930805" cy="27699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200" dirty="0"/>
              <a:t>Non. Lin.</a:t>
            </a:r>
            <a:endParaRPr lang="en-GB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D7D9C-156C-D60A-8D1F-6ACFE09A3E0C}"/>
              </a:ext>
            </a:extLst>
          </p:cNvPr>
          <p:cNvSpPr txBox="1"/>
          <p:nvPr/>
        </p:nvSpPr>
        <p:spPr>
          <a:xfrm>
            <a:off x="5466517" y="2563468"/>
            <a:ext cx="930805" cy="27699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200" dirty="0"/>
              <a:t>Non. Lin.</a:t>
            </a: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8EE17-9D69-A021-EA0C-5CDF576E2FA7}"/>
              </a:ext>
            </a:extLst>
          </p:cNvPr>
          <p:cNvSpPr txBox="1"/>
          <p:nvPr/>
        </p:nvSpPr>
        <p:spPr>
          <a:xfrm>
            <a:off x="2489618" y="3382965"/>
            <a:ext cx="756643" cy="27699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200" dirty="0"/>
              <a:t>Conv2D</a:t>
            </a:r>
            <a:endParaRPr lang="en-GB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5B0ED8-8F51-8C48-710D-5F4CE6ECBDBF}"/>
              </a:ext>
            </a:extLst>
          </p:cNvPr>
          <p:cNvSpPr txBox="1"/>
          <p:nvPr/>
        </p:nvSpPr>
        <p:spPr>
          <a:xfrm>
            <a:off x="3246261" y="3382964"/>
            <a:ext cx="930805" cy="27699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200" dirty="0"/>
              <a:t>Non. Lin.</a:t>
            </a:r>
            <a:endParaRPr lang="en-GB" sz="1200" dirty="0"/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CF5799A6-F825-C864-90C7-3123A68E556F}"/>
              </a:ext>
            </a:extLst>
          </p:cNvPr>
          <p:cNvSpPr/>
          <p:nvPr/>
        </p:nvSpPr>
        <p:spPr>
          <a:xfrm>
            <a:off x="6821357" y="2560872"/>
            <a:ext cx="307797" cy="276999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872557B3-1DBE-53EC-6F5E-2EC0AE439BB5}"/>
              </a:ext>
            </a:extLst>
          </p:cNvPr>
          <p:cNvSpPr/>
          <p:nvPr/>
        </p:nvSpPr>
        <p:spPr>
          <a:xfrm>
            <a:off x="10948766" y="2555373"/>
            <a:ext cx="307797" cy="276999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C482C2-37B1-050C-083D-954D00CED8E2}"/>
              </a:ext>
            </a:extLst>
          </p:cNvPr>
          <p:cNvSpPr txBox="1"/>
          <p:nvPr/>
        </p:nvSpPr>
        <p:spPr>
          <a:xfrm>
            <a:off x="7552067" y="2563467"/>
            <a:ext cx="930805" cy="27699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200" dirty="0"/>
              <a:t>Non. Lin.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CA109A-5EB8-6A16-D1F6-09BC74DC4F08}"/>
              </a:ext>
            </a:extLst>
          </p:cNvPr>
          <p:cNvSpPr txBox="1"/>
          <p:nvPr/>
        </p:nvSpPr>
        <p:spPr>
          <a:xfrm>
            <a:off x="8494832" y="2563467"/>
            <a:ext cx="930805" cy="27699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200" dirty="0" err="1"/>
              <a:t>dropout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F62CCE-E065-5536-C5BC-ED41E34B2AF5}"/>
              </a:ext>
            </a:extLst>
          </p:cNvPr>
          <p:cNvSpPr txBox="1"/>
          <p:nvPr/>
        </p:nvSpPr>
        <p:spPr>
          <a:xfrm>
            <a:off x="9834497" y="2555374"/>
            <a:ext cx="756643" cy="27699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200" dirty="0"/>
              <a:t>Conv2D</a:t>
            </a:r>
            <a:endParaRPr lang="en-GB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6A3C2C-69EA-2D54-B153-D98F84610059}"/>
              </a:ext>
            </a:extLst>
          </p:cNvPr>
          <p:cNvSpPr txBox="1"/>
          <p:nvPr/>
        </p:nvSpPr>
        <p:spPr>
          <a:xfrm>
            <a:off x="756406" y="2424484"/>
            <a:ext cx="18108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600" dirty="0"/>
              <a:t>X </a:t>
            </a:r>
            <a:br>
              <a:rPr lang="hu-HU" sz="1600" dirty="0"/>
            </a:br>
            <a:r>
              <a:rPr lang="hu-HU" sz="1600" dirty="0"/>
              <a:t>(</a:t>
            </a:r>
            <a:r>
              <a:rPr lang="hu-HU" sz="1600" dirty="0" err="1"/>
              <a:t>B,ch,H,W</a:t>
            </a:r>
            <a:r>
              <a:rPr lang="hu-HU" sz="1600" dirty="0"/>
              <a:t>)</a:t>
            </a:r>
            <a:endParaRPr lang="en-GB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8E447D-FF87-DECF-94C7-BF91A4798E2D}"/>
              </a:ext>
            </a:extLst>
          </p:cNvPr>
          <p:cNvSpPr txBox="1"/>
          <p:nvPr/>
        </p:nvSpPr>
        <p:spPr>
          <a:xfrm>
            <a:off x="728805" y="3225686"/>
            <a:ext cx="13742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600" dirty="0"/>
              <a:t>T </a:t>
            </a:r>
            <a:r>
              <a:rPr lang="hu-HU" sz="1600" dirty="0" err="1"/>
              <a:t>embedding</a:t>
            </a:r>
            <a:r>
              <a:rPr lang="hu-HU" sz="1600" dirty="0"/>
              <a:t> </a:t>
            </a:r>
            <a:br>
              <a:rPr lang="hu-HU" sz="1600" dirty="0"/>
            </a:br>
            <a:r>
              <a:rPr lang="hu-HU" sz="1600" dirty="0"/>
              <a:t>(B, </a:t>
            </a:r>
            <a:r>
              <a:rPr lang="hu-HU" sz="1600" dirty="0" err="1"/>
              <a:t>ch</a:t>
            </a:r>
            <a:r>
              <a:rPr lang="hu-HU" sz="1600" dirty="0"/>
              <a:t>)</a:t>
            </a:r>
            <a:endParaRPr lang="en-GB" sz="16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4677D4-F653-B549-0EDF-21E8873A4AA9}"/>
              </a:ext>
            </a:extLst>
          </p:cNvPr>
          <p:cNvCxnSpPr>
            <a:cxnSpLocks/>
          </p:cNvCxnSpPr>
          <p:nvPr/>
        </p:nvCxnSpPr>
        <p:spPr>
          <a:xfrm>
            <a:off x="2165839" y="2672958"/>
            <a:ext cx="2255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B731D7-021D-FC75-8643-3B574F088706}"/>
              </a:ext>
            </a:extLst>
          </p:cNvPr>
          <p:cNvCxnSpPr>
            <a:cxnSpLocks/>
          </p:cNvCxnSpPr>
          <p:nvPr/>
        </p:nvCxnSpPr>
        <p:spPr>
          <a:xfrm>
            <a:off x="2103086" y="3521465"/>
            <a:ext cx="2255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CE4392-0698-24D8-ED5E-15E525CCF4C9}"/>
              </a:ext>
            </a:extLst>
          </p:cNvPr>
          <p:cNvCxnSpPr>
            <a:cxnSpLocks/>
          </p:cNvCxnSpPr>
          <p:nvPr/>
        </p:nvCxnSpPr>
        <p:spPr>
          <a:xfrm>
            <a:off x="4397958" y="2693868"/>
            <a:ext cx="2255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0B98D8-20FA-8082-8F76-AAE55C0F3890}"/>
              </a:ext>
            </a:extLst>
          </p:cNvPr>
          <p:cNvCxnSpPr>
            <a:cxnSpLocks/>
          </p:cNvCxnSpPr>
          <p:nvPr/>
        </p:nvCxnSpPr>
        <p:spPr>
          <a:xfrm>
            <a:off x="6491301" y="2716872"/>
            <a:ext cx="2255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C88D03-7339-4903-606A-0CF1D69471CD}"/>
              </a:ext>
            </a:extLst>
          </p:cNvPr>
          <p:cNvCxnSpPr>
            <a:cxnSpLocks/>
          </p:cNvCxnSpPr>
          <p:nvPr/>
        </p:nvCxnSpPr>
        <p:spPr>
          <a:xfrm>
            <a:off x="7233173" y="2703027"/>
            <a:ext cx="2255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25BCBBD-9393-9964-DA74-D4349B3594E5}"/>
              </a:ext>
            </a:extLst>
          </p:cNvPr>
          <p:cNvCxnSpPr>
            <a:cxnSpLocks/>
          </p:cNvCxnSpPr>
          <p:nvPr/>
        </p:nvCxnSpPr>
        <p:spPr>
          <a:xfrm>
            <a:off x="9510546" y="2716872"/>
            <a:ext cx="2255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B71DD9-9837-FE35-19C3-6591416742C7}"/>
              </a:ext>
            </a:extLst>
          </p:cNvPr>
          <p:cNvCxnSpPr>
            <a:cxnSpLocks/>
          </p:cNvCxnSpPr>
          <p:nvPr/>
        </p:nvCxnSpPr>
        <p:spPr>
          <a:xfrm>
            <a:off x="10660735" y="2703027"/>
            <a:ext cx="2255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4C565A9-61BF-DC0B-6C07-45A7578593DF}"/>
              </a:ext>
            </a:extLst>
          </p:cNvPr>
          <p:cNvCxnSpPr/>
          <p:nvPr/>
        </p:nvCxnSpPr>
        <p:spPr>
          <a:xfrm>
            <a:off x="6096000" y="1833570"/>
            <a:ext cx="5026324" cy="629470"/>
          </a:xfrm>
          <a:prstGeom prst="bentConnector3">
            <a:avLst>
              <a:gd name="adj1" fmla="val 9977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B17376-B871-1BE7-01F1-622632A0A48E}"/>
              </a:ext>
            </a:extLst>
          </p:cNvPr>
          <p:cNvCxnSpPr>
            <a:cxnSpLocks/>
          </p:cNvCxnSpPr>
          <p:nvPr/>
        </p:nvCxnSpPr>
        <p:spPr>
          <a:xfrm flipH="1" flipV="1">
            <a:off x="2165839" y="1822068"/>
            <a:ext cx="3930161" cy="115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1C9182-C980-6350-0367-87B56A545658}"/>
              </a:ext>
            </a:extLst>
          </p:cNvPr>
          <p:cNvCxnSpPr>
            <a:cxnSpLocks/>
          </p:cNvCxnSpPr>
          <p:nvPr/>
        </p:nvCxnSpPr>
        <p:spPr>
          <a:xfrm flipV="1">
            <a:off x="2184310" y="1858822"/>
            <a:ext cx="0" cy="8141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43F9AB6-AA80-4CDA-FFFA-A6D46B503939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228819" y="2801155"/>
            <a:ext cx="2746437" cy="71691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69F6AD2-6D31-4B03-1836-140D5BAFB70F}"/>
              </a:ext>
            </a:extLst>
          </p:cNvPr>
          <p:cNvSpPr txBox="1"/>
          <p:nvPr/>
        </p:nvSpPr>
        <p:spPr>
          <a:xfrm>
            <a:off x="4346965" y="3599932"/>
            <a:ext cx="13742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600" dirty="0"/>
              <a:t>T </a:t>
            </a:r>
            <a:r>
              <a:rPr lang="hu-HU" sz="1600" dirty="0" err="1"/>
              <a:t>embedding</a:t>
            </a:r>
            <a:r>
              <a:rPr lang="hu-HU" sz="1600" dirty="0"/>
              <a:t> </a:t>
            </a:r>
            <a:br>
              <a:rPr lang="hu-HU" sz="1600" dirty="0"/>
            </a:br>
            <a:r>
              <a:rPr lang="hu-HU" sz="1600" dirty="0"/>
              <a:t>(B, ch,1,1)</a:t>
            </a:r>
            <a:endParaRPr lang="en-GB" sz="16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6ACA6D0-6521-23B3-7B7F-611FD97249F9}"/>
              </a:ext>
            </a:extLst>
          </p:cNvPr>
          <p:cNvCxnSpPr>
            <a:cxnSpLocks/>
          </p:cNvCxnSpPr>
          <p:nvPr/>
        </p:nvCxnSpPr>
        <p:spPr>
          <a:xfrm>
            <a:off x="11301195" y="2702383"/>
            <a:ext cx="2255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1B2F0B0-B0EE-EA7D-F489-7084F2A53B36}"/>
              </a:ext>
            </a:extLst>
          </p:cNvPr>
          <p:cNvSpPr txBox="1"/>
          <p:nvPr/>
        </p:nvSpPr>
        <p:spPr>
          <a:xfrm>
            <a:off x="11124133" y="2924705"/>
            <a:ext cx="11938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600" dirty="0"/>
              <a:t>Y </a:t>
            </a:r>
            <a:br>
              <a:rPr lang="hu-HU" sz="1600" dirty="0"/>
            </a:br>
            <a:r>
              <a:rPr lang="hu-HU" sz="1600" dirty="0"/>
              <a:t>(</a:t>
            </a:r>
            <a:r>
              <a:rPr lang="hu-HU" sz="1600" dirty="0" err="1"/>
              <a:t>B,ch,H,W</a:t>
            </a:r>
            <a:r>
              <a:rPr lang="hu-HU" sz="1600" dirty="0"/>
              <a:t>)</a:t>
            </a:r>
            <a:endParaRPr lang="en-GB" sz="1600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06D15BF-233B-8777-D244-16C65A2FA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261" y="4485659"/>
            <a:ext cx="5817638" cy="209779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DFDD400-485F-3309-F5AB-83865DE5D893}"/>
              </a:ext>
            </a:extLst>
          </p:cNvPr>
          <p:cNvSpPr txBox="1"/>
          <p:nvPr/>
        </p:nvSpPr>
        <p:spPr>
          <a:xfrm>
            <a:off x="355122" y="4872835"/>
            <a:ext cx="27963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600" dirty="0"/>
              <a:t>Group </a:t>
            </a:r>
            <a:r>
              <a:rPr lang="hu-HU" sz="1600" dirty="0" err="1"/>
              <a:t>norm</a:t>
            </a:r>
            <a:r>
              <a:rPr lang="hu-HU" sz="1600" dirty="0"/>
              <a:t>:</a:t>
            </a:r>
            <a:br>
              <a:rPr lang="hu-HU" sz="1600" dirty="0"/>
            </a:br>
            <a:r>
              <a:rPr lang="hu-HU" sz="1600" dirty="0"/>
              <a:t>https://medium.com/@zljdanceholic/groupnorm-then-batchnorm-instancenorm-layernorm-e2b2a1d350a0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2455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21C28-C74A-88D2-AFAB-C89FC79DB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49EF2-9B4C-6BBB-8CE6-D4F31FFA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Attention</a:t>
            </a:r>
            <a:r>
              <a:rPr lang="hu-HU" dirty="0"/>
              <a:t> </a:t>
            </a:r>
            <a:r>
              <a:rPr lang="hu-HU" dirty="0" err="1"/>
              <a:t>block</a:t>
            </a:r>
            <a:r>
              <a:rPr lang="hu-HU" dirty="0"/>
              <a:t> </a:t>
            </a:r>
            <a:r>
              <a:rPr lang="hu-HU" dirty="0" err="1"/>
              <a:t>overview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80EC0B8-FEEF-E42A-967F-4DEA243E4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925365"/>
              </p:ext>
            </p:extLst>
          </p:nvPr>
        </p:nvGraphicFramePr>
        <p:xfrm>
          <a:off x="7157043" y="4545054"/>
          <a:ext cx="1503873" cy="1643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291">
                  <a:extLst>
                    <a:ext uri="{9D8B030D-6E8A-4147-A177-3AD203B41FA5}">
                      <a16:colId xmlns:a16="http://schemas.microsoft.com/office/drawing/2014/main" val="1283601976"/>
                    </a:ext>
                  </a:extLst>
                </a:gridCol>
                <a:gridCol w="501291">
                  <a:extLst>
                    <a:ext uri="{9D8B030D-6E8A-4147-A177-3AD203B41FA5}">
                      <a16:colId xmlns:a16="http://schemas.microsoft.com/office/drawing/2014/main" val="4157846997"/>
                    </a:ext>
                  </a:extLst>
                </a:gridCol>
                <a:gridCol w="501291">
                  <a:extLst>
                    <a:ext uri="{9D8B030D-6E8A-4147-A177-3AD203B41FA5}">
                      <a16:colId xmlns:a16="http://schemas.microsoft.com/office/drawing/2014/main" val="2354464144"/>
                    </a:ext>
                  </a:extLst>
                </a:gridCol>
              </a:tblGrid>
              <a:tr h="41099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191333"/>
                  </a:ext>
                </a:extLst>
              </a:tr>
              <a:tr h="41099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120384"/>
                  </a:ext>
                </a:extLst>
              </a:tr>
              <a:tr h="41099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3428"/>
                  </a:ext>
                </a:extLst>
              </a:tr>
              <a:tr h="41099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91639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B941AB4-11A6-21FA-76B5-247C644DD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236681"/>
              </p:ext>
            </p:extLst>
          </p:nvPr>
        </p:nvGraphicFramePr>
        <p:xfrm>
          <a:off x="9382657" y="3074777"/>
          <a:ext cx="2005164" cy="12329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291">
                  <a:extLst>
                    <a:ext uri="{9D8B030D-6E8A-4147-A177-3AD203B41FA5}">
                      <a16:colId xmlns:a16="http://schemas.microsoft.com/office/drawing/2014/main" val="1283601976"/>
                    </a:ext>
                  </a:extLst>
                </a:gridCol>
                <a:gridCol w="501291">
                  <a:extLst>
                    <a:ext uri="{9D8B030D-6E8A-4147-A177-3AD203B41FA5}">
                      <a16:colId xmlns:a16="http://schemas.microsoft.com/office/drawing/2014/main" val="4157846997"/>
                    </a:ext>
                  </a:extLst>
                </a:gridCol>
                <a:gridCol w="501291">
                  <a:extLst>
                    <a:ext uri="{9D8B030D-6E8A-4147-A177-3AD203B41FA5}">
                      <a16:colId xmlns:a16="http://schemas.microsoft.com/office/drawing/2014/main" val="2354464144"/>
                    </a:ext>
                  </a:extLst>
                </a:gridCol>
                <a:gridCol w="501291">
                  <a:extLst>
                    <a:ext uri="{9D8B030D-6E8A-4147-A177-3AD203B41FA5}">
                      <a16:colId xmlns:a16="http://schemas.microsoft.com/office/drawing/2014/main" val="4017644214"/>
                    </a:ext>
                  </a:extLst>
                </a:gridCol>
              </a:tblGrid>
              <a:tr h="41099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191333"/>
                  </a:ext>
                </a:extLst>
              </a:tr>
              <a:tr h="41099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120384"/>
                  </a:ext>
                </a:extLst>
              </a:tr>
              <a:tr h="41099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3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0C0DE19-9BF8-AEA7-98E4-44EAC82C9AB8}"/>
              </a:ext>
            </a:extLst>
          </p:cNvPr>
          <p:cNvSpPr txBox="1"/>
          <p:nvPr/>
        </p:nvSpPr>
        <p:spPr>
          <a:xfrm>
            <a:off x="5814281" y="4576300"/>
            <a:ext cx="1232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Q_”pixel”_1</a:t>
            </a:r>
            <a:endParaRPr lang="en-GB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C2F115-DCCE-20E5-0127-48B10BAD5D5A}"/>
              </a:ext>
            </a:extLst>
          </p:cNvPr>
          <p:cNvSpPr txBox="1"/>
          <p:nvPr/>
        </p:nvSpPr>
        <p:spPr>
          <a:xfrm>
            <a:off x="5832275" y="4976877"/>
            <a:ext cx="1232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Q_”pixel”_2</a:t>
            </a:r>
            <a:endParaRPr lang="en-GB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A2B118-D815-4235-19C7-87E32F8014AB}"/>
              </a:ext>
            </a:extLst>
          </p:cNvPr>
          <p:cNvSpPr txBox="1"/>
          <p:nvPr/>
        </p:nvSpPr>
        <p:spPr>
          <a:xfrm>
            <a:off x="5868262" y="5427754"/>
            <a:ext cx="1232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Q_”pixel”_3</a:t>
            </a:r>
            <a:endParaRPr lang="en-GB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4647FD-3A35-7403-58C6-A73CD2DF5967}"/>
              </a:ext>
            </a:extLst>
          </p:cNvPr>
          <p:cNvSpPr txBox="1"/>
          <p:nvPr/>
        </p:nvSpPr>
        <p:spPr>
          <a:xfrm>
            <a:off x="5832275" y="5819694"/>
            <a:ext cx="1232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Q_”pixel”_4</a:t>
            </a:r>
            <a:endParaRPr lang="en-GB" sz="1600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92FA9BF5-0747-2F32-93CE-6D0CAF4D0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837365"/>
              </p:ext>
            </p:extLst>
          </p:nvPr>
        </p:nvGraphicFramePr>
        <p:xfrm>
          <a:off x="6374670" y="2741885"/>
          <a:ext cx="1507992" cy="1098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3996">
                  <a:extLst>
                    <a:ext uri="{9D8B030D-6E8A-4147-A177-3AD203B41FA5}">
                      <a16:colId xmlns:a16="http://schemas.microsoft.com/office/drawing/2014/main" val="857641265"/>
                    </a:ext>
                  </a:extLst>
                </a:gridCol>
                <a:gridCol w="753996">
                  <a:extLst>
                    <a:ext uri="{9D8B030D-6E8A-4147-A177-3AD203B41FA5}">
                      <a16:colId xmlns:a16="http://schemas.microsoft.com/office/drawing/2014/main" val="2770510245"/>
                    </a:ext>
                  </a:extLst>
                </a:gridCol>
              </a:tblGrid>
              <a:tr h="549433">
                <a:tc>
                  <a:txBody>
                    <a:bodyPr/>
                    <a:lstStyle/>
                    <a:p>
                      <a:r>
                        <a:rPr lang="hu-HU" sz="1600" dirty="0"/>
                        <a:t>Pixel1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Pixel2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636501"/>
                  </a:ext>
                </a:extLst>
              </a:tr>
              <a:tr h="549433">
                <a:tc>
                  <a:txBody>
                    <a:bodyPr/>
                    <a:lstStyle/>
                    <a:p>
                      <a:r>
                        <a:rPr lang="hu-HU" sz="1600" dirty="0"/>
                        <a:t>Pixel3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Pixel4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335721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3CDB5EC8-0B00-67A2-4EE5-70A7805059D0}"/>
              </a:ext>
            </a:extLst>
          </p:cNvPr>
          <p:cNvSpPr txBox="1"/>
          <p:nvPr/>
        </p:nvSpPr>
        <p:spPr>
          <a:xfrm>
            <a:off x="7035090" y="2254354"/>
            <a:ext cx="15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3 </a:t>
            </a:r>
            <a:r>
              <a:rPr lang="hu-HU" sz="1600" dirty="0" err="1"/>
              <a:t>chanels</a:t>
            </a:r>
            <a:r>
              <a:rPr lang="hu-HU" sz="1600" dirty="0"/>
              <a:t>, RGB</a:t>
            </a:r>
            <a:endParaRPr lang="en-GB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ED3811-4E70-B313-9092-22AAEE7C19CB}"/>
              </a:ext>
            </a:extLst>
          </p:cNvPr>
          <p:cNvSpPr txBox="1"/>
          <p:nvPr/>
        </p:nvSpPr>
        <p:spPr>
          <a:xfrm>
            <a:off x="5708805" y="2234803"/>
            <a:ext cx="1287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Input image:</a:t>
            </a:r>
            <a:endParaRPr lang="en-GB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88B011-E790-96FB-AB1A-B963B68AB98A}"/>
              </a:ext>
            </a:extLst>
          </p:cNvPr>
          <p:cNvSpPr txBox="1"/>
          <p:nvPr/>
        </p:nvSpPr>
        <p:spPr>
          <a:xfrm>
            <a:off x="6988022" y="3868645"/>
            <a:ext cx="1658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err="1"/>
              <a:t>Attention</a:t>
            </a:r>
            <a:r>
              <a:rPr lang="hu-HU" sz="1600" dirty="0"/>
              <a:t> </a:t>
            </a:r>
            <a:r>
              <a:rPr lang="hu-HU" sz="1600" dirty="0" err="1"/>
              <a:t>matrix</a:t>
            </a:r>
            <a:r>
              <a:rPr lang="hu-HU" sz="1600" dirty="0"/>
              <a:t>:</a:t>
            </a:r>
            <a:endParaRPr lang="en-GB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6F85C5-CD4C-893B-966F-BEE837DC1FB7}"/>
              </a:ext>
            </a:extLst>
          </p:cNvPr>
          <p:cNvSpPr txBox="1"/>
          <p:nvPr/>
        </p:nvSpPr>
        <p:spPr>
          <a:xfrm rot="19779658">
            <a:off x="8906754" y="2534050"/>
            <a:ext cx="1199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K_”pixel”_1</a:t>
            </a:r>
            <a:endParaRPr lang="en-GB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96719B-5C92-352F-3A55-16DC375F621F}"/>
              </a:ext>
            </a:extLst>
          </p:cNvPr>
          <p:cNvSpPr txBox="1"/>
          <p:nvPr/>
        </p:nvSpPr>
        <p:spPr>
          <a:xfrm rot="19672112">
            <a:off x="10737619" y="2419709"/>
            <a:ext cx="136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K_”pixel”_4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16610D-B061-A9BE-744C-1279139BF368}"/>
              </a:ext>
            </a:extLst>
          </p:cNvPr>
          <p:cNvSpPr txBox="1"/>
          <p:nvPr/>
        </p:nvSpPr>
        <p:spPr>
          <a:xfrm rot="19952664">
            <a:off x="9535720" y="2486794"/>
            <a:ext cx="1199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K_”pixel”_2</a:t>
            </a:r>
            <a:endParaRPr lang="en-GB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D30489-17C1-BB21-0390-6E668A79C0D5}"/>
              </a:ext>
            </a:extLst>
          </p:cNvPr>
          <p:cNvSpPr txBox="1"/>
          <p:nvPr/>
        </p:nvSpPr>
        <p:spPr>
          <a:xfrm rot="19737045">
            <a:off x="10224609" y="2455227"/>
            <a:ext cx="1199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K_”pixel”_3</a:t>
            </a:r>
            <a:endParaRPr lang="en-GB" sz="1600" dirty="0"/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015664E-31FF-7871-6B10-D24553D27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102055"/>
              </p:ext>
            </p:extLst>
          </p:nvPr>
        </p:nvGraphicFramePr>
        <p:xfrm>
          <a:off x="9382657" y="4504797"/>
          <a:ext cx="2028168" cy="1774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636">
                  <a:extLst>
                    <a:ext uri="{9D8B030D-6E8A-4147-A177-3AD203B41FA5}">
                      <a16:colId xmlns:a16="http://schemas.microsoft.com/office/drawing/2014/main" val="3628772002"/>
                    </a:ext>
                  </a:extLst>
                </a:gridCol>
                <a:gridCol w="875898">
                  <a:extLst>
                    <a:ext uri="{9D8B030D-6E8A-4147-A177-3AD203B41FA5}">
                      <a16:colId xmlns:a16="http://schemas.microsoft.com/office/drawing/2014/main" val="2235173320"/>
                    </a:ext>
                  </a:extLst>
                </a:gridCol>
                <a:gridCol w="308796">
                  <a:extLst>
                    <a:ext uri="{9D8B030D-6E8A-4147-A177-3AD203B41FA5}">
                      <a16:colId xmlns:a16="http://schemas.microsoft.com/office/drawing/2014/main" val="864161516"/>
                    </a:ext>
                  </a:extLst>
                </a:gridCol>
                <a:gridCol w="534838">
                  <a:extLst>
                    <a:ext uri="{9D8B030D-6E8A-4147-A177-3AD203B41FA5}">
                      <a16:colId xmlns:a16="http://schemas.microsoft.com/office/drawing/2014/main" val="861087384"/>
                    </a:ext>
                  </a:extLst>
                </a:gridCol>
              </a:tblGrid>
              <a:tr h="56716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 err="1"/>
                        <a:t>Influence</a:t>
                      </a:r>
                      <a:r>
                        <a:rPr lang="hu-HU" sz="1200" dirty="0"/>
                        <a:t> of pixel 2 </a:t>
                      </a:r>
                      <a:r>
                        <a:rPr lang="hu-HU" sz="1200" dirty="0" err="1"/>
                        <a:t>on</a:t>
                      </a:r>
                      <a:r>
                        <a:rPr lang="hu-HU" sz="1200" dirty="0"/>
                        <a:t> pixel 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83226"/>
                  </a:ext>
                </a:extLst>
              </a:tr>
              <a:tr h="56716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26901"/>
                  </a:ext>
                </a:extLst>
              </a:tr>
              <a:tr h="56716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408678"/>
                  </a:ext>
                </a:extLst>
              </a:tr>
            </a:tbl>
          </a:graphicData>
        </a:graphic>
      </p:graphicFrame>
      <p:sp>
        <p:nvSpPr>
          <p:cNvPr id="42" name="Plus Sign 41">
            <a:extLst>
              <a:ext uri="{FF2B5EF4-FFF2-40B4-BE49-F238E27FC236}">
                <a16:creationId xmlns:a16="http://schemas.microsoft.com/office/drawing/2014/main" id="{224542E2-5417-54EE-6270-C4129D9728AD}"/>
              </a:ext>
            </a:extLst>
          </p:cNvPr>
          <p:cNvSpPr/>
          <p:nvPr/>
        </p:nvSpPr>
        <p:spPr>
          <a:xfrm>
            <a:off x="3233247" y="4668633"/>
            <a:ext cx="307797" cy="276999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47E27D-6E6E-677A-93BC-024C01637B3E}"/>
              </a:ext>
            </a:extLst>
          </p:cNvPr>
          <p:cNvSpPr txBox="1"/>
          <p:nvPr/>
        </p:nvSpPr>
        <p:spPr>
          <a:xfrm>
            <a:off x="2118978" y="4668634"/>
            <a:ext cx="890591" cy="461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200" dirty="0" err="1"/>
              <a:t>Attention</a:t>
            </a:r>
            <a:r>
              <a:rPr lang="hu-HU" sz="1200" dirty="0"/>
              <a:t> </a:t>
            </a:r>
            <a:r>
              <a:rPr lang="hu-HU" sz="1200" dirty="0" err="1"/>
              <a:t>block</a:t>
            </a:r>
            <a:endParaRPr lang="en-GB" sz="12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470C084-C093-4C94-E6A1-4FB63C5486DC}"/>
              </a:ext>
            </a:extLst>
          </p:cNvPr>
          <p:cNvCxnSpPr>
            <a:cxnSpLocks/>
          </p:cNvCxnSpPr>
          <p:nvPr/>
        </p:nvCxnSpPr>
        <p:spPr>
          <a:xfrm>
            <a:off x="2945216" y="4816287"/>
            <a:ext cx="2255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275E5EE-857F-D777-8AEB-EC41B209C528}"/>
              </a:ext>
            </a:extLst>
          </p:cNvPr>
          <p:cNvCxnSpPr>
            <a:cxnSpLocks/>
          </p:cNvCxnSpPr>
          <p:nvPr/>
        </p:nvCxnSpPr>
        <p:spPr>
          <a:xfrm>
            <a:off x="1854051" y="4136611"/>
            <a:ext cx="1552754" cy="439689"/>
          </a:xfrm>
          <a:prstGeom prst="bentConnector3">
            <a:avLst>
              <a:gd name="adj1" fmla="val 9963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26A12D3-9A05-9D86-B64A-83458D66063D}"/>
              </a:ext>
            </a:extLst>
          </p:cNvPr>
          <p:cNvCxnSpPr>
            <a:cxnSpLocks/>
          </p:cNvCxnSpPr>
          <p:nvPr/>
        </p:nvCxnSpPr>
        <p:spPr>
          <a:xfrm flipV="1">
            <a:off x="1854051" y="4129119"/>
            <a:ext cx="0" cy="687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F955661-BE80-CBE8-1444-4955ED56B521}"/>
              </a:ext>
            </a:extLst>
          </p:cNvPr>
          <p:cNvCxnSpPr>
            <a:cxnSpLocks/>
          </p:cNvCxnSpPr>
          <p:nvPr/>
        </p:nvCxnSpPr>
        <p:spPr>
          <a:xfrm>
            <a:off x="1854051" y="4856544"/>
            <a:ext cx="2255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FBCDD07-7BA0-2A1B-11BB-E26EE62DAC07}"/>
              </a:ext>
            </a:extLst>
          </p:cNvPr>
          <p:cNvSpPr txBox="1"/>
          <p:nvPr/>
        </p:nvSpPr>
        <p:spPr>
          <a:xfrm>
            <a:off x="855928" y="4536187"/>
            <a:ext cx="18108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600" dirty="0"/>
              <a:t>X </a:t>
            </a:r>
            <a:br>
              <a:rPr lang="hu-HU" sz="1600" dirty="0"/>
            </a:br>
            <a:r>
              <a:rPr lang="hu-HU" sz="1600" dirty="0"/>
              <a:t>(</a:t>
            </a:r>
            <a:r>
              <a:rPr lang="hu-HU" sz="1600" dirty="0" err="1"/>
              <a:t>B,ch,H,W</a:t>
            </a:r>
            <a:r>
              <a:rPr lang="hu-HU" sz="1600" dirty="0"/>
              <a:t>)</a:t>
            </a:r>
            <a:endParaRPr lang="en-GB" sz="16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C683A4B-BEE1-1ACB-E12B-4BFFEF84429C}"/>
              </a:ext>
            </a:extLst>
          </p:cNvPr>
          <p:cNvCxnSpPr>
            <a:cxnSpLocks/>
          </p:cNvCxnSpPr>
          <p:nvPr/>
        </p:nvCxnSpPr>
        <p:spPr>
          <a:xfrm>
            <a:off x="3658333" y="4800694"/>
            <a:ext cx="2255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3ADF7D9-5335-F6B5-BC42-FEC02C0363CD}"/>
              </a:ext>
            </a:extLst>
          </p:cNvPr>
          <p:cNvSpPr txBox="1"/>
          <p:nvPr/>
        </p:nvSpPr>
        <p:spPr>
          <a:xfrm>
            <a:off x="3883838" y="4607078"/>
            <a:ext cx="11938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600" dirty="0"/>
              <a:t>Y </a:t>
            </a:r>
            <a:br>
              <a:rPr lang="hu-HU" sz="1600" dirty="0"/>
            </a:br>
            <a:r>
              <a:rPr lang="hu-HU" sz="1600" dirty="0"/>
              <a:t>(</a:t>
            </a:r>
            <a:r>
              <a:rPr lang="hu-HU" sz="1600" dirty="0" err="1"/>
              <a:t>B,ch,H,W</a:t>
            </a:r>
            <a:r>
              <a:rPr lang="hu-HU" sz="1600" dirty="0"/>
              <a:t>)</a:t>
            </a:r>
            <a:endParaRPr lang="en-GB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973DC8-68DC-6BD3-DAD6-3972A554234B}"/>
              </a:ext>
            </a:extLst>
          </p:cNvPr>
          <p:cNvSpPr txBox="1"/>
          <p:nvPr/>
        </p:nvSpPr>
        <p:spPr>
          <a:xfrm>
            <a:off x="252881" y="2766973"/>
            <a:ext cx="5471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     Has </a:t>
            </a:r>
            <a:r>
              <a:rPr lang="hu-HU" dirty="0" err="1"/>
              <a:t>residual</a:t>
            </a:r>
            <a:r>
              <a:rPr lang="hu-HU" dirty="0"/>
              <a:t> </a:t>
            </a:r>
            <a:r>
              <a:rPr lang="hu-HU" dirty="0" err="1"/>
              <a:t>connection</a:t>
            </a:r>
            <a:endParaRPr lang="hu-HU" dirty="0"/>
          </a:p>
          <a:p>
            <a:pPr marL="285750" indent="-285750">
              <a:buFontTx/>
              <a:buChar char="-"/>
            </a:pPr>
            <a:r>
              <a:rPr lang="hu-HU" dirty="0" err="1"/>
              <a:t>Attention</a:t>
            </a:r>
            <a:r>
              <a:rPr lang="hu-HU" dirty="0"/>
              <a:t> is </a:t>
            </a:r>
            <a:r>
              <a:rPr lang="hu-HU" dirty="0" err="1"/>
              <a:t>performed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immage</a:t>
            </a:r>
            <a:r>
              <a:rPr lang="hu-HU" dirty="0"/>
              <a:t> </a:t>
            </a:r>
            <a:r>
              <a:rPr lang="hu-HU" dirty="0" err="1"/>
              <a:t>seperately</a:t>
            </a:r>
            <a:endParaRPr lang="hu-HU" dirty="0"/>
          </a:p>
          <a:p>
            <a:pPr marL="285750" indent="-285750">
              <a:buFontTx/>
              <a:buChar char="-"/>
            </a:pPr>
            <a:r>
              <a:rPr lang="hu-HU" dirty="0" err="1"/>
              <a:t>Attention</a:t>
            </a:r>
            <a:r>
              <a:rPr lang="hu-HU" dirty="0"/>
              <a:t> is </a:t>
            </a:r>
            <a:r>
              <a:rPr lang="hu-HU" dirty="0" err="1"/>
              <a:t>performed</a:t>
            </a:r>
            <a:r>
              <a:rPr lang="hu-HU" dirty="0"/>
              <a:t> </a:t>
            </a:r>
            <a:r>
              <a:rPr lang="hu-HU" dirty="0" err="1"/>
              <a:t>between</a:t>
            </a:r>
            <a:r>
              <a:rPr lang="hu-HU" dirty="0"/>
              <a:t> image </a:t>
            </a:r>
            <a:r>
              <a:rPr lang="hu-HU" dirty="0" err="1"/>
              <a:t>pixels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7582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4B1BCD0EF95E54CA6AE509E1B421715" ma:contentTypeVersion="13" ma:contentTypeDescription="Opret et nyt dokument." ma:contentTypeScope="" ma:versionID="1fa886809a6f1d252eb830f4128f37b2">
  <xsd:schema xmlns:xsd="http://www.w3.org/2001/XMLSchema" xmlns:xs="http://www.w3.org/2001/XMLSchema" xmlns:p="http://schemas.microsoft.com/office/2006/metadata/properties" xmlns:ns3="b838a0ba-8524-404b-ac7d-ae3785e2a74e" xmlns:ns4="19e12753-57ee-4328-9b67-0b65e7ca6973" targetNamespace="http://schemas.microsoft.com/office/2006/metadata/properties" ma:root="true" ma:fieldsID="055c204a198293080474ea453122f3fd" ns3:_="" ns4:_="">
    <xsd:import namespace="b838a0ba-8524-404b-ac7d-ae3785e2a74e"/>
    <xsd:import namespace="19e12753-57ee-4328-9b67-0b65e7ca6973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38a0ba-8524-404b-ac7d-ae3785e2a74e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e12753-57ee-4328-9b67-0b65e7ca6973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838a0ba-8524-404b-ac7d-ae3785e2a74e" xsi:nil="true"/>
  </documentManagement>
</p:properties>
</file>

<file path=customXml/itemProps1.xml><?xml version="1.0" encoding="utf-8"?>
<ds:datastoreItem xmlns:ds="http://schemas.openxmlformats.org/officeDocument/2006/customXml" ds:itemID="{2C36CA11-F5EB-4CCF-8ECD-8E27A5EA16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38a0ba-8524-404b-ac7d-ae3785e2a74e"/>
    <ds:schemaRef ds:uri="19e12753-57ee-4328-9b67-0b65e7ca69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F80422-C72D-44D8-A254-EF62A97982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560BEE-1179-492B-B75D-15C44ED2DDA0}">
  <ds:schemaRefs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19e12753-57ee-4328-9b67-0b65e7ca6973"/>
    <ds:schemaRef ds:uri="b838a0ba-8524-404b-ac7d-ae3785e2a74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384</Words>
  <Application>Microsoft Office PowerPoint</Application>
  <PresentationFormat>Widescreen</PresentationFormat>
  <Paragraphs>81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ResNET block overview</vt:lpstr>
      <vt:lpstr>Attention block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Nándor Takács</dc:creator>
  <cp:lastModifiedBy>Nándor Takács</cp:lastModifiedBy>
  <cp:revision>2</cp:revision>
  <dcterms:created xsi:type="dcterms:W3CDTF">2024-11-18T23:45:05Z</dcterms:created>
  <dcterms:modified xsi:type="dcterms:W3CDTF">2024-11-19T01:24:29Z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0x01010084B1BCD0EF95E54CA6AE509E1B421715</vt:lpwstr>
  </property>
</Properties>
</file>