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69" r:id="rId4"/>
    <p:sldId id="258" r:id="rId5"/>
    <p:sldId id="272" r:id="rId6"/>
    <p:sldId id="273" r:id="rId7"/>
    <p:sldId id="259" r:id="rId8"/>
    <p:sldId id="268" r:id="rId9"/>
    <p:sldId id="260" r:id="rId10"/>
    <p:sldId id="262" r:id="rId11"/>
    <p:sldId id="263" r:id="rId12"/>
    <p:sldId id="264" r:id="rId13"/>
    <p:sldId id="265" r:id="rId14"/>
    <p:sldId id="270" r:id="rId15"/>
    <p:sldId id="271" r:id="rId16"/>
    <p:sldId id="266" r:id="rId17"/>
    <p:sldId id="267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1" autoAdjust="0"/>
  </p:normalViewPr>
  <p:slideViewPr>
    <p:cSldViewPr snapToGrid="0" snapToObjects="1">
      <p:cViewPr varScale="1">
        <p:scale>
          <a:sx n="78" d="100"/>
          <a:sy n="78" d="100"/>
        </p:scale>
        <p:origin x="-3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ABA-026B-A54B-A595-40F6913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ABA-026B-A54B-A595-40F6913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ABA-026B-A54B-A595-40F6913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9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ABA-026B-A54B-A595-40F6913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8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ABA-026B-A54B-A595-40F6913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ABA-026B-A54B-A595-40F6913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ABA-026B-A54B-A595-40F6913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ABA-026B-A54B-A595-40F6913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ABA-026B-A54B-A595-40F6913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FABA-026B-A54B-A595-40F6913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9A9F-5150-0040-B195-8F5F8CC117CF}" type="datetimeFigureOut">
              <a:rPr lang="en-US" smtClean="0"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0FABA-026B-A54B-A595-40F6913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5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50875"/>
            <a:ext cx="7772400" cy="2949575"/>
          </a:xfrm>
        </p:spPr>
        <p:txBody>
          <a:bodyPr>
            <a:normAutofit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czeng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Sepia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 smtClean="0"/>
              <a:t>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Would you like photo </a:t>
            </a:r>
            <a:r>
              <a:rPr lang="en-US" dirty="0" err="1" smtClean="0"/>
              <a:t>autocontrasted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dirty="0" smtClean="0"/>
              <a:t>Yes, please</a:t>
            </a:r>
          </a:p>
          <a:p>
            <a:pPr marL="0" indent="0" algn="ctr">
              <a:buNone/>
            </a:pPr>
            <a:r>
              <a:rPr lang="en-US" dirty="0" smtClean="0"/>
              <a:t>No,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0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err="1" smtClean="0"/>
              <a:t>Greyscale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 smtClean="0"/>
              <a:t>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Would you like photo </a:t>
            </a:r>
            <a:r>
              <a:rPr lang="en-US" dirty="0" err="1" smtClean="0"/>
              <a:t>autocontrasted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dirty="0" smtClean="0"/>
              <a:t>Yes, please</a:t>
            </a:r>
          </a:p>
          <a:p>
            <a:pPr marL="0" indent="0" algn="ctr">
              <a:buNone/>
            </a:pPr>
            <a:r>
              <a:rPr lang="en-US" dirty="0" smtClean="0"/>
              <a:t>No,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4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many rows would you like?</a:t>
            </a:r>
          </a:p>
          <a:p>
            <a:pPr marL="0" indent="0" algn="ctr">
              <a:buNone/>
            </a:pPr>
            <a:r>
              <a:rPr lang="en-US" dirty="0" smtClean="0"/>
              <a:t>How many columns would you like?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 smtClean="0"/>
              <a:t>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Would you like photo </a:t>
            </a:r>
            <a:r>
              <a:rPr lang="en-US" dirty="0" err="1" smtClean="0"/>
              <a:t>autocontrasted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dirty="0" smtClean="0"/>
              <a:t>Yes, please</a:t>
            </a:r>
          </a:p>
          <a:p>
            <a:pPr marL="0" indent="0" algn="ctr">
              <a:buNone/>
            </a:pPr>
            <a:r>
              <a:rPr lang="en-US" dirty="0" smtClean="0"/>
              <a:t>No,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4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Technicolor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How many rows would you like?</a:t>
            </a:r>
          </a:p>
          <a:p>
            <a:pPr marL="0" indent="0" algn="ctr">
              <a:buNone/>
            </a:pPr>
            <a:r>
              <a:rPr lang="en-US" dirty="0" smtClean="0"/>
              <a:t>How many columns would you like?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 smtClean="0"/>
              <a:t>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Would you like photo </a:t>
            </a:r>
            <a:r>
              <a:rPr lang="en-US" dirty="0" err="1" smtClean="0"/>
              <a:t>autocontrasted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dirty="0" smtClean="0"/>
              <a:t>Yes, please</a:t>
            </a:r>
          </a:p>
          <a:p>
            <a:pPr marL="0" indent="0" algn="ctr">
              <a:buNone/>
            </a:pPr>
            <a:r>
              <a:rPr lang="en-US" dirty="0" smtClean="0"/>
              <a:t>No,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4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Simple Frame Please!</a:t>
            </a:r>
          </a:p>
          <a:p>
            <a:pPr marL="0" indent="0" algn="ctr">
              <a:buNone/>
            </a:pPr>
            <a:r>
              <a:rPr lang="en-US" dirty="0" smtClean="0"/>
              <a:t>Photo Frame Please!</a:t>
            </a:r>
          </a:p>
          <a:p>
            <a:pPr marL="0" indent="0" algn="ctr">
              <a:buNone/>
            </a:pPr>
            <a:r>
              <a:rPr lang="en-US" dirty="0" err="1" smtClean="0"/>
              <a:t>Telecope</a:t>
            </a:r>
            <a:r>
              <a:rPr lang="en-US" dirty="0" smtClean="0"/>
              <a:t> Frame Please!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 smtClean="0"/>
              <a:t>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Would you like photo </a:t>
            </a:r>
            <a:r>
              <a:rPr lang="en-US" dirty="0" err="1" smtClean="0"/>
              <a:t>autocontrasted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dirty="0" smtClean="0"/>
              <a:t>Yes, please</a:t>
            </a:r>
          </a:p>
          <a:p>
            <a:pPr marL="0" indent="0" algn="ctr">
              <a:buNone/>
            </a:pPr>
            <a:r>
              <a:rPr lang="en-US" dirty="0" smtClean="0"/>
              <a:t>No,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6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Blur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 smtClean="0"/>
              <a:t>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Would you like photo </a:t>
            </a:r>
            <a:r>
              <a:rPr lang="en-US" dirty="0" err="1" smtClean="0"/>
              <a:t>autocontrasted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dirty="0" smtClean="0"/>
              <a:t>Yes, please</a:t>
            </a:r>
          </a:p>
          <a:p>
            <a:pPr marL="0" indent="0" algn="ctr">
              <a:buNone/>
            </a:pPr>
            <a:r>
              <a:rPr lang="en-US" dirty="0" smtClean="0"/>
              <a:t>No,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6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Sharpen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 smtClean="0"/>
              <a:t>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Would you like photo </a:t>
            </a:r>
            <a:r>
              <a:rPr lang="en-US" dirty="0" err="1" smtClean="0"/>
              <a:t>autocontrasted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dirty="0" smtClean="0"/>
              <a:t>Yes, please</a:t>
            </a:r>
          </a:p>
          <a:p>
            <a:pPr marL="0" indent="0" algn="ctr">
              <a:buNone/>
            </a:pPr>
            <a:r>
              <a:rPr lang="en-US" dirty="0" smtClean="0"/>
              <a:t>No,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4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Emboss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 smtClean="0"/>
              <a:t>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Would you like photo </a:t>
            </a:r>
            <a:r>
              <a:rPr lang="en-US" dirty="0" err="1" smtClean="0"/>
              <a:t>autocontrasted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dirty="0" smtClean="0"/>
              <a:t>Yes, please</a:t>
            </a:r>
          </a:p>
          <a:p>
            <a:pPr marL="0" indent="0" algn="ctr">
              <a:buNone/>
            </a:pPr>
            <a:r>
              <a:rPr lang="en-US" dirty="0" smtClean="0"/>
              <a:t>No,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4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Paint-type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tkinter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Square and </a:t>
            </a:r>
            <a:r>
              <a:rPr lang="en-US" smtClean="0"/>
              <a:t>Circle effects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err="1" smtClean="0"/>
              <a:t>Prokudin-Groskii’s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Negatives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Kleidoscope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Gradient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I’d like to filter my photo!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 only want to filter some of my photo!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err="1" smtClean="0"/>
              <a:t>Prokudin-Groskii’s</a:t>
            </a:r>
            <a:r>
              <a:rPr lang="en-US" dirty="0" smtClean="0"/>
              <a:t> Negatives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 have the negatives!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Create negatives from my photo!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Create negatives and realign the images!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sz="3300" dirty="0" err="1" smtClean="0"/>
              <a:t>Prokudin-Groskii’s</a:t>
            </a:r>
            <a:r>
              <a:rPr lang="en-US" sz="3300" dirty="0" smtClean="0"/>
              <a:t> Negatives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I have negatives!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 smtClean="0"/>
              <a:t>ligned 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sz="3300" dirty="0" err="1" smtClean="0"/>
              <a:t>Prokudin-Groskii’s</a:t>
            </a:r>
            <a:r>
              <a:rPr lang="en-US" sz="3300" dirty="0" smtClean="0"/>
              <a:t> Negatives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Create negatives from my photo!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 smtClean="0"/>
              <a:t>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9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sz="3300" dirty="0" err="1" smtClean="0"/>
              <a:t>Prokudin-Groskii’s</a:t>
            </a:r>
            <a:r>
              <a:rPr lang="en-US" sz="3300" dirty="0" smtClean="0"/>
              <a:t> Negatives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Create negatives and realign!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/>
              <a:t>a</a:t>
            </a:r>
            <a:r>
              <a:rPr lang="en-US" dirty="0" smtClean="0"/>
              <a:t>ligned 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9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err="1" smtClean="0"/>
              <a:t>Kleidoscope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(Haven’t started not sure)</a:t>
            </a:r>
          </a:p>
          <a:p>
            <a:pPr marL="0" indent="0" algn="ctr">
              <a:buNone/>
            </a:pPr>
            <a:r>
              <a:rPr lang="en-US" dirty="0" smtClean="0"/>
              <a:t>(probably similar to </a:t>
            </a:r>
            <a:r>
              <a:rPr lang="en-US" dirty="0" err="1" smtClean="0"/>
              <a:t>Gorskii’s</a:t>
            </a:r>
            <a:r>
              <a:rPr lang="en-US" dirty="0" smtClean="0"/>
              <a:t> negatives)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7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Insert file path and name:</a:t>
            </a:r>
          </a:p>
          <a:p>
            <a:pPr marL="0" indent="0" algn="ctr">
              <a:buNone/>
            </a:pPr>
            <a:r>
              <a:rPr lang="en-US" dirty="0" smtClean="0"/>
              <a:t>(Input)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Where would you like to save</a:t>
            </a:r>
          </a:p>
          <a:p>
            <a:pPr marL="0" indent="0" algn="ctr">
              <a:buNone/>
            </a:pPr>
            <a:r>
              <a:rPr lang="en-US" dirty="0" smtClean="0"/>
              <a:t>image?</a:t>
            </a:r>
          </a:p>
          <a:p>
            <a:pPr marL="0" indent="0" algn="ctr">
              <a:buNone/>
            </a:pPr>
            <a:r>
              <a:rPr lang="en-US" dirty="0" smtClean="0"/>
              <a:t>(input path)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4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I’d like to filter my photo!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Features: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Sepia</a:t>
            </a:r>
          </a:p>
          <a:p>
            <a:pPr marL="0" indent="0" algn="ctr">
              <a:buNone/>
            </a:pPr>
            <a:r>
              <a:rPr lang="en-US" dirty="0" err="1" smtClean="0"/>
              <a:t>Greyscale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Tile</a:t>
            </a:r>
          </a:p>
          <a:p>
            <a:pPr marL="0" indent="0" algn="ctr">
              <a:buNone/>
            </a:pPr>
            <a:r>
              <a:rPr lang="en-US" dirty="0" smtClean="0"/>
              <a:t>Technicolor</a:t>
            </a:r>
          </a:p>
          <a:p>
            <a:pPr marL="0" indent="0" algn="ctr">
              <a:buNone/>
            </a:pPr>
            <a:r>
              <a:rPr lang="en-US" dirty="0" smtClean="0"/>
              <a:t>Framing</a:t>
            </a:r>
          </a:p>
          <a:p>
            <a:pPr marL="0" indent="0" algn="ctr">
              <a:buNone/>
            </a:pPr>
            <a:r>
              <a:rPr lang="en-US" dirty="0" smtClean="0"/>
              <a:t>Blur</a:t>
            </a:r>
          </a:p>
          <a:p>
            <a:pPr marL="0" indent="0" algn="ctr">
              <a:buNone/>
            </a:pPr>
            <a:r>
              <a:rPr lang="en-US" dirty="0" smtClean="0"/>
              <a:t>Sharpen</a:t>
            </a:r>
          </a:p>
          <a:p>
            <a:pPr marL="0" indent="0" algn="ctr">
              <a:buNone/>
            </a:pPr>
            <a:r>
              <a:rPr lang="en-US" dirty="0" smtClean="0"/>
              <a:t>Emboss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6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495</Words>
  <Application>Microsoft Macintosh PowerPoint</Application>
  <PresentationFormat>On-screen Show (4:3)</PresentationFormat>
  <Paragraphs>171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TITLE  czeng</vt:lpstr>
      <vt:lpstr>TITLE</vt:lpstr>
      <vt:lpstr>TITLE Prokudin-Groskii’s Negatives </vt:lpstr>
      <vt:lpstr>TITLE Prokudin-Groskii’s Negatives I have negatives!</vt:lpstr>
      <vt:lpstr>TITLE Prokudin-Groskii’s Negatives Create negatives from my photo!</vt:lpstr>
      <vt:lpstr>TITLE Prokudin-Groskii’s Negatives Create negatives and realign!</vt:lpstr>
      <vt:lpstr>TITLE Kleidoscope</vt:lpstr>
      <vt:lpstr>TITLE Gradient</vt:lpstr>
      <vt:lpstr>TITLE I’d like to filter my photo!</vt:lpstr>
      <vt:lpstr>TITLE Sepia</vt:lpstr>
      <vt:lpstr>TITLE Greyscale</vt:lpstr>
      <vt:lpstr>TITLE Tile</vt:lpstr>
      <vt:lpstr>TITLE Technicolor Tiles</vt:lpstr>
      <vt:lpstr>TITLE Framing</vt:lpstr>
      <vt:lpstr>TITLE Blur</vt:lpstr>
      <vt:lpstr>TITLE Sharpen</vt:lpstr>
      <vt:lpstr>TITLE Emboss</vt:lpstr>
      <vt:lpstr>Title Paint-type program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czeng</dc:title>
  <dc:creator>Cindy Zeng</dc:creator>
  <cp:lastModifiedBy>Cindy Zeng</cp:lastModifiedBy>
  <cp:revision>4</cp:revision>
  <dcterms:created xsi:type="dcterms:W3CDTF">2012-04-23T07:04:31Z</dcterms:created>
  <dcterms:modified xsi:type="dcterms:W3CDTF">2012-04-23T07:52:15Z</dcterms:modified>
</cp:coreProperties>
</file>