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omments/modernComment_102_FE075F10.xml" ContentType="application/vnd.ms-powerpoint.comments+xml"/>
  <Override PartName="/ppt/comments/modernComment_105_342D1064.xml" ContentType="application/vnd.ms-powerpoint.comments+xml"/>
  <Override PartName="/ppt/comments/modernComment_106_A2968112.xml" ContentType="application/vnd.ms-powerpoint.comments+xml"/>
  <Override PartName="/ppt/comments/modernComment_107_9FAE19FA.xml" ContentType="application/vnd.ms-powerpoint.comments+xml"/>
  <Override PartName="/ppt/comments/modernComment_10F_9083A184.xml" ContentType="application/vnd.ms-powerpoint.comments+xml"/>
  <Override PartName="/ppt/comments/modernComment_10B_F17A166A.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4" r:id="rId12"/>
    <p:sldId id="263" r:id="rId13"/>
    <p:sldId id="265" r:id="rId14"/>
    <p:sldId id="271" r:id="rId15"/>
    <p:sldId id="267" r:id="rId16"/>
    <p:sldId id="268" r:id="rId17"/>
    <p:sldId id="273" r:id="rId18"/>
    <p:sldId id="269" r:id="rId19"/>
    <p:sldId id="274" r:id="rId20"/>
    <p:sldId id="270"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DDD5C5-C45E-00E0-7E43-FDBB9B5EAB90}" name="Alfredo Funicello" initials="AF" userId="S::alfredo.funicello@studenti.unimi.it::93b986d0-fecc-4c84-b3e4-091f899e698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D23C1-D647-40CC-8111-0DB62DEA8A9F}" v="553" dt="2022-07-18T11:43:09.157"/>
    <p1510:client id="{4854A5E0-7318-42F9-A537-C516CE717504}" v="2711" dt="2022-07-18T17:43:01.895"/>
    <p1510:client id="{5AFA1D43-B1CB-4956-9C6F-49F2B74E2DCC}" v="2" dt="2022-07-17T18:17:53.872"/>
    <p1510:client id="{96FA4DD9-C722-4131-B123-B74CF7B59557}" v="364" dt="2022-07-20T17:07:04.782"/>
    <p1510:client id="{AD00EBDD-6546-46CE-B794-A5BDC17B9139}" v="4134" dt="2022-07-17T23:09:23.023"/>
    <p1510:client id="{B42A6281-78AE-436D-9676-C27C5486AF26}" v="30" dt="2022-07-20T19:52:37.577"/>
    <p1510:client id="{E75A2A8C-CFDD-4C47-9C44-0088DF376260}" v="1490" dt="2022-07-20T18:04:46.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Funicello" userId="S::alfredo.funicello@studenti.unimi.it::93b986d0-fecc-4c84-b3e4-091f899e6982" providerId="AD" clId="Web-{96FA4DD9-C722-4131-B123-B74CF7B59557}"/>
    <pc:docChg chg="addSld modSld">
      <pc:chgData name="Alfredo Funicello" userId="S::alfredo.funicello@studenti.unimi.it::93b986d0-fecc-4c84-b3e4-091f899e6982" providerId="AD" clId="Web-{96FA4DD9-C722-4131-B123-B74CF7B59557}" dt="2022-07-20T17:07:04.782" v="323" actId="1076"/>
      <pc:docMkLst>
        <pc:docMk/>
      </pc:docMkLst>
      <pc:sldChg chg="addSp delSp modSp">
        <pc:chgData name="Alfredo Funicello" userId="S::alfredo.funicello@studenti.unimi.it::93b986d0-fecc-4c84-b3e4-091f899e6982" providerId="AD" clId="Web-{96FA4DD9-C722-4131-B123-B74CF7B59557}" dt="2022-07-20T16:30:31.940" v="10" actId="14100"/>
        <pc:sldMkLst>
          <pc:docMk/>
          <pc:sldMk cId="4148952767" sldId="265"/>
        </pc:sldMkLst>
        <pc:picChg chg="add mod modCrop">
          <ac:chgData name="Alfredo Funicello" userId="S::alfredo.funicello@studenti.unimi.it::93b986d0-fecc-4c84-b3e4-091f899e6982" providerId="AD" clId="Web-{96FA4DD9-C722-4131-B123-B74CF7B59557}" dt="2022-07-20T16:30:31.940" v="10" actId="14100"/>
          <ac:picMkLst>
            <pc:docMk/>
            <pc:sldMk cId="4148952767" sldId="265"/>
            <ac:picMk id="3" creationId="{D598498B-29DB-D551-C7C0-F22246F41712}"/>
          </ac:picMkLst>
        </pc:picChg>
        <pc:picChg chg="del">
          <ac:chgData name="Alfredo Funicello" userId="S::alfredo.funicello@studenti.unimi.it::93b986d0-fecc-4c84-b3e4-091f899e6982" providerId="AD" clId="Web-{96FA4DD9-C722-4131-B123-B74CF7B59557}" dt="2022-07-20T16:29:22.344" v="0"/>
          <ac:picMkLst>
            <pc:docMk/>
            <pc:sldMk cId="4148952767" sldId="265"/>
            <ac:picMk id="4" creationId="{3256B3FB-D2D5-2DF4-EB2C-0FFE9781FA2D}"/>
          </ac:picMkLst>
        </pc:picChg>
      </pc:sldChg>
      <pc:sldChg chg="addSp delSp modSp">
        <pc:chgData name="Alfredo Funicello" userId="S::alfredo.funicello@studenti.unimi.it::93b986d0-fecc-4c84-b3e4-091f899e6982" providerId="AD" clId="Web-{96FA4DD9-C722-4131-B123-B74CF7B59557}" dt="2022-07-20T16:45:45.187" v="31" actId="1076"/>
        <pc:sldMkLst>
          <pc:docMk/>
          <pc:sldMk cId="2446327435" sldId="268"/>
        </pc:sldMkLst>
        <pc:spChg chg="del">
          <ac:chgData name="Alfredo Funicello" userId="S::alfredo.funicello@studenti.unimi.it::93b986d0-fecc-4c84-b3e4-091f899e6982" providerId="AD" clId="Web-{96FA4DD9-C722-4131-B123-B74CF7B59557}" dt="2022-07-20T16:37:07.968" v="11"/>
          <ac:spMkLst>
            <pc:docMk/>
            <pc:sldMk cId="2446327435" sldId="268"/>
            <ac:spMk id="3" creationId="{B00A175D-6433-5EE8-2FC4-230EB9B57EE3}"/>
          </ac:spMkLst>
        </pc:spChg>
        <pc:spChg chg="mod">
          <ac:chgData name="Alfredo Funicello" userId="S::alfredo.funicello@studenti.unimi.it::93b986d0-fecc-4c84-b3e4-091f899e6982" providerId="AD" clId="Web-{96FA4DD9-C722-4131-B123-B74CF7B59557}" dt="2022-07-20T16:44:26.653" v="22" actId="1076"/>
          <ac:spMkLst>
            <pc:docMk/>
            <pc:sldMk cId="2446327435" sldId="268"/>
            <ac:spMk id="5" creationId="{85787CBA-815B-A416-B607-2663C30BE1CA}"/>
          </ac:spMkLst>
        </pc:spChg>
        <pc:picChg chg="add del mod">
          <ac:chgData name="Alfredo Funicello" userId="S::alfredo.funicello@studenti.unimi.it::93b986d0-fecc-4c84-b3e4-091f899e6982" providerId="AD" clId="Web-{96FA4DD9-C722-4131-B123-B74CF7B59557}" dt="2022-07-20T16:43:42.699" v="18"/>
          <ac:picMkLst>
            <pc:docMk/>
            <pc:sldMk cId="2446327435" sldId="268"/>
            <ac:picMk id="2" creationId="{AF368CD6-DDC7-3FB0-9C60-A4AD14D4C362}"/>
          </ac:picMkLst>
        </pc:picChg>
        <pc:picChg chg="add mod modCrop">
          <ac:chgData name="Alfredo Funicello" userId="S::alfredo.funicello@studenti.unimi.it::93b986d0-fecc-4c84-b3e4-091f899e6982" providerId="AD" clId="Web-{96FA4DD9-C722-4131-B123-B74CF7B59557}" dt="2022-07-20T16:45:45.187" v="31" actId="1076"/>
          <ac:picMkLst>
            <pc:docMk/>
            <pc:sldMk cId="2446327435" sldId="268"/>
            <ac:picMk id="4" creationId="{8E016512-A273-4A8B-5E6B-D4240C17E217}"/>
          </ac:picMkLst>
        </pc:picChg>
      </pc:sldChg>
      <pc:sldChg chg="addSp delSp modSp new">
        <pc:chgData name="Alfredo Funicello" userId="S::alfredo.funicello@studenti.unimi.it::93b986d0-fecc-4c84-b3e4-091f899e6982" providerId="AD" clId="Web-{96FA4DD9-C722-4131-B123-B74CF7B59557}" dt="2022-07-20T17:07:04.782" v="323" actId="1076"/>
        <pc:sldMkLst>
          <pc:docMk/>
          <pc:sldMk cId="2925991039" sldId="272"/>
        </pc:sldMkLst>
        <pc:spChg chg="del">
          <ac:chgData name="Alfredo Funicello" userId="S::alfredo.funicello@studenti.unimi.it::93b986d0-fecc-4c84-b3e4-091f899e6982" providerId="AD" clId="Web-{96FA4DD9-C722-4131-B123-B74CF7B59557}" dt="2022-07-20T16:46:29.314" v="35"/>
          <ac:spMkLst>
            <pc:docMk/>
            <pc:sldMk cId="2925991039" sldId="272"/>
            <ac:spMk id="2" creationId="{65F684CC-0C5C-922E-0469-653F4CC15BE3}"/>
          </ac:spMkLst>
        </pc:spChg>
        <pc:spChg chg="del">
          <ac:chgData name="Alfredo Funicello" userId="S::alfredo.funicello@studenti.unimi.it::93b986d0-fecc-4c84-b3e4-091f899e6982" providerId="AD" clId="Web-{96FA4DD9-C722-4131-B123-B74CF7B59557}" dt="2022-07-20T16:46:21.985" v="33"/>
          <ac:spMkLst>
            <pc:docMk/>
            <pc:sldMk cId="2925991039" sldId="272"/>
            <ac:spMk id="3" creationId="{D70E2423-3A3F-7A9A-4CCC-BE305DF82DF1}"/>
          </ac:spMkLst>
        </pc:spChg>
        <pc:spChg chg="add mod">
          <ac:chgData name="Alfredo Funicello" userId="S::alfredo.funicello@studenti.unimi.it::93b986d0-fecc-4c84-b3e4-091f899e6982" providerId="AD" clId="Web-{96FA4DD9-C722-4131-B123-B74CF7B59557}" dt="2022-07-20T17:06:36.172" v="319" actId="1076"/>
          <ac:spMkLst>
            <pc:docMk/>
            <pc:sldMk cId="2925991039" sldId="272"/>
            <ac:spMk id="6" creationId="{08F9B9AC-363F-4A0D-8985-D0F194C807DE}"/>
          </ac:spMkLst>
        </pc:spChg>
        <pc:graphicFrameChg chg="add mod modGraphic">
          <ac:chgData name="Alfredo Funicello" userId="S::alfredo.funicello@studenti.unimi.it::93b986d0-fecc-4c84-b3e4-091f899e6982" providerId="AD" clId="Web-{96FA4DD9-C722-4131-B123-B74CF7B59557}" dt="2022-07-20T17:04:57.898" v="316" actId="1076"/>
          <ac:graphicFrameMkLst>
            <pc:docMk/>
            <pc:sldMk cId="2925991039" sldId="272"/>
            <ac:graphicFrameMk id="5" creationId="{C7EB7F5C-C420-9C4A-7BA7-BF22C6483006}"/>
          </ac:graphicFrameMkLst>
        </pc:graphicFrameChg>
        <pc:graphicFrameChg chg="add mod modGraphic">
          <ac:chgData name="Alfredo Funicello" userId="S::alfredo.funicello@studenti.unimi.it::93b986d0-fecc-4c84-b3e4-091f899e6982" providerId="AD" clId="Web-{96FA4DD9-C722-4131-B123-B74CF7B59557}" dt="2022-07-20T17:07:04.782" v="323" actId="1076"/>
          <ac:graphicFrameMkLst>
            <pc:docMk/>
            <pc:sldMk cId="2925991039" sldId="272"/>
            <ac:graphicFrameMk id="7" creationId="{799492A8-37E7-CE50-8D01-129F47F0976B}"/>
          </ac:graphicFrameMkLst>
        </pc:graphicFrameChg>
        <pc:picChg chg="add mod ord">
          <ac:chgData name="Alfredo Funicello" userId="S::alfredo.funicello@studenti.unimi.it::93b986d0-fecc-4c84-b3e4-091f899e6982" providerId="AD" clId="Web-{96FA4DD9-C722-4131-B123-B74CF7B59557}" dt="2022-07-20T16:46:47.392" v="39" actId="1076"/>
          <ac:picMkLst>
            <pc:docMk/>
            <pc:sldMk cId="2925991039" sldId="272"/>
            <ac:picMk id="4" creationId="{1A5AE528-1812-64F3-575A-D71B71DFF0F7}"/>
          </ac:picMkLst>
        </pc:picChg>
      </pc:sldChg>
    </pc:docChg>
  </pc:docChgLst>
  <pc:docChgLst>
    <pc:chgData name="Alfredo Funicello" userId="S::alfredo.funicello@studenti.unimi.it::93b986d0-fecc-4c84-b3e4-091f899e6982" providerId="AD" clId="Web-{AD00EBDD-6546-46CE-B794-A5BDC17B9139}"/>
    <pc:docChg chg="mod addSld modSld">
      <pc:chgData name="Alfredo Funicello" userId="S::alfredo.funicello@studenti.unimi.it::93b986d0-fecc-4c84-b3e4-091f899e6982" providerId="AD" clId="Web-{AD00EBDD-6546-46CE-B794-A5BDC17B9139}" dt="2022-07-17T23:09:23.023" v="2677"/>
      <pc:docMkLst>
        <pc:docMk/>
      </pc:docMkLst>
      <pc:sldChg chg="addSp delSp modSp addCm">
        <pc:chgData name="Alfredo Funicello" userId="S::alfredo.funicello@studenti.unimi.it::93b986d0-fecc-4c84-b3e4-091f899e6982" providerId="AD" clId="Web-{AD00EBDD-6546-46CE-B794-A5BDC17B9139}" dt="2022-07-17T22:40:38.068" v="2394" actId="20577"/>
        <pc:sldMkLst>
          <pc:docMk/>
          <pc:sldMk cId="109857222" sldId="256"/>
        </pc:sldMkLst>
        <pc:spChg chg="add mod">
          <ac:chgData name="Alfredo Funicello" userId="S::alfredo.funicello@studenti.unimi.it::93b986d0-fecc-4c84-b3e4-091f899e6982" providerId="AD" clId="Web-{AD00EBDD-6546-46CE-B794-A5BDC17B9139}" dt="2022-07-17T19:09:03.974" v="223" actId="14100"/>
          <ac:spMkLst>
            <pc:docMk/>
            <pc:sldMk cId="109857222" sldId="256"/>
            <ac:spMk id="3" creationId="{3764B2DB-292D-E24D-DCDA-439F4676BB1A}"/>
          </ac:spMkLst>
        </pc:spChg>
        <pc:spChg chg="add mod">
          <ac:chgData name="Alfredo Funicello" userId="S::alfredo.funicello@studenti.unimi.it::93b986d0-fecc-4c84-b3e4-091f899e6982" providerId="AD" clId="Web-{AD00EBDD-6546-46CE-B794-A5BDC17B9139}" dt="2022-07-17T19:08:08.738" v="214" actId="1076"/>
          <ac:spMkLst>
            <pc:docMk/>
            <pc:sldMk cId="109857222" sldId="256"/>
            <ac:spMk id="4" creationId="{F5BFBE10-DCEE-30BF-7199-D6B28CA99B59}"/>
          </ac:spMkLst>
        </pc:spChg>
        <pc:spChg chg="add mod">
          <ac:chgData name="Alfredo Funicello" userId="S::alfredo.funicello@studenti.unimi.it::93b986d0-fecc-4c84-b3e4-091f899e6982" providerId="AD" clId="Web-{AD00EBDD-6546-46CE-B794-A5BDC17B9139}" dt="2022-07-17T22:40:38.068" v="2394" actId="20577"/>
          <ac:spMkLst>
            <pc:docMk/>
            <pc:sldMk cId="109857222" sldId="256"/>
            <ac:spMk id="6" creationId="{31ADF837-9BF8-C0DB-1962-232ABA7FFF34}"/>
          </ac:spMkLst>
        </pc:spChg>
        <pc:spChg chg="add del">
          <ac:chgData name="Alfredo Funicello" userId="S::alfredo.funicello@studenti.unimi.it::93b986d0-fecc-4c84-b3e4-091f899e6982" providerId="AD" clId="Web-{AD00EBDD-6546-46CE-B794-A5BDC17B9139}" dt="2022-07-17T19:02:29.762" v="162"/>
          <ac:spMkLst>
            <pc:docMk/>
            <pc:sldMk cId="109857222" sldId="256"/>
            <ac:spMk id="7" creationId="{B6859D07-D5D2-7B0E-F8B0-1967C20C0DCC}"/>
          </ac:spMkLst>
        </pc:spChg>
        <pc:spChg chg="add mod">
          <ac:chgData name="Alfredo Funicello" userId="S::alfredo.funicello@studenti.unimi.it::93b986d0-fecc-4c84-b3e4-091f899e6982" providerId="AD" clId="Web-{AD00EBDD-6546-46CE-B794-A5BDC17B9139}" dt="2022-07-17T19:07:57.613" v="213" actId="1076"/>
          <ac:spMkLst>
            <pc:docMk/>
            <pc:sldMk cId="109857222" sldId="256"/>
            <ac:spMk id="8" creationId="{120D0982-5BBA-D094-13F8-6D54B167251E}"/>
          </ac:spMkLst>
        </pc:spChg>
        <pc:picChg chg="add del mod">
          <ac:chgData name="Alfredo Funicello" userId="S::alfredo.funicello@studenti.unimi.it::93b986d0-fecc-4c84-b3e4-091f899e6982" providerId="AD" clId="Web-{AD00EBDD-6546-46CE-B794-A5BDC17B9139}" dt="2022-07-17T18:56:41.264" v="70"/>
          <ac:picMkLst>
            <pc:docMk/>
            <pc:sldMk cId="109857222" sldId="256"/>
            <ac:picMk id="2" creationId="{7444DFD2-7BA5-3EF0-CEB4-D431894AED73}"/>
          </ac:picMkLst>
        </pc:picChg>
        <pc:picChg chg="add mod">
          <ac:chgData name="Alfredo Funicello" userId="S::alfredo.funicello@studenti.unimi.it::93b986d0-fecc-4c84-b3e4-091f899e6982" providerId="AD" clId="Web-{AD00EBDD-6546-46CE-B794-A5BDC17B9139}" dt="2022-07-17T19:08:59.302" v="222" actId="1076"/>
          <ac:picMkLst>
            <pc:docMk/>
            <pc:sldMk cId="109857222" sldId="256"/>
            <ac:picMk id="5" creationId="{703F6F1B-1141-49E1-5E8D-23E4CA40CC26}"/>
          </ac:picMkLst>
        </pc:picChg>
      </pc:sldChg>
      <pc:sldChg chg="addSp delSp modSp new">
        <pc:chgData name="Alfredo Funicello" userId="S::alfredo.funicello@studenti.unimi.it::93b986d0-fecc-4c84-b3e4-091f899e6982" providerId="AD" clId="Web-{AD00EBDD-6546-46CE-B794-A5BDC17B9139}" dt="2022-07-17T22:40:02.708" v="2392"/>
        <pc:sldMkLst>
          <pc:docMk/>
          <pc:sldMk cId="3633226127" sldId="257"/>
        </pc:sldMkLst>
        <pc:spChg chg="del">
          <ac:chgData name="Alfredo Funicello" userId="S::alfredo.funicello@studenti.unimi.it::93b986d0-fecc-4c84-b3e4-091f899e6982" providerId="AD" clId="Web-{AD00EBDD-6546-46CE-B794-A5BDC17B9139}" dt="2022-07-17T19:12:37.170" v="234"/>
          <ac:spMkLst>
            <pc:docMk/>
            <pc:sldMk cId="3633226127" sldId="257"/>
            <ac:spMk id="2" creationId="{6EBC3942-4835-29DE-7D22-FEFEBFBBE028}"/>
          </ac:spMkLst>
        </pc:spChg>
        <pc:spChg chg="del">
          <ac:chgData name="Alfredo Funicello" userId="S::alfredo.funicello@studenti.unimi.it::93b986d0-fecc-4c84-b3e4-091f899e6982" providerId="AD" clId="Web-{AD00EBDD-6546-46CE-B794-A5BDC17B9139}" dt="2022-07-17T19:12:38.530" v="235"/>
          <ac:spMkLst>
            <pc:docMk/>
            <pc:sldMk cId="3633226127" sldId="257"/>
            <ac:spMk id="3" creationId="{2B5A9855-734C-B691-ED6A-76653745300E}"/>
          </ac:spMkLst>
        </pc:spChg>
        <pc:spChg chg="add mod">
          <ac:chgData name="Alfredo Funicello" userId="S::alfredo.funicello@studenti.unimi.it::93b986d0-fecc-4c84-b3e4-091f899e6982" providerId="AD" clId="Web-{AD00EBDD-6546-46CE-B794-A5BDC17B9139}" dt="2022-07-17T19:44:42.341" v="757" actId="1076"/>
          <ac:spMkLst>
            <pc:docMk/>
            <pc:sldMk cId="3633226127" sldId="257"/>
            <ac:spMk id="4" creationId="{9BE9DF97-36B9-DDBD-185C-A888C16A322E}"/>
          </ac:spMkLst>
        </pc:spChg>
        <pc:spChg chg="add mod">
          <ac:chgData name="Alfredo Funicello" userId="S::alfredo.funicello@studenti.unimi.it::93b986d0-fecc-4c84-b3e4-091f899e6982" providerId="AD" clId="Web-{AD00EBDD-6546-46CE-B794-A5BDC17B9139}" dt="2022-07-17T21:35:34.369" v="1679" actId="20577"/>
          <ac:spMkLst>
            <pc:docMk/>
            <pc:sldMk cId="3633226127" sldId="257"/>
            <ac:spMk id="5" creationId="{A515DE98-2954-4E5D-E75E-5982286E533E}"/>
          </ac:spMkLst>
        </pc:spChg>
        <pc:spChg chg="add del mod">
          <ac:chgData name="Alfredo Funicello" userId="S::alfredo.funicello@studenti.unimi.it::93b986d0-fecc-4c84-b3e4-091f899e6982" providerId="AD" clId="Web-{AD00EBDD-6546-46CE-B794-A5BDC17B9139}" dt="2022-07-17T19:20:37.798" v="348"/>
          <ac:spMkLst>
            <pc:docMk/>
            <pc:sldMk cId="3633226127" sldId="257"/>
            <ac:spMk id="6" creationId="{A45B42F8-EC53-9780-694A-44F21256A309}"/>
          </ac:spMkLst>
        </pc:spChg>
        <pc:spChg chg="add mod">
          <ac:chgData name="Alfredo Funicello" userId="S::alfredo.funicello@studenti.unimi.it::93b986d0-fecc-4c84-b3e4-091f899e6982" providerId="AD" clId="Web-{AD00EBDD-6546-46CE-B794-A5BDC17B9139}" dt="2022-07-17T21:20:32.172" v="1579" actId="20577"/>
          <ac:spMkLst>
            <pc:docMk/>
            <pc:sldMk cId="3633226127" sldId="257"/>
            <ac:spMk id="7" creationId="{C0E249D6-4370-37C1-68AC-77D5685A28D1}"/>
          </ac:spMkLst>
        </pc:spChg>
        <pc:spChg chg="add mod">
          <ac:chgData name="Alfredo Funicello" userId="S::alfredo.funicello@studenti.unimi.it::93b986d0-fecc-4c84-b3e4-091f899e6982" providerId="AD" clId="Web-{AD00EBDD-6546-46CE-B794-A5BDC17B9139}" dt="2022-07-17T19:47:57.596" v="766" actId="1076"/>
          <ac:spMkLst>
            <pc:docMk/>
            <pc:sldMk cId="3633226127" sldId="257"/>
            <ac:spMk id="8" creationId="{A0F8B8B4-732B-9FA0-4908-61477332CAE8}"/>
          </ac:spMkLst>
        </pc:spChg>
        <pc:spChg chg="add del mod">
          <ac:chgData name="Alfredo Funicello" userId="S::alfredo.funicello@studenti.unimi.it::93b986d0-fecc-4c84-b3e4-091f899e6982" providerId="AD" clId="Web-{AD00EBDD-6546-46CE-B794-A5BDC17B9139}" dt="2022-07-17T22:40:02.708" v="2392"/>
          <ac:spMkLst>
            <pc:docMk/>
            <pc:sldMk cId="3633226127" sldId="257"/>
            <ac:spMk id="15" creationId="{ABED2077-281D-47EF-49D2-9573CC06B7F0}"/>
          </ac:spMkLst>
        </pc:spChg>
        <pc:picChg chg="add del mod">
          <ac:chgData name="Alfredo Funicello" userId="S::alfredo.funicello@studenti.unimi.it::93b986d0-fecc-4c84-b3e4-091f899e6982" providerId="AD" clId="Web-{AD00EBDD-6546-46CE-B794-A5BDC17B9139}" dt="2022-07-17T19:34:26.340" v="616"/>
          <ac:picMkLst>
            <pc:docMk/>
            <pc:sldMk cId="3633226127" sldId="257"/>
            <ac:picMk id="9" creationId="{68CE934E-509F-56B5-6804-C4C9E9374EFA}"/>
          </ac:picMkLst>
        </pc:picChg>
        <pc:picChg chg="add del mod">
          <ac:chgData name="Alfredo Funicello" userId="S::alfredo.funicello@studenti.unimi.it::93b986d0-fecc-4c84-b3e4-091f899e6982" providerId="AD" clId="Web-{AD00EBDD-6546-46CE-B794-A5BDC17B9139}" dt="2022-07-17T19:36:10.845" v="636"/>
          <ac:picMkLst>
            <pc:docMk/>
            <pc:sldMk cId="3633226127" sldId="257"/>
            <ac:picMk id="10" creationId="{C040B2A0-ED5C-B463-AE7C-570ADD65571F}"/>
          </ac:picMkLst>
        </pc:picChg>
        <pc:picChg chg="add del mod">
          <ac:chgData name="Alfredo Funicello" userId="S::alfredo.funicello@studenti.unimi.it::93b986d0-fecc-4c84-b3e4-091f899e6982" providerId="AD" clId="Web-{AD00EBDD-6546-46CE-B794-A5BDC17B9139}" dt="2022-07-17T19:36:32.017" v="639"/>
          <ac:picMkLst>
            <pc:docMk/>
            <pc:sldMk cId="3633226127" sldId="257"/>
            <ac:picMk id="11" creationId="{D4A8AF17-36C2-23C6-A2D4-6D6EAB4F8C65}"/>
          </ac:picMkLst>
        </pc:picChg>
        <pc:picChg chg="add del mod">
          <ac:chgData name="Alfredo Funicello" userId="S::alfredo.funicello@studenti.unimi.it::93b986d0-fecc-4c84-b3e4-091f899e6982" providerId="AD" clId="Web-{AD00EBDD-6546-46CE-B794-A5BDC17B9139}" dt="2022-07-17T19:34:11.887" v="610"/>
          <ac:picMkLst>
            <pc:docMk/>
            <pc:sldMk cId="3633226127" sldId="257"/>
            <ac:picMk id="12" creationId="{08E6E010-018A-3B64-8650-F68226CBA03B}"/>
          </ac:picMkLst>
        </pc:picChg>
        <pc:picChg chg="add mod">
          <ac:chgData name="Alfredo Funicello" userId="S::alfredo.funicello@studenti.unimi.it::93b986d0-fecc-4c84-b3e4-091f899e6982" providerId="AD" clId="Web-{AD00EBDD-6546-46CE-B794-A5BDC17B9139}" dt="2022-07-17T19:50:24.834" v="775" actId="14100"/>
          <ac:picMkLst>
            <pc:docMk/>
            <pc:sldMk cId="3633226127" sldId="257"/>
            <ac:picMk id="13" creationId="{1A29CD58-7D4E-A25A-831B-417236EB211E}"/>
          </ac:picMkLst>
        </pc:picChg>
        <pc:picChg chg="add del mod">
          <ac:chgData name="Alfredo Funicello" userId="S::alfredo.funicello@studenti.unimi.it::93b986d0-fecc-4c84-b3e4-091f899e6982" providerId="AD" clId="Web-{AD00EBDD-6546-46CE-B794-A5BDC17B9139}" dt="2022-07-17T19:38:41.458" v="666"/>
          <ac:picMkLst>
            <pc:docMk/>
            <pc:sldMk cId="3633226127" sldId="257"/>
            <ac:picMk id="16" creationId="{CECF8A4E-6D5F-128B-1A03-456AEC2DF2E1}"/>
          </ac:picMkLst>
        </pc:picChg>
        <pc:picChg chg="add del mod">
          <ac:chgData name="Alfredo Funicello" userId="S::alfredo.funicello@studenti.unimi.it::93b986d0-fecc-4c84-b3e4-091f899e6982" providerId="AD" clId="Web-{AD00EBDD-6546-46CE-B794-A5BDC17B9139}" dt="2022-07-17T19:39:03.302" v="669"/>
          <ac:picMkLst>
            <pc:docMk/>
            <pc:sldMk cId="3633226127" sldId="257"/>
            <ac:picMk id="17" creationId="{DC85BF06-7206-81B1-5CEF-D82A7A88E090}"/>
          </ac:picMkLst>
        </pc:picChg>
        <pc:picChg chg="add mod">
          <ac:chgData name="Alfredo Funicello" userId="S::alfredo.funicello@studenti.unimi.it::93b986d0-fecc-4c84-b3e4-091f899e6982" providerId="AD" clId="Web-{AD00EBDD-6546-46CE-B794-A5BDC17B9139}" dt="2022-07-17T19:41:31.368" v="704" actId="14100"/>
          <ac:picMkLst>
            <pc:docMk/>
            <pc:sldMk cId="3633226127" sldId="257"/>
            <ac:picMk id="18" creationId="{112D5CA9-6B61-5FFC-E206-42F7362143BC}"/>
          </ac:picMkLst>
        </pc:picChg>
        <pc:picChg chg="add mod">
          <ac:chgData name="Alfredo Funicello" userId="S::alfredo.funicello@studenti.unimi.it::93b986d0-fecc-4c84-b3e4-091f899e6982" providerId="AD" clId="Web-{AD00EBDD-6546-46CE-B794-A5BDC17B9139}" dt="2022-07-17T22:23:18.365" v="2204" actId="1076"/>
          <ac:picMkLst>
            <pc:docMk/>
            <pc:sldMk cId="3633226127" sldId="257"/>
            <ac:picMk id="19" creationId="{D506F935-D80E-34C2-1DA0-CF7919AA5F2D}"/>
          </ac:picMkLst>
        </pc:picChg>
        <pc:picChg chg="add mod">
          <ac:chgData name="Alfredo Funicello" userId="S::alfredo.funicello@studenti.unimi.it::93b986d0-fecc-4c84-b3e4-091f899e6982" providerId="AD" clId="Web-{AD00EBDD-6546-46CE-B794-A5BDC17B9139}" dt="2022-07-17T19:48:13.424" v="769" actId="1076"/>
          <ac:picMkLst>
            <pc:docMk/>
            <pc:sldMk cId="3633226127" sldId="257"/>
            <ac:picMk id="20" creationId="{6C4FFBED-CA7E-E926-83E5-C8650239C148}"/>
          </ac:picMkLst>
        </pc:picChg>
      </pc:sldChg>
      <pc:sldChg chg="addSp delSp modSp new addCm">
        <pc:chgData name="Alfredo Funicello" userId="S::alfredo.funicello@studenti.unimi.it::93b986d0-fecc-4c84-b3e4-091f899e6982" providerId="AD" clId="Web-{AD00EBDD-6546-46CE-B794-A5BDC17B9139}" dt="2022-07-17T23:09:23.023" v="2677"/>
        <pc:sldMkLst>
          <pc:docMk/>
          <pc:sldMk cId="4261895952" sldId="258"/>
        </pc:sldMkLst>
        <pc:spChg chg="del">
          <ac:chgData name="Alfredo Funicello" userId="S::alfredo.funicello@studenti.unimi.it::93b986d0-fecc-4c84-b3e4-091f899e6982" providerId="AD" clId="Web-{AD00EBDD-6546-46CE-B794-A5BDC17B9139}" dt="2022-07-17T19:52:03.383" v="780"/>
          <ac:spMkLst>
            <pc:docMk/>
            <pc:sldMk cId="4261895952" sldId="258"/>
            <ac:spMk id="2" creationId="{90D2D596-A9A7-B731-E9C8-998717B8192C}"/>
          </ac:spMkLst>
        </pc:spChg>
        <pc:spChg chg="del mod">
          <ac:chgData name="Alfredo Funicello" userId="S::alfredo.funicello@studenti.unimi.it::93b986d0-fecc-4c84-b3e4-091f899e6982" providerId="AD" clId="Web-{AD00EBDD-6546-46CE-B794-A5BDC17B9139}" dt="2022-07-17T19:52:06.977" v="782"/>
          <ac:spMkLst>
            <pc:docMk/>
            <pc:sldMk cId="4261895952" sldId="258"/>
            <ac:spMk id="3" creationId="{429EE8DA-6AF7-A131-57E2-8DA12665D2A4}"/>
          </ac:spMkLst>
        </pc:spChg>
        <pc:spChg chg="add mod">
          <ac:chgData name="Alfredo Funicello" userId="S::alfredo.funicello@studenti.unimi.it::93b986d0-fecc-4c84-b3e4-091f899e6982" providerId="AD" clId="Web-{AD00EBDD-6546-46CE-B794-A5BDC17B9139}" dt="2022-07-17T20:06:12.043" v="1005" actId="20577"/>
          <ac:spMkLst>
            <pc:docMk/>
            <pc:sldMk cId="4261895952" sldId="258"/>
            <ac:spMk id="5" creationId="{84220B96-A30E-C89B-C355-2FE4D0AFFBEE}"/>
          </ac:spMkLst>
        </pc:spChg>
        <pc:spChg chg="add del mod">
          <ac:chgData name="Alfredo Funicello" userId="S::alfredo.funicello@studenti.unimi.it::93b986d0-fecc-4c84-b3e4-091f899e6982" providerId="AD" clId="Web-{AD00EBDD-6546-46CE-B794-A5BDC17B9139}" dt="2022-07-17T22:39:56.426" v="2391"/>
          <ac:spMkLst>
            <pc:docMk/>
            <pc:sldMk cId="4261895952" sldId="258"/>
            <ac:spMk id="7" creationId="{229B4CEE-C15E-18B9-B41A-4D7D7028E72E}"/>
          </ac:spMkLst>
        </pc:spChg>
        <pc:spChg chg="add mod">
          <ac:chgData name="Alfredo Funicello" userId="S::alfredo.funicello@studenti.unimi.it::93b986d0-fecc-4c84-b3e4-091f899e6982" providerId="AD" clId="Web-{AD00EBDD-6546-46CE-B794-A5BDC17B9139}" dt="2022-07-17T20:06:04.246" v="1002" actId="1076"/>
          <ac:spMkLst>
            <pc:docMk/>
            <pc:sldMk cId="4261895952" sldId="258"/>
            <ac:spMk id="9" creationId="{8D47B5B2-C321-94B7-721A-009D5EC56025}"/>
          </ac:spMkLst>
        </pc:spChg>
        <pc:spChg chg="add mod">
          <ac:chgData name="Alfredo Funicello" userId="S::alfredo.funicello@studenti.unimi.it::93b986d0-fecc-4c84-b3e4-091f899e6982" providerId="AD" clId="Web-{AD00EBDD-6546-46CE-B794-A5BDC17B9139}" dt="2022-07-17T20:05:44.090" v="998" actId="1076"/>
          <ac:spMkLst>
            <pc:docMk/>
            <pc:sldMk cId="4261895952" sldId="258"/>
            <ac:spMk id="12" creationId="{C40A412E-1AC1-7193-AC81-AE66A3AC6347}"/>
          </ac:spMkLst>
        </pc:spChg>
        <pc:picChg chg="add mod modCrop">
          <ac:chgData name="Alfredo Funicello" userId="S::alfredo.funicello@studenti.unimi.it::93b986d0-fecc-4c84-b3e4-091f899e6982" providerId="AD" clId="Web-{AD00EBDD-6546-46CE-B794-A5BDC17B9139}" dt="2022-07-17T20:06:07.043" v="1003" actId="1076"/>
          <ac:picMkLst>
            <pc:docMk/>
            <pc:sldMk cId="4261895952" sldId="258"/>
            <ac:picMk id="8" creationId="{9D58E972-7C2B-A2E9-7A88-9960701D4042}"/>
          </ac:picMkLst>
        </pc:picChg>
        <pc:picChg chg="add del mod">
          <ac:chgData name="Alfredo Funicello" userId="S::alfredo.funicello@studenti.unimi.it::93b986d0-fecc-4c84-b3e4-091f899e6982" providerId="AD" clId="Web-{AD00EBDD-6546-46CE-B794-A5BDC17B9139}" dt="2022-07-17T19:57:58.969" v="846"/>
          <ac:picMkLst>
            <pc:docMk/>
            <pc:sldMk cId="4261895952" sldId="258"/>
            <ac:picMk id="10" creationId="{78585D45-ECA0-EB07-3F6E-EB25A21DC898}"/>
          </ac:picMkLst>
        </pc:picChg>
        <pc:picChg chg="add mod">
          <ac:chgData name="Alfredo Funicello" userId="S::alfredo.funicello@studenti.unimi.it::93b986d0-fecc-4c84-b3e4-091f899e6982" providerId="AD" clId="Web-{AD00EBDD-6546-46CE-B794-A5BDC17B9139}" dt="2022-07-17T20:05:56.543" v="1001" actId="1076"/>
          <ac:picMkLst>
            <pc:docMk/>
            <pc:sldMk cId="4261895952" sldId="258"/>
            <ac:picMk id="13" creationId="{38F669F0-C34C-7582-BD59-EAD1E9A6DBB1}"/>
          </ac:picMkLst>
        </pc:picChg>
      </pc:sldChg>
      <pc:sldChg chg="addSp delSp modSp new">
        <pc:chgData name="Alfredo Funicello" userId="S::alfredo.funicello@studenti.unimi.it::93b986d0-fecc-4c84-b3e4-091f899e6982" providerId="AD" clId="Web-{AD00EBDD-6546-46CE-B794-A5BDC17B9139}" dt="2022-07-17T20:00:00.863" v="877" actId="1076"/>
        <pc:sldMkLst>
          <pc:docMk/>
          <pc:sldMk cId="396425216" sldId="259"/>
        </pc:sldMkLst>
        <pc:spChg chg="del">
          <ac:chgData name="Alfredo Funicello" userId="S::alfredo.funicello@studenti.unimi.it::93b986d0-fecc-4c84-b3e4-091f899e6982" providerId="AD" clId="Web-{AD00EBDD-6546-46CE-B794-A5BDC17B9139}" dt="2022-07-17T19:59:40.269" v="870"/>
          <ac:spMkLst>
            <pc:docMk/>
            <pc:sldMk cId="396425216" sldId="259"/>
            <ac:spMk id="2" creationId="{16B41E8E-E0C8-447C-3632-CB78AC12DF9D}"/>
          </ac:spMkLst>
        </pc:spChg>
        <pc:spChg chg="del">
          <ac:chgData name="Alfredo Funicello" userId="S::alfredo.funicello@studenti.unimi.it::93b986d0-fecc-4c84-b3e4-091f899e6982" providerId="AD" clId="Web-{AD00EBDD-6546-46CE-B794-A5BDC17B9139}" dt="2022-07-17T19:59:41.597" v="871"/>
          <ac:spMkLst>
            <pc:docMk/>
            <pc:sldMk cId="396425216" sldId="259"/>
            <ac:spMk id="3" creationId="{61042FF5-8741-6251-A75E-ACAE53FADA4E}"/>
          </ac:spMkLst>
        </pc:spChg>
        <pc:picChg chg="add mod">
          <ac:chgData name="Alfredo Funicello" userId="S::alfredo.funicello@studenti.unimi.it::93b986d0-fecc-4c84-b3e4-091f899e6982" providerId="AD" clId="Web-{AD00EBDD-6546-46CE-B794-A5BDC17B9139}" dt="2022-07-17T20:00:00.863" v="877" actId="1076"/>
          <ac:picMkLst>
            <pc:docMk/>
            <pc:sldMk cId="396425216" sldId="259"/>
            <ac:picMk id="4" creationId="{F90973C3-5FAA-5A3B-60D0-D5FB75090DA1}"/>
          </ac:picMkLst>
        </pc:picChg>
      </pc:sldChg>
      <pc:sldChg chg="addSp delSp modSp new">
        <pc:chgData name="Alfredo Funicello" userId="S::alfredo.funicello@studenti.unimi.it::93b986d0-fecc-4c84-b3e4-091f899e6982" providerId="AD" clId="Web-{AD00EBDD-6546-46CE-B794-A5BDC17B9139}" dt="2022-07-17T22:52:53.597" v="2503" actId="20577"/>
        <pc:sldMkLst>
          <pc:docMk/>
          <pc:sldMk cId="3214114019" sldId="260"/>
        </pc:sldMkLst>
        <pc:spChg chg="del">
          <ac:chgData name="Alfredo Funicello" userId="S::alfredo.funicello@studenti.unimi.it::93b986d0-fecc-4c84-b3e4-091f899e6982" providerId="AD" clId="Web-{AD00EBDD-6546-46CE-B794-A5BDC17B9139}" dt="2022-07-17T20:01:32.646" v="880"/>
          <ac:spMkLst>
            <pc:docMk/>
            <pc:sldMk cId="3214114019" sldId="260"/>
            <ac:spMk id="2" creationId="{81E613B4-00A4-6630-0A25-DBC6D2FAC6AB}"/>
          </ac:spMkLst>
        </pc:spChg>
        <pc:spChg chg="del">
          <ac:chgData name="Alfredo Funicello" userId="S::alfredo.funicello@studenti.unimi.it::93b986d0-fecc-4c84-b3e4-091f899e6982" providerId="AD" clId="Web-{AD00EBDD-6546-46CE-B794-A5BDC17B9139}" dt="2022-07-17T20:01:31.209" v="879"/>
          <ac:spMkLst>
            <pc:docMk/>
            <pc:sldMk cId="3214114019" sldId="260"/>
            <ac:spMk id="3" creationId="{B06566F0-04AD-3509-E59E-9BA07EDDC040}"/>
          </ac:spMkLst>
        </pc:spChg>
        <pc:spChg chg="add mod">
          <ac:chgData name="Alfredo Funicello" userId="S::alfredo.funicello@studenti.unimi.it::93b986d0-fecc-4c84-b3e4-091f899e6982" providerId="AD" clId="Web-{AD00EBDD-6546-46CE-B794-A5BDC17B9139}" dt="2022-07-17T21:06:23.598" v="1499" actId="1076"/>
          <ac:spMkLst>
            <pc:docMk/>
            <pc:sldMk cId="3214114019" sldId="260"/>
            <ac:spMk id="9" creationId="{36A4C238-41C5-1141-8EF4-9812DA2AFCCB}"/>
          </ac:spMkLst>
        </pc:spChg>
        <pc:spChg chg="add mod">
          <ac:chgData name="Alfredo Funicello" userId="S::alfredo.funicello@studenti.unimi.it::93b986d0-fecc-4c84-b3e4-091f899e6982" providerId="AD" clId="Web-{AD00EBDD-6546-46CE-B794-A5BDC17B9139}" dt="2022-07-17T21:01:06.958" v="1372" actId="20577"/>
          <ac:spMkLst>
            <pc:docMk/>
            <pc:sldMk cId="3214114019" sldId="260"/>
            <ac:spMk id="12" creationId="{0BD97A15-8C2B-B93B-4B10-29E6F0002E94}"/>
          </ac:spMkLst>
        </pc:spChg>
        <pc:spChg chg="add mod">
          <ac:chgData name="Alfredo Funicello" userId="S::alfredo.funicello@studenti.unimi.it::93b986d0-fecc-4c84-b3e4-091f899e6982" providerId="AD" clId="Web-{AD00EBDD-6546-46CE-B794-A5BDC17B9139}" dt="2022-07-17T21:08:23.475" v="1529" actId="1076"/>
          <ac:spMkLst>
            <pc:docMk/>
            <pc:sldMk cId="3214114019" sldId="260"/>
            <ac:spMk id="13" creationId="{C7A65023-E92F-0C66-28AF-02EA0DD3F65B}"/>
          </ac:spMkLst>
        </pc:spChg>
        <pc:spChg chg="add mod">
          <ac:chgData name="Alfredo Funicello" userId="S::alfredo.funicello@studenti.unimi.it::93b986d0-fecc-4c84-b3e4-091f899e6982" providerId="AD" clId="Web-{AD00EBDD-6546-46CE-B794-A5BDC17B9139}" dt="2022-07-17T21:06:27.207" v="1500" actId="1076"/>
          <ac:spMkLst>
            <pc:docMk/>
            <pc:sldMk cId="3214114019" sldId="260"/>
            <ac:spMk id="14" creationId="{43794679-90A9-555F-D161-AC2747B55563}"/>
          </ac:spMkLst>
        </pc:spChg>
        <pc:spChg chg="add mod">
          <ac:chgData name="Alfredo Funicello" userId="S::alfredo.funicello@studenti.unimi.it::93b986d0-fecc-4c84-b3e4-091f899e6982" providerId="AD" clId="Web-{AD00EBDD-6546-46CE-B794-A5BDC17B9139}" dt="2022-07-17T22:52:53.597" v="2503" actId="20577"/>
          <ac:spMkLst>
            <pc:docMk/>
            <pc:sldMk cId="3214114019" sldId="260"/>
            <ac:spMk id="20" creationId="{C452AE79-61D8-2529-7DAF-6315BCFBC348}"/>
          </ac:spMkLst>
        </pc:spChg>
        <pc:graphicFrameChg chg="add del mod modGraphic">
          <ac:chgData name="Alfredo Funicello" userId="S::alfredo.funicello@studenti.unimi.it::93b986d0-fecc-4c84-b3e4-091f899e6982" providerId="AD" clId="Web-{AD00EBDD-6546-46CE-B794-A5BDC17B9139}" dt="2022-07-17T20:42:03.891" v="1262"/>
          <ac:graphicFrameMkLst>
            <pc:docMk/>
            <pc:sldMk cId="3214114019" sldId="260"/>
            <ac:graphicFrameMk id="7" creationId="{5878B054-6DBE-4F98-F6D6-F24BEFDDA84E}"/>
          </ac:graphicFrameMkLst>
        </pc:graphicFrameChg>
        <pc:picChg chg="add mod modCrop">
          <ac:chgData name="Alfredo Funicello" userId="S::alfredo.funicello@studenti.unimi.it::93b986d0-fecc-4c84-b3e4-091f899e6982" providerId="AD" clId="Web-{AD00EBDD-6546-46CE-B794-A5BDC17B9139}" dt="2022-07-17T21:06:04.941" v="1495" actId="1076"/>
          <ac:picMkLst>
            <pc:docMk/>
            <pc:sldMk cId="3214114019" sldId="260"/>
            <ac:picMk id="4" creationId="{C6E436C1-38CD-2AD8-E1B3-C8CCA860E960}"/>
          </ac:picMkLst>
        </pc:picChg>
        <pc:picChg chg="add mod modCrop">
          <ac:chgData name="Alfredo Funicello" userId="S::alfredo.funicello@studenti.unimi.it::93b986d0-fecc-4c84-b3e4-091f899e6982" providerId="AD" clId="Web-{AD00EBDD-6546-46CE-B794-A5BDC17B9139}" dt="2022-07-17T21:06:09.066" v="1496" actId="1076"/>
          <ac:picMkLst>
            <pc:docMk/>
            <pc:sldMk cId="3214114019" sldId="260"/>
            <ac:picMk id="5" creationId="{BFF29DD2-7C25-C06E-0328-910553F64965}"/>
          </ac:picMkLst>
        </pc:picChg>
        <pc:picChg chg="add mod">
          <ac:chgData name="Alfredo Funicello" userId="S::alfredo.funicello@studenti.unimi.it::93b986d0-fecc-4c84-b3e4-091f899e6982" providerId="AD" clId="Web-{AD00EBDD-6546-46CE-B794-A5BDC17B9139}" dt="2022-07-17T21:06:20.160" v="1498" actId="1076"/>
          <ac:picMkLst>
            <pc:docMk/>
            <pc:sldMk cId="3214114019" sldId="260"/>
            <ac:picMk id="6" creationId="{890FD77F-FB49-E30E-4244-D2227C4A5F0B}"/>
          </ac:picMkLst>
        </pc:picChg>
        <pc:picChg chg="add del mod">
          <ac:chgData name="Alfredo Funicello" userId="S::alfredo.funicello@studenti.unimi.it::93b986d0-fecc-4c84-b3e4-091f899e6982" providerId="AD" clId="Web-{AD00EBDD-6546-46CE-B794-A5BDC17B9139}" dt="2022-07-17T20:57:37.578" v="1328"/>
          <ac:picMkLst>
            <pc:docMk/>
            <pc:sldMk cId="3214114019" sldId="260"/>
            <ac:picMk id="10" creationId="{F5F229B1-4171-5B68-1A14-78715F95E9E3}"/>
          </ac:picMkLst>
        </pc:picChg>
        <pc:picChg chg="add mod">
          <ac:chgData name="Alfredo Funicello" userId="S::alfredo.funicello@studenti.unimi.it::93b986d0-fecc-4c84-b3e4-091f899e6982" providerId="AD" clId="Web-{AD00EBDD-6546-46CE-B794-A5BDC17B9139}" dt="2022-07-17T20:59:31.768" v="1362" actId="1076"/>
          <ac:picMkLst>
            <pc:docMk/>
            <pc:sldMk cId="3214114019" sldId="260"/>
            <ac:picMk id="11" creationId="{E5A02733-B7B4-5D0D-6C8C-B17519FAEB46}"/>
          </ac:picMkLst>
        </pc:picChg>
        <pc:picChg chg="add mod">
          <ac:chgData name="Alfredo Funicello" userId="S::alfredo.funicello@studenti.unimi.it::93b986d0-fecc-4c84-b3e4-091f899e6982" providerId="AD" clId="Web-{AD00EBDD-6546-46CE-B794-A5BDC17B9139}" dt="2022-07-17T21:08:45.570" v="1536" actId="1076"/>
          <ac:picMkLst>
            <pc:docMk/>
            <pc:sldMk cId="3214114019" sldId="260"/>
            <ac:picMk id="15" creationId="{1B539F36-1140-911D-5AB5-E90AFB1F2F43}"/>
          </ac:picMkLst>
        </pc:picChg>
        <pc:picChg chg="add del mod">
          <ac:chgData name="Alfredo Funicello" userId="S::alfredo.funicello@studenti.unimi.it::93b986d0-fecc-4c84-b3e4-091f899e6982" providerId="AD" clId="Web-{AD00EBDD-6546-46CE-B794-A5BDC17B9139}" dt="2022-07-17T21:07:56.850" v="1520"/>
          <ac:picMkLst>
            <pc:docMk/>
            <pc:sldMk cId="3214114019" sldId="260"/>
            <ac:picMk id="16" creationId="{E6A232E6-3477-932A-71D7-ED310F37D936}"/>
          </ac:picMkLst>
        </pc:picChg>
        <pc:picChg chg="add del mod">
          <ac:chgData name="Alfredo Funicello" userId="S::alfredo.funicello@studenti.unimi.it::93b986d0-fecc-4c84-b3e4-091f899e6982" providerId="AD" clId="Web-{AD00EBDD-6546-46CE-B794-A5BDC17B9139}" dt="2022-07-17T21:08:27.444" v="1531"/>
          <ac:picMkLst>
            <pc:docMk/>
            <pc:sldMk cId="3214114019" sldId="260"/>
            <ac:picMk id="17" creationId="{B36EFB4E-D4C1-0F9E-A2E1-8551B4ED91E5}"/>
          </ac:picMkLst>
        </pc:picChg>
        <pc:picChg chg="add mod">
          <ac:chgData name="Alfredo Funicello" userId="S::alfredo.funicello@studenti.unimi.it::93b986d0-fecc-4c84-b3e4-091f899e6982" providerId="AD" clId="Web-{AD00EBDD-6546-46CE-B794-A5BDC17B9139}" dt="2022-07-17T21:08:48.570" v="1537" actId="1076"/>
          <ac:picMkLst>
            <pc:docMk/>
            <pc:sldMk cId="3214114019" sldId="260"/>
            <ac:picMk id="18" creationId="{E7040925-1B98-590D-8279-1E6442E18EC9}"/>
          </ac:picMkLst>
        </pc:picChg>
      </pc:sldChg>
      <pc:sldChg chg="addSp delSp modSp new">
        <pc:chgData name="Alfredo Funicello" userId="S::alfredo.funicello@studenti.unimi.it::93b986d0-fecc-4c84-b3e4-091f899e6982" providerId="AD" clId="Web-{AD00EBDD-6546-46CE-B794-A5BDC17B9139}" dt="2022-07-17T22:59:50.106" v="2520"/>
        <pc:sldMkLst>
          <pc:docMk/>
          <pc:sldMk cId="875368548" sldId="261"/>
        </pc:sldMkLst>
        <pc:spChg chg="del">
          <ac:chgData name="Alfredo Funicello" userId="S::alfredo.funicello@studenti.unimi.it::93b986d0-fecc-4c84-b3e4-091f899e6982" providerId="AD" clId="Web-{AD00EBDD-6546-46CE-B794-A5BDC17B9139}" dt="2022-07-17T21:09:24.341" v="1540"/>
          <ac:spMkLst>
            <pc:docMk/>
            <pc:sldMk cId="875368548" sldId="261"/>
            <ac:spMk id="2" creationId="{0B5FCE7B-CCD2-23E9-C409-22BDC39FA5A5}"/>
          </ac:spMkLst>
        </pc:spChg>
        <pc:spChg chg="del">
          <ac:chgData name="Alfredo Funicello" userId="S::alfredo.funicello@studenti.unimi.it::93b986d0-fecc-4c84-b3e4-091f899e6982" providerId="AD" clId="Web-{AD00EBDD-6546-46CE-B794-A5BDC17B9139}" dt="2022-07-17T21:09:22.232" v="1539"/>
          <ac:spMkLst>
            <pc:docMk/>
            <pc:sldMk cId="875368548" sldId="261"/>
            <ac:spMk id="3" creationId="{5CE716DD-D330-D0DA-8070-B5CF716A560B}"/>
          </ac:spMkLst>
        </pc:spChg>
        <pc:spChg chg="add">
          <ac:chgData name="Alfredo Funicello" userId="S::alfredo.funicello@studenti.unimi.it::93b986d0-fecc-4c84-b3e4-091f899e6982" providerId="AD" clId="Web-{AD00EBDD-6546-46CE-B794-A5BDC17B9139}" dt="2022-07-17T22:59:50.106" v="2520"/>
          <ac:spMkLst>
            <pc:docMk/>
            <pc:sldMk cId="875368548" sldId="261"/>
            <ac:spMk id="13" creationId="{5E0FBD59-7EAD-8868-E313-967247890403}"/>
          </ac:spMkLst>
        </pc:spChg>
        <pc:picChg chg="add mod ord modCrop">
          <ac:chgData name="Alfredo Funicello" userId="S::alfredo.funicello@studenti.unimi.it::93b986d0-fecc-4c84-b3e4-091f899e6982" providerId="AD" clId="Web-{AD00EBDD-6546-46CE-B794-A5BDC17B9139}" dt="2022-07-17T21:16:23.743" v="1547" actId="14100"/>
          <ac:picMkLst>
            <pc:docMk/>
            <pc:sldMk cId="875368548" sldId="261"/>
            <ac:picMk id="4" creationId="{BD144116-C500-07CD-AF38-F9B4C58D2B1A}"/>
          </ac:picMkLst>
        </pc:picChg>
        <pc:picChg chg="add del">
          <ac:chgData name="Alfredo Funicello" userId="S::alfredo.funicello@studenti.unimi.it::93b986d0-fecc-4c84-b3e4-091f899e6982" providerId="AD" clId="Web-{AD00EBDD-6546-46CE-B794-A5BDC17B9139}" dt="2022-07-17T21:18:50.404" v="1549"/>
          <ac:picMkLst>
            <pc:docMk/>
            <pc:sldMk cId="875368548" sldId="261"/>
            <ac:picMk id="6" creationId="{503500E5-0316-6A48-8D97-3731FDF12F31}"/>
          </ac:picMkLst>
        </pc:picChg>
        <pc:picChg chg="add mod modCrop">
          <ac:chgData name="Alfredo Funicello" userId="S::alfredo.funicello@studenti.unimi.it::93b986d0-fecc-4c84-b3e4-091f899e6982" providerId="AD" clId="Web-{AD00EBDD-6546-46CE-B794-A5BDC17B9139}" dt="2022-07-17T21:21:15.220" v="1585" actId="14100"/>
          <ac:picMkLst>
            <pc:docMk/>
            <pc:sldMk cId="875368548" sldId="261"/>
            <ac:picMk id="7" creationId="{319516EC-248E-9B4E-DD5E-978613F2A75B}"/>
          </ac:picMkLst>
        </pc:picChg>
        <pc:picChg chg="add del mod">
          <ac:chgData name="Alfredo Funicello" userId="S::alfredo.funicello@studenti.unimi.it::93b986d0-fecc-4c84-b3e4-091f899e6982" providerId="AD" clId="Web-{AD00EBDD-6546-46CE-B794-A5BDC17B9139}" dt="2022-07-17T22:58:08.073" v="2506"/>
          <ac:picMkLst>
            <pc:docMk/>
            <pc:sldMk cId="875368548" sldId="261"/>
            <ac:picMk id="8" creationId="{BAA71E57-3F2B-A625-1B5C-35231CB9006B}"/>
          </ac:picMkLst>
        </pc:picChg>
        <pc:picChg chg="add mod">
          <ac:chgData name="Alfredo Funicello" userId="S::alfredo.funicello@studenti.unimi.it::93b986d0-fecc-4c84-b3e4-091f899e6982" providerId="AD" clId="Web-{AD00EBDD-6546-46CE-B794-A5BDC17B9139}" dt="2022-07-17T22:58:54.746" v="2513" actId="1076"/>
          <ac:picMkLst>
            <pc:docMk/>
            <pc:sldMk cId="875368548" sldId="261"/>
            <ac:picMk id="9" creationId="{10F54B52-9BD4-87BE-2BF7-F6EEBAE74243}"/>
          </ac:picMkLst>
        </pc:picChg>
        <pc:picChg chg="add del mod">
          <ac:chgData name="Alfredo Funicello" userId="S::alfredo.funicello@studenti.unimi.it::93b986d0-fecc-4c84-b3e4-091f899e6982" providerId="AD" clId="Web-{AD00EBDD-6546-46CE-B794-A5BDC17B9139}" dt="2022-07-17T22:59:28.996" v="2516"/>
          <ac:picMkLst>
            <pc:docMk/>
            <pc:sldMk cId="875368548" sldId="261"/>
            <ac:picMk id="10" creationId="{B208959D-3982-FEFC-FB49-BFE75100938D}"/>
          </ac:picMkLst>
        </pc:picChg>
        <pc:picChg chg="add mod">
          <ac:chgData name="Alfredo Funicello" userId="S::alfredo.funicello@studenti.unimi.it::93b986d0-fecc-4c84-b3e4-091f899e6982" providerId="AD" clId="Web-{AD00EBDD-6546-46CE-B794-A5BDC17B9139}" dt="2022-07-17T22:59:37.700" v="2519" actId="1076"/>
          <ac:picMkLst>
            <pc:docMk/>
            <pc:sldMk cId="875368548" sldId="261"/>
            <ac:picMk id="11" creationId="{110D9CB7-3621-9B51-AE5A-B982E79984C4}"/>
          </ac:picMkLst>
        </pc:picChg>
      </pc:sldChg>
      <pc:sldChg chg="addSp delSp modSp new addCm">
        <pc:chgData name="Alfredo Funicello" userId="S::alfredo.funicello@studenti.unimi.it::93b986d0-fecc-4c84-b3e4-091f899e6982" providerId="AD" clId="Web-{AD00EBDD-6546-46CE-B794-A5BDC17B9139}" dt="2022-07-17T22:37:58.611" v="2390" actId="20577"/>
        <pc:sldMkLst>
          <pc:docMk/>
          <pc:sldMk cId="2727772434" sldId="262"/>
        </pc:sldMkLst>
        <pc:spChg chg="del">
          <ac:chgData name="Alfredo Funicello" userId="S::alfredo.funicello@studenti.unimi.it::93b986d0-fecc-4c84-b3e4-091f899e6982" providerId="AD" clId="Web-{AD00EBDD-6546-46CE-B794-A5BDC17B9139}" dt="2022-07-17T21:21:36.189" v="1589"/>
          <ac:spMkLst>
            <pc:docMk/>
            <pc:sldMk cId="2727772434" sldId="262"/>
            <ac:spMk id="2" creationId="{5857E83B-5643-CF9C-75B5-662C5B975098}"/>
          </ac:spMkLst>
        </pc:spChg>
        <pc:spChg chg="del">
          <ac:chgData name="Alfredo Funicello" userId="S::alfredo.funicello@studenti.unimi.it::93b986d0-fecc-4c84-b3e4-091f899e6982" providerId="AD" clId="Web-{AD00EBDD-6546-46CE-B794-A5BDC17B9139}" dt="2022-07-17T21:21:30.908" v="1587"/>
          <ac:spMkLst>
            <pc:docMk/>
            <pc:sldMk cId="2727772434" sldId="262"/>
            <ac:spMk id="3" creationId="{46D24083-280B-8C2F-4BDA-ED33DBE1B1CC}"/>
          </ac:spMkLst>
        </pc:spChg>
        <pc:spChg chg="add del mod">
          <ac:chgData name="Alfredo Funicello" userId="S::alfredo.funicello@studenti.unimi.it::93b986d0-fecc-4c84-b3e4-091f899e6982" providerId="AD" clId="Web-{AD00EBDD-6546-46CE-B794-A5BDC17B9139}" dt="2022-07-17T21:21:56.174" v="1593"/>
          <ac:spMkLst>
            <pc:docMk/>
            <pc:sldMk cId="2727772434" sldId="262"/>
            <ac:spMk id="6" creationId="{1DB352AE-119F-272C-0EB5-0DFBF3E6017B}"/>
          </ac:spMkLst>
        </pc:spChg>
        <pc:spChg chg="add del mod">
          <ac:chgData name="Alfredo Funicello" userId="S::alfredo.funicello@studenti.unimi.it::93b986d0-fecc-4c84-b3e4-091f899e6982" providerId="AD" clId="Web-{AD00EBDD-6546-46CE-B794-A5BDC17B9139}" dt="2022-07-17T21:23:12.164" v="1603"/>
          <ac:spMkLst>
            <pc:docMk/>
            <pc:sldMk cId="2727772434" sldId="262"/>
            <ac:spMk id="9" creationId="{D07155E8-1A41-12C4-123C-65D6C1D14B9D}"/>
          </ac:spMkLst>
        </pc:spChg>
        <pc:spChg chg="add del mod">
          <ac:chgData name="Alfredo Funicello" userId="S::alfredo.funicello@studenti.unimi.it::93b986d0-fecc-4c84-b3e4-091f899e6982" providerId="AD" clId="Web-{AD00EBDD-6546-46CE-B794-A5BDC17B9139}" dt="2022-07-17T22:28:14.190" v="2250"/>
          <ac:spMkLst>
            <pc:docMk/>
            <pc:sldMk cId="2727772434" sldId="262"/>
            <ac:spMk id="14" creationId="{EF0A8658-F1B5-115A-0A72-867EA8F78602}"/>
          </ac:spMkLst>
        </pc:spChg>
        <pc:spChg chg="add mod">
          <ac:chgData name="Alfredo Funicello" userId="S::alfredo.funicello@studenti.unimi.it::93b986d0-fecc-4c84-b3e4-091f899e6982" providerId="AD" clId="Web-{AD00EBDD-6546-46CE-B794-A5BDC17B9139}" dt="2022-07-17T22:36:31.859" v="2379" actId="14100"/>
          <ac:spMkLst>
            <pc:docMk/>
            <pc:sldMk cId="2727772434" sldId="262"/>
            <ac:spMk id="18" creationId="{ADE37CB4-8F3D-8409-AB76-9050EA9C0A85}"/>
          </ac:spMkLst>
        </pc:spChg>
        <pc:spChg chg="add mod">
          <ac:chgData name="Alfredo Funicello" userId="S::alfredo.funicello@studenti.unimi.it::93b986d0-fecc-4c84-b3e4-091f899e6982" providerId="AD" clId="Web-{AD00EBDD-6546-46CE-B794-A5BDC17B9139}" dt="2022-07-17T22:37:58.611" v="2390" actId="20577"/>
          <ac:spMkLst>
            <pc:docMk/>
            <pc:sldMk cId="2727772434" sldId="262"/>
            <ac:spMk id="20" creationId="{30B0E1CC-5103-5661-8C84-F255A14E6C0F}"/>
          </ac:spMkLst>
        </pc:spChg>
        <pc:spChg chg="add mod">
          <ac:chgData name="Alfredo Funicello" userId="S::alfredo.funicello@studenti.unimi.it::93b986d0-fecc-4c84-b3e4-091f899e6982" providerId="AD" clId="Web-{AD00EBDD-6546-46CE-B794-A5BDC17B9139}" dt="2022-07-17T22:37:02.016" v="2385" actId="1076"/>
          <ac:spMkLst>
            <pc:docMk/>
            <pc:sldMk cId="2727772434" sldId="262"/>
            <ac:spMk id="23" creationId="{BA5A2804-FF85-55D7-9C55-9A380A521C12}"/>
          </ac:spMkLst>
        </pc:spChg>
        <pc:picChg chg="add del mod ord">
          <ac:chgData name="Alfredo Funicello" userId="S::alfredo.funicello@studenti.unimi.it::93b986d0-fecc-4c84-b3e4-091f899e6982" providerId="AD" clId="Web-{AD00EBDD-6546-46CE-B794-A5BDC17B9139}" dt="2022-07-17T21:21:53.393" v="1592"/>
          <ac:picMkLst>
            <pc:docMk/>
            <pc:sldMk cId="2727772434" sldId="262"/>
            <ac:picMk id="4" creationId="{91E05F31-9F40-0AC1-CDA9-4357177329CC}"/>
          </ac:picMkLst>
        </pc:picChg>
        <pc:picChg chg="add del mod ord modCrop">
          <ac:chgData name="Alfredo Funicello" userId="S::alfredo.funicello@studenti.unimi.it::93b986d0-fecc-4c84-b3e4-091f899e6982" providerId="AD" clId="Web-{AD00EBDD-6546-46CE-B794-A5BDC17B9139}" dt="2022-07-17T21:23:08.867" v="1602"/>
          <ac:picMkLst>
            <pc:docMk/>
            <pc:sldMk cId="2727772434" sldId="262"/>
            <ac:picMk id="7" creationId="{3DB36E42-6E9E-679D-2B61-52757C4A146C}"/>
          </ac:picMkLst>
        </pc:picChg>
        <pc:picChg chg="add mod ord modCrop">
          <ac:chgData name="Alfredo Funicello" userId="S::alfredo.funicello@studenti.unimi.it::93b986d0-fecc-4c84-b3e4-091f899e6982" providerId="AD" clId="Web-{AD00EBDD-6546-46CE-B794-A5BDC17B9139}" dt="2022-07-17T22:32:02.196" v="2340" actId="1076"/>
          <ac:picMkLst>
            <pc:docMk/>
            <pc:sldMk cId="2727772434" sldId="262"/>
            <ac:picMk id="10" creationId="{C6C23197-6FD7-0A93-2D81-0BEC6B4918C9}"/>
          </ac:picMkLst>
        </pc:picChg>
        <pc:picChg chg="add del mod">
          <ac:chgData name="Alfredo Funicello" userId="S::alfredo.funicello@studenti.unimi.it::93b986d0-fecc-4c84-b3e4-091f899e6982" providerId="AD" clId="Web-{AD00EBDD-6546-46CE-B794-A5BDC17B9139}" dt="2022-07-17T22:28:14.190" v="2251"/>
          <ac:picMkLst>
            <pc:docMk/>
            <pc:sldMk cId="2727772434" sldId="262"/>
            <ac:picMk id="11" creationId="{369365B9-D813-2E90-5CB8-C49A36F71A4A}"/>
          </ac:picMkLst>
        </pc:picChg>
        <pc:picChg chg="add mod">
          <ac:chgData name="Alfredo Funicello" userId="S::alfredo.funicello@studenti.unimi.it::93b986d0-fecc-4c84-b3e4-091f899e6982" providerId="AD" clId="Web-{AD00EBDD-6546-46CE-B794-A5BDC17B9139}" dt="2022-07-17T22:34:13.355" v="2351" actId="1076"/>
          <ac:picMkLst>
            <pc:docMk/>
            <pc:sldMk cId="2727772434" sldId="262"/>
            <ac:picMk id="12" creationId="{F3C1608C-1027-DD6A-A0A3-E9C330900C71}"/>
          </ac:picMkLst>
        </pc:picChg>
        <pc:picChg chg="add del mod">
          <ac:chgData name="Alfredo Funicello" userId="S::alfredo.funicello@studenti.unimi.it::93b986d0-fecc-4c84-b3e4-091f899e6982" providerId="AD" clId="Web-{AD00EBDD-6546-46CE-B794-A5BDC17B9139}" dt="2022-07-17T21:29:08.235" v="1661"/>
          <ac:picMkLst>
            <pc:docMk/>
            <pc:sldMk cId="2727772434" sldId="262"/>
            <ac:picMk id="15" creationId="{38FE1F22-52E9-34FB-B013-5ED3F33343BA}"/>
          </ac:picMkLst>
        </pc:picChg>
        <pc:picChg chg="add del mod">
          <ac:chgData name="Alfredo Funicello" userId="S::alfredo.funicello@studenti.unimi.it::93b986d0-fecc-4c84-b3e4-091f899e6982" providerId="AD" clId="Web-{AD00EBDD-6546-46CE-B794-A5BDC17B9139}" dt="2022-07-17T22:28:14.190" v="2249"/>
          <ac:picMkLst>
            <pc:docMk/>
            <pc:sldMk cId="2727772434" sldId="262"/>
            <ac:picMk id="16" creationId="{F94E3FC5-B459-F7EC-02DF-1CF7A5B49670}"/>
          </ac:picMkLst>
        </pc:picChg>
        <pc:picChg chg="add mod modCrop">
          <ac:chgData name="Alfredo Funicello" userId="S::alfredo.funicello@studenti.unimi.it::93b986d0-fecc-4c84-b3e4-091f899e6982" providerId="AD" clId="Web-{AD00EBDD-6546-46CE-B794-A5BDC17B9139}" dt="2022-07-17T22:36:43.688" v="2382" actId="1076"/>
          <ac:picMkLst>
            <pc:docMk/>
            <pc:sldMk cId="2727772434" sldId="262"/>
            <ac:picMk id="19" creationId="{339F123A-C2A7-30BF-C6FC-AE8BD5A365A8}"/>
          </ac:picMkLst>
        </pc:picChg>
        <pc:picChg chg="add mod">
          <ac:chgData name="Alfredo Funicello" userId="S::alfredo.funicello@studenti.unimi.it::93b986d0-fecc-4c84-b3e4-091f899e6982" providerId="AD" clId="Web-{AD00EBDD-6546-46CE-B794-A5BDC17B9139}" dt="2022-07-17T22:34:44.418" v="2356" actId="1076"/>
          <ac:picMkLst>
            <pc:docMk/>
            <pc:sldMk cId="2727772434" sldId="262"/>
            <ac:picMk id="21" creationId="{F1230AC4-535B-11D7-6316-E83E83CCCDB4}"/>
          </ac:picMkLst>
        </pc:picChg>
      </pc:sldChg>
      <pc:sldChg chg="addSp delSp modSp new addCm">
        <pc:chgData name="Alfredo Funicello" userId="S::alfredo.funicello@studenti.unimi.it::93b986d0-fecc-4c84-b3e4-091f899e6982" providerId="AD" clId="Web-{AD00EBDD-6546-46CE-B794-A5BDC17B9139}" dt="2022-07-17T22:03:09.242" v="1990"/>
        <pc:sldMkLst>
          <pc:docMk/>
          <pc:sldMk cId="2678987258" sldId="263"/>
        </pc:sldMkLst>
        <pc:spChg chg="del">
          <ac:chgData name="Alfredo Funicello" userId="S::alfredo.funicello@studenti.unimi.it::93b986d0-fecc-4c84-b3e4-091f899e6982" providerId="AD" clId="Web-{AD00EBDD-6546-46CE-B794-A5BDC17B9139}" dt="2022-07-17T21:34:19.789" v="1670"/>
          <ac:spMkLst>
            <pc:docMk/>
            <pc:sldMk cId="2678987258" sldId="263"/>
            <ac:spMk id="2" creationId="{5F9798E4-13DD-00FF-F38D-277813F2BDDA}"/>
          </ac:spMkLst>
        </pc:spChg>
        <pc:spChg chg="del">
          <ac:chgData name="Alfredo Funicello" userId="S::alfredo.funicello@studenti.unimi.it::93b986d0-fecc-4c84-b3e4-091f899e6982" providerId="AD" clId="Web-{AD00EBDD-6546-46CE-B794-A5BDC17B9139}" dt="2022-07-17T21:34:22.274" v="1671"/>
          <ac:spMkLst>
            <pc:docMk/>
            <pc:sldMk cId="2678987258" sldId="263"/>
            <ac:spMk id="3" creationId="{9504F1FB-C659-0B48-12C5-7176E510E7ED}"/>
          </ac:spMkLst>
        </pc:spChg>
        <pc:spChg chg="add del mod">
          <ac:chgData name="Alfredo Funicello" userId="S::alfredo.funicello@studenti.unimi.it::93b986d0-fecc-4c84-b3e4-091f899e6982" providerId="AD" clId="Web-{AD00EBDD-6546-46CE-B794-A5BDC17B9139}" dt="2022-07-17T21:45:56.970" v="1833"/>
          <ac:spMkLst>
            <pc:docMk/>
            <pc:sldMk cId="2678987258" sldId="263"/>
            <ac:spMk id="8" creationId="{59FE5866-D9F3-0EE7-A11B-03ECD92CD6EF}"/>
          </ac:spMkLst>
        </pc:spChg>
        <pc:spChg chg="add mod">
          <ac:chgData name="Alfredo Funicello" userId="S::alfredo.funicello@studenti.unimi.it::93b986d0-fecc-4c84-b3e4-091f899e6982" providerId="AD" clId="Web-{AD00EBDD-6546-46CE-B794-A5BDC17B9139}" dt="2022-07-17T21:54:05.316" v="1946" actId="14100"/>
          <ac:spMkLst>
            <pc:docMk/>
            <pc:sldMk cId="2678987258" sldId="263"/>
            <ac:spMk id="10" creationId="{DF237785-6368-4F70-9E8D-7D282CB49105}"/>
          </ac:spMkLst>
        </pc:spChg>
        <pc:spChg chg="add mod">
          <ac:chgData name="Alfredo Funicello" userId="S::alfredo.funicello@studenti.unimi.it::93b986d0-fecc-4c84-b3e4-091f899e6982" providerId="AD" clId="Web-{AD00EBDD-6546-46CE-B794-A5BDC17B9139}" dt="2022-07-17T21:49:56.507" v="1910" actId="1076"/>
          <ac:spMkLst>
            <pc:docMk/>
            <pc:sldMk cId="2678987258" sldId="263"/>
            <ac:spMk id="12" creationId="{9D2FD95F-90EB-D940-22E1-30479A789952}"/>
          </ac:spMkLst>
        </pc:spChg>
        <pc:spChg chg="add mod">
          <ac:chgData name="Alfredo Funicello" userId="S::alfredo.funicello@studenti.unimi.it::93b986d0-fecc-4c84-b3e4-091f899e6982" providerId="AD" clId="Web-{AD00EBDD-6546-46CE-B794-A5BDC17B9139}" dt="2022-07-17T21:50:03.885" v="1911" actId="1076"/>
          <ac:spMkLst>
            <pc:docMk/>
            <pc:sldMk cId="2678987258" sldId="263"/>
            <ac:spMk id="13" creationId="{25B46F84-8A6B-B3F3-34C8-EC6342A23B29}"/>
          </ac:spMkLst>
        </pc:spChg>
        <pc:spChg chg="add mod">
          <ac:chgData name="Alfredo Funicello" userId="S::alfredo.funicello@studenti.unimi.it::93b986d0-fecc-4c84-b3e4-091f899e6982" providerId="AD" clId="Web-{AD00EBDD-6546-46CE-B794-A5BDC17B9139}" dt="2022-07-17T21:53:42.691" v="1941" actId="1076"/>
          <ac:spMkLst>
            <pc:docMk/>
            <pc:sldMk cId="2678987258" sldId="263"/>
            <ac:spMk id="14" creationId="{09571BCD-1352-3633-E14E-C5665ED841F0}"/>
          </ac:spMkLst>
        </pc:spChg>
        <pc:picChg chg="add mod modCrop">
          <ac:chgData name="Alfredo Funicello" userId="S::alfredo.funicello@studenti.unimi.it::93b986d0-fecc-4c84-b3e4-091f899e6982" providerId="AD" clId="Web-{AD00EBDD-6546-46CE-B794-A5BDC17B9139}" dt="2022-07-17T21:49:36.147" v="1900" actId="1076"/>
          <ac:picMkLst>
            <pc:docMk/>
            <pc:sldMk cId="2678987258" sldId="263"/>
            <ac:picMk id="4" creationId="{6CC8324F-889A-2676-BF6F-D100EFEC3EB3}"/>
          </ac:picMkLst>
        </pc:picChg>
        <pc:picChg chg="add mod modCrop">
          <ac:chgData name="Alfredo Funicello" userId="S::alfredo.funicello@studenti.unimi.it::93b986d0-fecc-4c84-b3e4-091f899e6982" providerId="AD" clId="Web-{AD00EBDD-6546-46CE-B794-A5BDC17B9139}" dt="2022-07-17T21:50:34.714" v="1912" actId="1076"/>
          <ac:picMkLst>
            <pc:docMk/>
            <pc:sldMk cId="2678987258" sldId="263"/>
            <ac:picMk id="5" creationId="{00DAFA85-945A-E719-5833-7B8BA13F6447}"/>
          </ac:picMkLst>
        </pc:picChg>
        <pc:picChg chg="add mod modCrop">
          <ac:chgData name="Alfredo Funicello" userId="S::alfredo.funicello@studenti.unimi.it::93b986d0-fecc-4c84-b3e4-091f899e6982" providerId="AD" clId="Web-{AD00EBDD-6546-46CE-B794-A5BDC17B9139}" dt="2022-07-17T21:53:28.846" v="1940" actId="1076"/>
          <ac:picMkLst>
            <pc:docMk/>
            <pc:sldMk cId="2678987258" sldId="263"/>
            <ac:picMk id="6" creationId="{97C9608B-7875-2AD4-B51E-605DAF645577}"/>
          </ac:picMkLst>
        </pc:picChg>
      </pc:sldChg>
      <pc:sldChg chg="addSp delSp modSp new">
        <pc:chgData name="Alfredo Funicello" userId="S::alfredo.funicello@studenti.unimi.it::93b986d0-fecc-4c84-b3e4-091f899e6982" providerId="AD" clId="Web-{AD00EBDD-6546-46CE-B794-A5BDC17B9139}" dt="2022-07-17T22:50:47.281" v="2477" actId="1076"/>
        <pc:sldMkLst>
          <pc:docMk/>
          <pc:sldMk cId="1771816449" sldId="264"/>
        </pc:sldMkLst>
        <pc:spChg chg="del">
          <ac:chgData name="Alfredo Funicello" userId="S::alfredo.funicello@studenti.unimi.it::93b986d0-fecc-4c84-b3e4-091f899e6982" providerId="AD" clId="Web-{AD00EBDD-6546-46CE-B794-A5BDC17B9139}" dt="2022-07-17T21:59:17.855" v="1948"/>
          <ac:spMkLst>
            <pc:docMk/>
            <pc:sldMk cId="1771816449" sldId="264"/>
            <ac:spMk id="2" creationId="{A1BD401F-AF12-F91B-3689-8166AB793EF5}"/>
          </ac:spMkLst>
        </pc:spChg>
        <pc:spChg chg="del">
          <ac:chgData name="Alfredo Funicello" userId="S::alfredo.funicello@studenti.unimi.it::93b986d0-fecc-4c84-b3e4-091f899e6982" providerId="AD" clId="Web-{AD00EBDD-6546-46CE-B794-A5BDC17B9139}" dt="2022-07-17T21:59:21.152" v="1949"/>
          <ac:spMkLst>
            <pc:docMk/>
            <pc:sldMk cId="1771816449" sldId="264"/>
            <ac:spMk id="3" creationId="{FC4C163E-E06E-158C-E558-21E5B6F7C9C4}"/>
          </ac:spMkLst>
        </pc:spChg>
        <pc:spChg chg="add mod">
          <ac:chgData name="Alfredo Funicello" userId="S::alfredo.funicello@studenti.unimi.it::93b986d0-fecc-4c84-b3e4-091f899e6982" providerId="AD" clId="Web-{AD00EBDD-6546-46CE-B794-A5BDC17B9139}" dt="2022-07-17T22:50:31.859" v="2474" actId="1076"/>
          <ac:spMkLst>
            <pc:docMk/>
            <pc:sldMk cId="1771816449" sldId="264"/>
            <ac:spMk id="5" creationId="{4FE5B901-D531-8E1D-5E3E-2B9C79CB9648}"/>
          </ac:spMkLst>
        </pc:spChg>
        <pc:spChg chg="add mod">
          <ac:chgData name="Alfredo Funicello" userId="S::alfredo.funicello@studenti.unimi.it::93b986d0-fecc-4c84-b3e4-091f899e6982" providerId="AD" clId="Web-{AD00EBDD-6546-46CE-B794-A5BDC17B9139}" dt="2022-07-17T22:35:55.858" v="2369" actId="20577"/>
          <ac:spMkLst>
            <pc:docMk/>
            <pc:sldMk cId="1771816449" sldId="264"/>
            <ac:spMk id="11" creationId="{F9F9C9C5-A9FB-2798-5045-F08CF8D0D479}"/>
          </ac:spMkLst>
        </pc:spChg>
        <pc:picChg chg="add del mod modCrop">
          <ac:chgData name="Alfredo Funicello" userId="S::alfredo.funicello@studenti.unimi.it::93b986d0-fecc-4c84-b3e4-091f899e6982" providerId="AD" clId="Web-{AD00EBDD-6546-46CE-B794-A5BDC17B9139}" dt="2022-07-17T22:09:21.172" v="2050"/>
          <ac:picMkLst>
            <pc:docMk/>
            <pc:sldMk cId="1771816449" sldId="264"/>
            <ac:picMk id="6" creationId="{44BC3E57-F72A-5E4D-59E0-02EAAB056FEE}"/>
          </ac:picMkLst>
        </pc:picChg>
        <pc:picChg chg="add mod modCrop">
          <ac:chgData name="Alfredo Funicello" userId="S::alfredo.funicello@studenti.unimi.it::93b986d0-fecc-4c84-b3e4-091f899e6982" providerId="AD" clId="Web-{AD00EBDD-6546-46CE-B794-A5BDC17B9139}" dt="2022-07-17T22:16:20.376" v="2178" actId="1076"/>
          <ac:picMkLst>
            <pc:docMk/>
            <pc:sldMk cId="1771816449" sldId="264"/>
            <ac:picMk id="7" creationId="{529AFDFC-6292-CBC2-17DD-BCC9747CBCCD}"/>
          </ac:picMkLst>
        </pc:picChg>
        <pc:picChg chg="add mod modCrop">
          <ac:chgData name="Alfredo Funicello" userId="S::alfredo.funicello@studenti.unimi.it::93b986d0-fecc-4c84-b3e4-091f899e6982" providerId="AD" clId="Web-{AD00EBDD-6546-46CE-B794-A5BDC17B9139}" dt="2022-07-17T22:16:18.220" v="2177" actId="1076"/>
          <ac:picMkLst>
            <pc:docMk/>
            <pc:sldMk cId="1771816449" sldId="264"/>
            <ac:picMk id="8" creationId="{3667D900-690B-2F46-CD36-D63BFD310187}"/>
          </ac:picMkLst>
        </pc:picChg>
        <pc:picChg chg="add mod modCrop">
          <ac:chgData name="Alfredo Funicello" userId="S::alfredo.funicello@studenti.unimi.it::93b986d0-fecc-4c84-b3e4-091f899e6982" providerId="AD" clId="Web-{AD00EBDD-6546-46CE-B794-A5BDC17B9139}" dt="2022-07-17T22:50:47.281" v="2476" actId="1076"/>
          <ac:picMkLst>
            <pc:docMk/>
            <pc:sldMk cId="1771816449" sldId="264"/>
            <ac:picMk id="9" creationId="{94F8BE81-96D4-502E-B0F1-E79AC4E1C589}"/>
          </ac:picMkLst>
        </pc:picChg>
        <pc:picChg chg="add mod modCrop">
          <ac:chgData name="Alfredo Funicello" userId="S::alfredo.funicello@studenti.unimi.it::93b986d0-fecc-4c84-b3e4-091f899e6982" providerId="AD" clId="Web-{AD00EBDD-6546-46CE-B794-A5BDC17B9139}" dt="2022-07-17T22:50:47.281" v="2475" actId="1076"/>
          <ac:picMkLst>
            <pc:docMk/>
            <pc:sldMk cId="1771816449" sldId="264"/>
            <ac:picMk id="12" creationId="{C864ECAA-9A1A-34A7-DDDE-5FDB2D19065B}"/>
          </ac:picMkLst>
        </pc:picChg>
        <pc:picChg chg="add mod modCrop">
          <ac:chgData name="Alfredo Funicello" userId="S::alfredo.funicello@studenti.unimi.it::93b986d0-fecc-4c84-b3e4-091f899e6982" providerId="AD" clId="Web-{AD00EBDD-6546-46CE-B794-A5BDC17B9139}" dt="2022-07-17T22:50:47.281" v="2477" actId="1076"/>
          <ac:picMkLst>
            <pc:docMk/>
            <pc:sldMk cId="1771816449" sldId="264"/>
            <ac:picMk id="13" creationId="{D8A30AA9-EADF-B980-F1D0-B0AC277E09F2}"/>
          </ac:picMkLst>
        </pc:picChg>
      </pc:sldChg>
      <pc:sldChg chg="addSp delSp modSp new">
        <pc:chgData name="Alfredo Funicello" userId="S::alfredo.funicello@studenti.unimi.it::93b986d0-fecc-4c84-b3e4-091f899e6982" providerId="AD" clId="Web-{AD00EBDD-6546-46CE-B794-A5BDC17B9139}" dt="2022-07-17T23:00:26.513" v="2536" actId="20577"/>
        <pc:sldMkLst>
          <pc:docMk/>
          <pc:sldMk cId="4148952767" sldId="265"/>
        </pc:sldMkLst>
        <pc:spChg chg="del">
          <ac:chgData name="Alfredo Funicello" userId="S::alfredo.funicello@studenti.unimi.it::93b986d0-fecc-4c84-b3e4-091f899e6982" providerId="AD" clId="Web-{AD00EBDD-6546-46CE-B794-A5BDC17B9139}" dt="2022-07-17T22:42:15.728" v="2397"/>
          <ac:spMkLst>
            <pc:docMk/>
            <pc:sldMk cId="4148952767" sldId="265"/>
            <ac:spMk id="2" creationId="{CD2DD455-48B9-2A17-FA24-A1B037D378D4}"/>
          </ac:spMkLst>
        </pc:spChg>
        <pc:spChg chg="del">
          <ac:chgData name="Alfredo Funicello" userId="S::alfredo.funicello@studenti.unimi.it::93b986d0-fecc-4c84-b3e4-091f899e6982" providerId="AD" clId="Web-{AD00EBDD-6546-46CE-B794-A5BDC17B9139}" dt="2022-07-17T22:42:19.634" v="2399"/>
          <ac:spMkLst>
            <pc:docMk/>
            <pc:sldMk cId="4148952767" sldId="265"/>
            <ac:spMk id="3" creationId="{793BAF89-B52F-160C-B112-EEE4D018B6EA}"/>
          </ac:spMkLst>
        </pc:spChg>
        <pc:spChg chg="add">
          <ac:chgData name="Alfredo Funicello" userId="S::alfredo.funicello@studenti.unimi.it::93b986d0-fecc-4c84-b3e4-091f899e6982" providerId="AD" clId="Web-{AD00EBDD-6546-46CE-B794-A5BDC17B9139}" dt="2022-07-17T22:42:16.321" v="2398"/>
          <ac:spMkLst>
            <pc:docMk/>
            <pc:sldMk cId="4148952767" sldId="265"/>
            <ac:spMk id="5" creationId="{22D3015F-685A-8673-D55C-7C42F27A3D2C}"/>
          </ac:spMkLst>
        </pc:spChg>
        <pc:spChg chg="add mod">
          <ac:chgData name="Alfredo Funicello" userId="S::alfredo.funicello@studenti.unimi.it::93b986d0-fecc-4c84-b3e4-091f899e6982" providerId="AD" clId="Web-{AD00EBDD-6546-46CE-B794-A5BDC17B9139}" dt="2022-07-17T23:00:26.513" v="2536" actId="20577"/>
          <ac:spMkLst>
            <pc:docMk/>
            <pc:sldMk cId="4148952767" sldId="265"/>
            <ac:spMk id="10" creationId="{BF58C7FE-0635-3AAB-F3C9-DABDC44163BB}"/>
          </ac:spMkLst>
        </pc:spChg>
        <pc:picChg chg="add mod">
          <ac:chgData name="Alfredo Funicello" userId="S::alfredo.funicello@studenti.unimi.it::93b986d0-fecc-4c84-b3e4-091f899e6982" providerId="AD" clId="Web-{AD00EBDD-6546-46CE-B794-A5BDC17B9139}" dt="2022-07-17T22:51:41.579" v="2484" actId="1076"/>
          <ac:picMkLst>
            <pc:docMk/>
            <pc:sldMk cId="4148952767" sldId="265"/>
            <ac:picMk id="6" creationId="{7860073A-9F2D-8DB6-F4D8-A3C103AF0830}"/>
          </ac:picMkLst>
        </pc:picChg>
        <pc:picChg chg="add mod">
          <ac:chgData name="Alfredo Funicello" userId="S::alfredo.funicello@studenti.unimi.it::93b986d0-fecc-4c84-b3e4-091f899e6982" providerId="AD" clId="Web-{AD00EBDD-6546-46CE-B794-A5BDC17B9139}" dt="2022-07-17T22:51:34.532" v="2480" actId="1076"/>
          <ac:picMkLst>
            <pc:docMk/>
            <pc:sldMk cId="4148952767" sldId="265"/>
            <ac:picMk id="7" creationId="{66A7087C-8344-2644-F268-712335C7BA42}"/>
          </ac:picMkLst>
        </pc:picChg>
        <pc:picChg chg="add mod">
          <ac:chgData name="Alfredo Funicello" userId="S::alfredo.funicello@studenti.unimi.it::93b986d0-fecc-4c84-b3e4-091f899e6982" providerId="AD" clId="Web-{AD00EBDD-6546-46CE-B794-A5BDC17B9139}" dt="2022-07-17T22:51:42.611" v="2485" actId="1076"/>
          <ac:picMkLst>
            <pc:docMk/>
            <pc:sldMk cId="4148952767" sldId="265"/>
            <ac:picMk id="8" creationId="{1F1FE231-E231-D5CF-277A-92A8A77E3750}"/>
          </ac:picMkLst>
        </pc:picChg>
      </pc:sldChg>
      <pc:sldChg chg="addSp delSp modSp new">
        <pc:chgData name="Alfredo Funicello" userId="S::alfredo.funicello@studenti.unimi.it::93b986d0-fecc-4c84-b3e4-091f899e6982" providerId="AD" clId="Web-{AD00EBDD-6546-46CE-B794-A5BDC17B9139}" dt="2022-07-17T23:08:10.814" v="2675" actId="20577"/>
        <pc:sldMkLst>
          <pc:docMk/>
          <pc:sldMk cId="2674209765" sldId="266"/>
        </pc:sldMkLst>
        <pc:spChg chg="del">
          <ac:chgData name="Alfredo Funicello" userId="S::alfredo.funicello@studenti.unimi.it::93b986d0-fecc-4c84-b3e4-091f899e6982" providerId="AD" clId="Web-{AD00EBDD-6546-46CE-B794-A5BDC17B9139}" dt="2022-07-17T23:01:06.046" v="2539"/>
          <ac:spMkLst>
            <pc:docMk/>
            <pc:sldMk cId="2674209765" sldId="266"/>
            <ac:spMk id="2" creationId="{254EC748-FF83-0A28-8AB0-1EBA0FA859E4}"/>
          </ac:spMkLst>
        </pc:spChg>
        <pc:spChg chg="del">
          <ac:chgData name="Alfredo Funicello" userId="S::alfredo.funicello@studenti.unimi.it::93b986d0-fecc-4c84-b3e4-091f899e6982" providerId="AD" clId="Web-{AD00EBDD-6546-46CE-B794-A5BDC17B9139}" dt="2022-07-17T23:01:04.671" v="2538"/>
          <ac:spMkLst>
            <pc:docMk/>
            <pc:sldMk cId="2674209765" sldId="266"/>
            <ac:spMk id="3" creationId="{D97E5F33-17A6-0A26-6A3E-0D16C6254485}"/>
          </ac:spMkLst>
        </pc:spChg>
        <pc:spChg chg="add mod">
          <ac:chgData name="Alfredo Funicello" userId="S::alfredo.funicello@studenti.unimi.it::93b986d0-fecc-4c84-b3e4-091f899e6982" providerId="AD" clId="Web-{AD00EBDD-6546-46CE-B794-A5BDC17B9139}" dt="2022-07-17T23:08:10.814" v="2675" actId="20577"/>
          <ac:spMkLst>
            <pc:docMk/>
            <pc:sldMk cId="2674209765" sldId="266"/>
            <ac:spMk id="7" creationId="{B00D70CC-EE79-8E6A-360B-280288219738}"/>
          </ac:spMkLst>
        </pc:spChg>
        <pc:picChg chg="add mod modCrop">
          <ac:chgData name="Alfredo Funicello" userId="S::alfredo.funicello@studenti.unimi.it::93b986d0-fecc-4c84-b3e4-091f899e6982" providerId="AD" clId="Web-{AD00EBDD-6546-46CE-B794-A5BDC17B9139}" dt="2022-07-17T23:02:49.095" v="2546" actId="1076"/>
          <ac:picMkLst>
            <pc:docMk/>
            <pc:sldMk cId="2674209765" sldId="266"/>
            <ac:picMk id="4" creationId="{5D1CDCFC-52D2-51A6-AF80-D2421C8B0A93}"/>
          </ac:picMkLst>
        </pc:picChg>
        <pc:picChg chg="add mod">
          <ac:chgData name="Alfredo Funicello" userId="S::alfredo.funicello@studenti.unimi.it::93b986d0-fecc-4c84-b3e4-091f899e6982" providerId="AD" clId="Web-{AD00EBDD-6546-46CE-B794-A5BDC17B9139}" dt="2022-07-17T23:03:00.439" v="2551" actId="1076"/>
          <ac:picMkLst>
            <pc:docMk/>
            <pc:sldMk cId="2674209765" sldId="266"/>
            <ac:picMk id="5" creationId="{99988007-9155-5F40-65FC-1B161073BEAD}"/>
          </ac:picMkLst>
        </pc:picChg>
      </pc:sldChg>
      <pc:sldChg chg="addSp delSp modSp new">
        <pc:chgData name="Alfredo Funicello" userId="S::alfredo.funicello@studenti.unimi.it::93b986d0-fecc-4c84-b3e4-091f899e6982" providerId="AD" clId="Web-{AD00EBDD-6546-46CE-B794-A5BDC17B9139}" dt="2022-07-17T23:03:38.674" v="2571" actId="1076"/>
        <pc:sldMkLst>
          <pc:docMk/>
          <pc:sldMk cId="4051310186" sldId="267"/>
        </pc:sldMkLst>
        <pc:spChg chg="del">
          <ac:chgData name="Alfredo Funicello" userId="S::alfredo.funicello@studenti.unimi.it::93b986d0-fecc-4c84-b3e4-091f899e6982" providerId="AD" clId="Web-{AD00EBDD-6546-46CE-B794-A5BDC17B9139}" dt="2022-07-17T23:03:11.924" v="2553"/>
          <ac:spMkLst>
            <pc:docMk/>
            <pc:sldMk cId="4051310186" sldId="267"/>
            <ac:spMk id="2" creationId="{784AA166-3FD6-DDB0-E9E0-E54990B8AB40}"/>
          </ac:spMkLst>
        </pc:spChg>
        <pc:spChg chg="del">
          <ac:chgData name="Alfredo Funicello" userId="S::alfredo.funicello@studenti.unimi.it::93b986d0-fecc-4c84-b3e4-091f899e6982" providerId="AD" clId="Web-{AD00EBDD-6546-46CE-B794-A5BDC17B9139}" dt="2022-07-17T23:03:21.346" v="2564"/>
          <ac:spMkLst>
            <pc:docMk/>
            <pc:sldMk cId="4051310186" sldId="267"/>
            <ac:spMk id="3" creationId="{D1344DE2-D7AB-F2C2-DCBC-91329C184BAD}"/>
          </ac:spMkLst>
        </pc:spChg>
        <pc:spChg chg="add mod">
          <ac:chgData name="Alfredo Funicello" userId="S::alfredo.funicello@studenti.unimi.it::93b986d0-fecc-4c84-b3e4-091f899e6982" providerId="AD" clId="Web-{AD00EBDD-6546-46CE-B794-A5BDC17B9139}" dt="2022-07-17T23:03:18.361" v="2563" actId="20577"/>
          <ac:spMkLst>
            <pc:docMk/>
            <pc:sldMk cId="4051310186" sldId="267"/>
            <ac:spMk id="5" creationId="{8095B4CE-CE16-08D5-8A78-6089C5F22F1F}"/>
          </ac:spMkLst>
        </pc:spChg>
        <pc:picChg chg="add mod">
          <ac:chgData name="Alfredo Funicello" userId="S::alfredo.funicello@studenti.unimi.it::93b986d0-fecc-4c84-b3e4-091f899e6982" providerId="AD" clId="Web-{AD00EBDD-6546-46CE-B794-A5BDC17B9139}" dt="2022-07-17T23:03:35.674" v="2569" actId="1076"/>
          <ac:picMkLst>
            <pc:docMk/>
            <pc:sldMk cId="4051310186" sldId="267"/>
            <ac:picMk id="6" creationId="{6B520947-A927-602D-5685-AC7029BA33AD}"/>
          </ac:picMkLst>
        </pc:picChg>
        <pc:picChg chg="add mod">
          <ac:chgData name="Alfredo Funicello" userId="S::alfredo.funicello@studenti.unimi.it::93b986d0-fecc-4c84-b3e4-091f899e6982" providerId="AD" clId="Web-{AD00EBDD-6546-46CE-B794-A5BDC17B9139}" dt="2022-07-17T23:03:38.674" v="2571" actId="1076"/>
          <ac:picMkLst>
            <pc:docMk/>
            <pc:sldMk cId="4051310186" sldId="267"/>
            <ac:picMk id="7" creationId="{74E4FDDF-E530-39E9-371C-74A37979C240}"/>
          </ac:picMkLst>
        </pc:picChg>
      </pc:sldChg>
      <pc:sldChg chg="addSp delSp modSp new">
        <pc:chgData name="Alfredo Funicello" userId="S::alfredo.funicello@studenti.unimi.it::93b986d0-fecc-4c84-b3e4-091f899e6982" providerId="AD" clId="Web-{AD00EBDD-6546-46CE-B794-A5BDC17B9139}" dt="2022-07-17T23:05:14.255" v="2591" actId="1076"/>
        <pc:sldMkLst>
          <pc:docMk/>
          <pc:sldMk cId="2446327435" sldId="268"/>
        </pc:sldMkLst>
        <pc:spChg chg="del">
          <ac:chgData name="Alfredo Funicello" userId="S::alfredo.funicello@studenti.unimi.it::93b986d0-fecc-4c84-b3e4-091f899e6982" providerId="AD" clId="Web-{AD00EBDD-6546-46CE-B794-A5BDC17B9139}" dt="2022-07-17T23:05:00.536" v="2573"/>
          <ac:spMkLst>
            <pc:docMk/>
            <pc:sldMk cId="2446327435" sldId="268"/>
            <ac:spMk id="2" creationId="{1561A3D1-BA1E-051D-EE2A-08803006F012}"/>
          </ac:spMkLst>
        </pc:spChg>
        <pc:spChg chg="add mod">
          <ac:chgData name="Alfredo Funicello" userId="S::alfredo.funicello@studenti.unimi.it::93b986d0-fecc-4c84-b3e4-091f899e6982" providerId="AD" clId="Web-{AD00EBDD-6546-46CE-B794-A5BDC17B9139}" dt="2022-07-17T23:05:14.255" v="2591" actId="1076"/>
          <ac:spMkLst>
            <pc:docMk/>
            <pc:sldMk cId="2446327435" sldId="268"/>
            <ac:spMk id="5" creationId="{85787CBA-815B-A416-B607-2663C30BE1CA}"/>
          </ac:spMkLst>
        </pc:spChg>
      </pc:sldChg>
      <pc:sldChg chg="addSp delSp modSp new">
        <pc:chgData name="Alfredo Funicello" userId="S::alfredo.funicello@studenti.unimi.it::93b986d0-fecc-4c84-b3e4-091f899e6982" providerId="AD" clId="Web-{AD00EBDD-6546-46CE-B794-A5BDC17B9139}" dt="2022-07-17T23:07:00" v="2625" actId="20577"/>
        <pc:sldMkLst>
          <pc:docMk/>
          <pc:sldMk cId="3705691425" sldId="269"/>
        </pc:sldMkLst>
        <pc:spChg chg="del">
          <ac:chgData name="Alfredo Funicello" userId="S::alfredo.funicello@studenti.unimi.it::93b986d0-fecc-4c84-b3e4-091f899e6982" providerId="AD" clId="Web-{AD00EBDD-6546-46CE-B794-A5BDC17B9139}" dt="2022-07-17T23:05:23.520" v="2593"/>
          <ac:spMkLst>
            <pc:docMk/>
            <pc:sldMk cId="3705691425" sldId="269"/>
            <ac:spMk id="2" creationId="{E89D9FC9-DAF1-F0EF-9179-47DA1C8E042F}"/>
          </ac:spMkLst>
        </pc:spChg>
        <pc:spChg chg="add mod">
          <ac:chgData name="Alfredo Funicello" userId="S::alfredo.funicello@studenti.unimi.it::93b986d0-fecc-4c84-b3e4-091f899e6982" providerId="AD" clId="Web-{AD00EBDD-6546-46CE-B794-A5BDC17B9139}" dt="2022-07-17T23:07:00" v="2625" actId="20577"/>
          <ac:spMkLst>
            <pc:docMk/>
            <pc:sldMk cId="3705691425" sldId="269"/>
            <ac:spMk id="5" creationId="{0C9EC8B4-4438-FFB7-E3A8-D549D38E4630}"/>
          </ac:spMkLst>
        </pc:spChg>
      </pc:sldChg>
      <pc:sldChg chg="addSp delSp modSp new">
        <pc:chgData name="Alfredo Funicello" userId="S::alfredo.funicello@studenti.unimi.it::93b986d0-fecc-4c84-b3e4-091f899e6982" providerId="AD" clId="Web-{AD00EBDD-6546-46CE-B794-A5BDC17B9139}" dt="2022-07-17T23:08:51.472" v="2676" actId="20577"/>
        <pc:sldMkLst>
          <pc:docMk/>
          <pc:sldMk cId="2827502516" sldId="270"/>
        </pc:sldMkLst>
        <pc:spChg chg="del">
          <ac:chgData name="Alfredo Funicello" userId="S::alfredo.funicello@studenti.unimi.it::93b986d0-fecc-4c84-b3e4-091f899e6982" providerId="AD" clId="Web-{AD00EBDD-6546-46CE-B794-A5BDC17B9139}" dt="2022-07-17T23:07:25.126" v="2626"/>
          <ac:spMkLst>
            <pc:docMk/>
            <pc:sldMk cId="2827502516" sldId="270"/>
            <ac:spMk id="2" creationId="{7855D19F-0FCC-4B4B-1891-5D6B3EDCC459}"/>
          </ac:spMkLst>
        </pc:spChg>
        <pc:spChg chg="add mod">
          <ac:chgData name="Alfredo Funicello" userId="S::alfredo.funicello@studenti.unimi.it::93b986d0-fecc-4c84-b3e4-091f899e6982" providerId="AD" clId="Web-{AD00EBDD-6546-46CE-B794-A5BDC17B9139}" dt="2022-07-17T23:08:51.472" v="2676" actId="20577"/>
          <ac:spMkLst>
            <pc:docMk/>
            <pc:sldMk cId="2827502516" sldId="270"/>
            <ac:spMk id="5" creationId="{C49D820B-14B9-255E-ABDC-726B25CBDB9C}"/>
          </ac:spMkLst>
        </pc:spChg>
      </pc:sldChg>
    </pc:docChg>
  </pc:docChgLst>
  <pc:docChgLst>
    <pc:chgData name="Alfredo Funicello" userId="S::alfredo.funicello@studenti.unimi.it::93b986d0-fecc-4c84-b3e4-091f899e6982" providerId="AD" clId="Web-{5AFA1D43-B1CB-4956-9C6F-49F2B74E2DCC}"/>
    <pc:docChg chg="modSld">
      <pc:chgData name="Alfredo Funicello" userId="S::alfredo.funicello@studenti.unimi.it::93b986d0-fecc-4c84-b3e4-091f899e6982" providerId="AD" clId="Web-{5AFA1D43-B1CB-4956-9C6F-49F2B74E2DCC}" dt="2022-07-17T18:17:53.872" v="1"/>
      <pc:docMkLst>
        <pc:docMk/>
      </pc:docMkLst>
      <pc:sldChg chg="delSp">
        <pc:chgData name="Alfredo Funicello" userId="S::alfredo.funicello@studenti.unimi.it::93b986d0-fecc-4c84-b3e4-091f899e6982" providerId="AD" clId="Web-{5AFA1D43-B1CB-4956-9C6F-49F2B74E2DCC}" dt="2022-07-17T18:17:53.872" v="1"/>
        <pc:sldMkLst>
          <pc:docMk/>
          <pc:sldMk cId="109857222" sldId="256"/>
        </pc:sldMkLst>
        <pc:spChg chg="del">
          <ac:chgData name="Alfredo Funicello" userId="S::alfredo.funicello@studenti.unimi.it::93b986d0-fecc-4c84-b3e4-091f899e6982" providerId="AD" clId="Web-{5AFA1D43-B1CB-4956-9C6F-49F2B74E2DCC}" dt="2022-07-17T18:17:51.497" v="0"/>
          <ac:spMkLst>
            <pc:docMk/>
            <pc:sldMk cId="109857222" sldId="256"/>
            <ac:spMk id="2" creationId="{00000000-0000-0000-0000-000000000000}"/>
          </ac:spMkLst>
        </pc:spChg>
        <pc:spChg chg="del">
          <ac:chgData name="Alfredo Funicello" userId="S::alfredo.funicello@studenti.unimi.it::93b986d0-fecc-4c84-b3e4-091f899e6982" providerId="AD" clId="Web-{5AFA1D43-B1CB-4956-9C6F-49F2B74E2DCC}" dt="2022-07-17T18:17:53.872" v="1"/>
          <ac:spMkLst>
            <pc:docMk/>
            <pc:sldMk cId="109857222" sldId="256"/>
            <ac:spMk id="3" creationId="{00000000-0000-0000-0000-000000000000}"/>
          </ac:spMkLst>
        </pc:spChg>
      </pc:sldChg>
    </pc:docChg>
  </pc:docChgLst>
  <pc:docChgLst>
    <pc:chgData name="Alfredo Funicello" userId="S::alfredo.funicello@studenti.unimi.it::93b986d0-fecc-4c84-b3e4-091f899e6982" providerId="AD" clId="Web-{4854A5E0-7318-42F9-A537-C516CE717504}"/>
    <pc:docChg chg="delSld modSld">
      <pc:chgData name="Alfredo Funicello" userId="S::alfredo.funicello@studenti.unimi.it::93b986d0-fecc-4c84-b3e4-091f899e6982" providerId="AD" clId="Web-{4854A5E0-7318-42F9-A537-C516CE717504}" dt="2022-07-18T17:43:01.192" v="1555" actId="20577"/>
      <pc:docMkLst>
        <pc:docMk/>
      </pc:docMkLst>
      <pc:sldChg chg="modSp">
        <pc:chgData name="Alfredo Funicello" userId="S::alfredo.funicello@studenti.unimi.it::93b986d0-fecc-4c84-b3e4-091f899e6982" providerId="AD" clId="Web-{4854A5E0-7318-42F9-A537-C516CE717504}" dt="2022-07-18T15:49:56.897" v="943" actId="20577"/>
        <pc:sldMkLst>
          <pc:docMk/>
          <pc:sldMk cId="3633226127" sldId="257"/>
        </pc:sldMkLst>
        <pc:spChg chg="mod">
          <ac:chgData name="Alfredo Funicello" userId="S::alfredo.funicello@studenti.unimi.it::93b986d0-fecc-4c84-b3e4-091f899e6982" providerId="AD" clId="Web-{4854A5E0-7318-42F9-A537-C516CE717504}" dt="2022-07-18T15:49:32.724" v="941" actId="20577"/>
          <ac:spMkLst>
            <pc:docMk/>
            <pc:sldMk cId="3633226127" sldId="257"/>
            <ac:spMk id="5" creationId="{A515DE98-2954-4E5D-E75E-5982286E533E}"/>
          </ac:spMkLst>
        </pc:spChg>
        <pc:spChg chg="mod">
          <ac:chgData name="Alfredo Funicello" userId="S::alfredo.funicello@studenti.unimi.it::93b986d0-fecc-4c84-b3e4-091f899e6982" providerId="AD" clId="Web-{4854A5E0-7318-42F9-A537-C516CE717504}" dt="2022-07-18T15:49:56.897" v="943" actId="20577"/>
          <ac:spMkLst>
            <pc:docMk/>
            <pc:sldMk cId="3633226127" sldId="257"/>
            <ac:spMk id="7" creationId="{C0E249D6-4370-37C1-68AC-77D5685A28D1}"/>
          </ac:spMkLst>
        </pc:spChg>
      </pc:sldChg>
      <pc:sldChg chg="addSp delSp modSp">
        <pc:chgData name="Alfredo Funicello" userId="S::alfredo.funicello@studenti.unimi.it::93b986d0-fecc-4c84-b3e4-091f899e6982" providerId="AD" clId="Web-{4854A5E0-7318-42F9-A537-C516CE717504}" dt="2022-07-18T14:19:52.280" v="478" actId="1076"/>
        <pc:sldMkLst>
          <pc:docMk/>
          <pc:sldMk cId="3214114019" sldId="260"/>
        </pc:sldMkLst>
        <pc:spChg chg="mod">
          <ac:chgData name="Alfredo Funicello" userId="S::alfredo.funicello@studenti.unimi.it::93b986d0-fecc-4c84-b3e4-091f899e6982" providerId="AD" clId="Web-{4854A5E0-7318-42F9-A537-C516CE717504}" dt="2022-07-18T13:55:06.900" v="230" actId="20577"/>
          <ac:spMkLst>
            <pc:docMk/>
            <pc:sldMk cId="3214114019" sldId="260"/>
            <ac:spMk id="9" creationId="{36A4C238-41C5-1141-8EF4-9812DA2AFCCB}"/>
          </ac:spMkLst>
        </pc:spChg>
        <pc:spChg chg="mod">
          <ac:chgData name="Alfredo Funicello" userId="S::alfredo.funicello@studenti.unimi.it::93b986d0-fecc-4c84-b3e4-091f899e6982" providerId="AD" clId="Web-{4854A5E0-7318-42F9-A537-C516CE717504}" dt="2022-07-18T13:54:44.399" v="227" actId="20577"/>
          <ac:spMkLst>
            <pc:docMk/>
            <pc:sldMk cId="3214114019" sldId="260"/>
            <ac:spMk id="13" creationId="{C7A65023-E92F-0C66-28AF-02EA0DD3F65B}"/>
          </ac:spMkLst>
        </pc:spChg>
        <pc:spChg chg="mod">
          <ac:chgData name="Alfredo Funicello" userId="S::alfredo.funicello@studenti.unimi.it::93b986d0-fecc-4c84-b3e4-091f899e6982" providerId="AD" clId="Web-{4854A5E0-7318-42F9-A537-C516CE717504}" dt="2022-07-18T13:51:08.907" v="175" actId="1076"/>
          <ac:spMkLst>
            <pc:docMk/>
            <pc:sldMk cId="3214114019" sldId="260"/>
            <ac:spMk id="14" creationId="{43794679-90A9-555F-D161-AC2747B55563}"/>
          </ac:spMkLst>
        </pc:spChg>
        <pc:spChg chg="mod">
          <ac:chgData name="Alfredo Funicello" userId="S::alfredo.funicello@studenti.unimi.it::93b986d0-fecc-4c84-b3e4-091f899e6982" providerId="AD" clId="Web-{4854A5E0-7318-42F9-A537-C516CE717504}" dt="2022-07-18T13:48:54.575" v="153" actId="1076"/>
          <ac:spMkLst>
            <pc:docMk/>
            <pc:sldMk cId="3214114019" sldId="260"/>
            <ac:spMk id="20" creationId="{C452AE79-61D8-2529-7DAF-6315BCFBC348}"/>
          </ac:spMkLst>
        </pc:spChg>
        <pc:picChg chg="add mod modCrop">
          <ac:chgData name="Alfredo Funicello" userId="S::alfredo.funicello@studenti.unimi.it::93b986d0-fecc-4c84-b3e4-091f899e6982" providerId="AD" clId="Web-{4854A5E0-7318-42F9-A537-C516CE717504}" dt="2022-07-18T14:19:46.326" v="476" actId="1076"/>
          <ac:picMkLst>
            <pc:docMk/>
            <pc:sldMk cId="3214114019" sldId="260"/>
            <ac:picMk id="2" creationId="{7A2B33A5-5CF3-02B2-C29E-A217EA4DE37E}"/>
          </ac:picMkLst>
        </pc:picChg>
        <pc:picChg chg="mod modCrop">
          <ac:chgData name="Alfredo Funicello" userId="S::alfredo.funicello@studenti.unimi.it::93b986d0-fecc-4c84-b3e4-091f899e6982" providerId="AD" clId="Web-{4854A5E0-7318-42F9-A537-C516CE717504}" dt="2022-07-18T14:19:47.592" v="477" actId="1076"/>
          <ac:picMkLst>
            <pc:docMk/>
            <pc:sldMk cId="3214114019" sldId="260"/>
            <ac:picMk id="4" creationId="{C6E436C1-38CD-2AD8-E1B3-C8CCA860E960}"/>
          </ac:picMkLst>
        </pc:picChg>
        <pc:picChg chg="mod">
          <ac:chgData name="Alfredo Funicello" userId="S::alfredo.funicello@studenti.unimi.it::93b986d0-fecc-4c84-b3e4-091f899e6982" providerId="AD" clId="Web-{4854A5E0-7318-42F9-A537-C516CE717504}" dt="2022-07-18T14:19:52.280" v="478" actId="1076"/>
          <ac:picMkLst>
            <pc:docMk/>
            <pc:sldMk cId="3214114019" sldId="260"/>
            <ac:picMk id="5" creationId="{BFF29DD2-7C25-C06E-0328-910553F64965}"/>
          </ac:picMkLst>
        </pc:picChg>
        <pc:picChg chg="mod">
          <ac:chgData name="Alfredo Funicello" userId="S::alfredo.funicello@studenti.unimi.it::93b986d0-fecc-4c84-b3e4-091f899e6982" providerId="AD" clId="Web-{4854A5E0-7318-42F9-A537-C516CE717504}" dt="2022-07-18T13:52:21.207" v="211" actId="1076"/>
          <ac:picMkLst>
            <pc:docMk/>
            <pc:sldMk cId="3214114019" sldId="260"/>
            <ac:picMk id="6" creationId="{890FD77F-FB49-E30E-4244-D2227C4A5F0B}"/>
          </ac:picMkLst>
        </pc:picChg>
        <pc:picChg chg="mod">
          <ac:chgData name="Alfredo Funicello" userId="S::alfredo.funicello@studenti.unimi.it::93b986d0-fecc-4c84-b3e4-091f899e6982" providerId="AD" clId="Web-{4854A5E0-7318-42F9-A537-C516CE717504}" dt="2022-07-18T13:45:53.225" v="112" actId="1076"/>
          <ac:picMkLst>
            <pc:docMk/>
            <pc:sldMk cId="3214114019" sldId="260"/>
            <ac:picMk id="11" creationId="{E5A02733-B7B4-5D0D-6C8C-B17519FAEB46}"/>
          </ac:picMkLst>
        </pc:picChg>
        <pc:picChg chg="del">
          <ac:chgData name="Alfredo Funicello" userId="S::alfredo.funicello@studenti.unimi.it::93b986d0-fecc-4c84-b3e4-091f899e6982" providerId="AD" clId="Web-{4854A5E0-7318-42F9-A537-C516CE717504}" dt="2022-07-18T13:45:20.833" v="105"/>
          <ac:picMkLst>
            <pc:docMk/>
            <pc:sldMk cId="3214114019" sldId="260"/>
            <ac:picMk id="15" creationId="{1B539F36-1140-911D-5AB5-E90AFB1F2F43}"/>
          </ac:picMkLst>
        </pc:picChg>
        <pc:picChg chg="del">
          <ac:chgData name="Alfredo Funicello" userId="S::alfredo.funicello@studenti.unimi.it::93b986d0-fecc-4c84-b3e4-091f899e6982" providerId="AD" clId="Web-{4854A5E0-7318-42F9-A537-C516CE717504}" dt="2022-07-18T13:45:22.864" v="106"/>
          <ac:picMkLst>
            <pc:docMk/>
            <pc:sldMk cId="3214114019" sldId="260"/>
            <ac:picMk id="18" creationId="{E7040925-1B98-590D-8279-1E6442E18EC9}"/>
          </ac:picMkLst>
        </pc:picChg>
      </pc:sldChg>
      <pc:sldChg chg="addSp delSp modSp addCm modCm">
        <pc:chgData name="Alfredo Funicello" userId="S::alfredo.funicello@studenti.unimi.it::93b986d0-fecc-4c84-b3e4-091f899e6982" providerId="AD" clId="Web-{4854A5E0-7318-42F9-A537-C516CE717504}" dt="2022-07-18T17:10:16.934" v="1357" actId="20577"/>
        <pc:sldMkLst>
          <pc:docMk/>
          <pc:sldMk cId="875368548" sldId="261"/>
        </pc:sldMkLst>
        <pc:spChg chg="add del mod">
          <ac:chgData name="Alfredo Funicello" userId="S::alfredo.funicello@studenti.unimi.it::93b986d0-fecc-4c84-b3e4-091f899e6982" providerId="AD" clId="Web-{4854A5E0-7318-42F9-A537-C516CE717504}" dt="2022-07-18T12:01:06.478" v="8"/>
          <ac:spMkLst>
            <pc:docMk/>
            <pc:sldMk cId="875368548" sldId="261"/>
            <ac:spMk id="3" creationId="{A7F8D3AB-3764-D06F-3FB3-7F86F7DC73F1}"/>
          </ac:spMkLst>
        </pc:spChg>
        <pc:spChg chg="add">
          <ac:chgData name="Alfredo Funicello" userId="S::alfredo.funicello@studenti.unimi.it::93b986d0-fecc-4c84-b3e4-091f899e6982" providerId="AD" clId="Web-{4854A5E0-7318-42F9-A537-C516CE717504}" dt="2022-07-18T13:49:09.403" v="155"/>
          <ac:spMkLst>
            <pc:docMk/>
            <pc:sldMk cId="875368548" sldId="261"/>
            <ac:spMk id="4" creationId="{8C49F4E9-8B7E-3E34-599E-B40260C588FE}"/>
          </ac:spMkLst>
        </pc:spChg>
        <pc:spChg chg="add mod">
          <ac:chgData name="Alfredo Funicello" userId="S::alfredo.funicello@studenti.unimi.it::93b986d0-fecc-4c84-b3e4-091f899e6982" providerId="AD" clId="Web-{4854A5E0-7318-42F9-A537-C516CE717504}" dt="2022-07-18T14:50:44.203" v="506" actId="20577"/>
          <ac:spMkLst>
            <pc:docMk/>
            <pc:sldMk cId="875368548" sldId="261"/>
            <ac:spMk id="8" creationId="{3F2DEA93-F707-5765-71D5-5554C7DC09AC}"/>
          </ac:spMkLst>
        </pc:spChg>
        <pc:spChg chg="add mod">
          <ac:chgData name="Alfredo Funicello" userId="S::alfredo.funicello@studenti.unimi.it::93b986d0-fecc-4c84-b3e4-091f899e6982" providerId="AD" clId="Web-{4854A5E0-7318-42F9-A537-C516CE717504}" dt="2022-07-18T14:17:21.509" v="474" actId="20577"/>
          <ac:spMkLst>
            <pc:docMk/>
            <pc:sldMk cId="875368548" sldId="261"/>
            <ac:spMk id="10" creationId="{0744E02E-E6B3-426D-E1BD-C5F0CED9D2D1}"/>
          </ac:spMkLst>
        </pc:spChg>
        <pc:spChg chg="del mod">
          <ac:chgData name="Alfredo Funicello" userId="S::alfredo.funicello@studenti.unimi.it::93b986d0-fecc-4c84-b3e4-091f899e6982" providerId="AD" clId="Web-{4854A5E0-7318-42F9-A537-C516CE717504}" dt="2022-07-18T13:49:08.903" v="154"/>
          <ac:spMkLst>
            <pc:docMk/>
            <pc:sldMk cId="875368548" sldId="261"/>
            <ac:spMk id="13" creationId="{5E0FBD59-7EAD-8868-E313-967247890403}"/>
          </ac:spMkLst>
        </pc:spChg>
        <pc:spChg chg="add mod">
          <ac:chgData name="Alfredo Funicello" userId="S::alfredo.funicello@studenti.unimi.it::93b986d0-fecc-4c84-b3e4-091f899e6982" providerId="AD" clId="Web-{4854A5E0-7318-42F9-A537-C516CE717504}" dt="2022-07-18T17:10:16.934" v="1357" actId="20577"/>
          <ac:spMkLst>
            <pc:docMk/>
            <pc:sldMk cId="875368548" sldId="261"/>
            <ac:spMk id="14" creationId="{2B1A7031-AD32-6447-7FCC-A8ABBCFC52AD}"/>
          </ac:spMkLst>
        </pc:spChg>
        <pc:picChg chg="add mod modCrop">
          <ac:chgData name="Alfredo Funicello" userId="S::alfredo.funicello@studenti.unimi.it::93b986d0-fecc-4c84-b3e4-091f899e6982" providerId="AD" clId="Web-{4854A5E0-7318-42F9-A537-C516CE717504}" dt="2022-07-18T13:42:24.827" v="77" actId="1076"/>
          <ac:picMkLst>
            <pc:docMk/>
            <pc:sldMk cId="875368548" sldId="261"/>
            <ac:picMk id="2" creationId="{783614E7-DB54-C4D7-49FC-417DD1E0BBEF}"/>
          </ac:picMkLst>
        </pc:picChg>
        <pc:picChg chg="del">
          <ac:chgData name="Alfredo Funicello" userId="S::alfredo.funicello@studenti.unimi.it::93b986d0-fecc-4c84-b3e4-091f899e6982" providerId="AD" clId="Web-{4854A5E0-7318-42F9-A537-C516CE717504}" dt="2022-07-18T12:01:02.868" v="7"/>
          <ac:picMkLst>
            <pc:docMk/>
            <pc:sldMk cId="875368548" sldId="261"/>
            <ac:picMk id="4" creationId="{BD144116-C500-07CD-AF38-F9B4C58D2B1A}"/>
          </ac:picMkLst>
        </pc:picChg>
        <pc:picChg chg="add mod modCrop">
          <ac:chgData name="Alfredo Funicello" userId="S::alfredo.funicello@studenti.unimi.it::93b986d0-fecc-4c84-b3e4-091f899e6982" providerId="AD" clId="Web-{4854A5E0-7318-42F9-A537-C516CE717504}" dt="2022-07-18T14:47:35.228" v="493" actId="1076"/>
          <ac:picMkLst>
            <pc:docMk/>
            <pc:sldMk cId="875368548" sldId="261"/>
            <ac:picMk id="5" creationId="{5500088E-895F-A119-48B6-57A164E0567F}"/>
          </ac:picMkLst>
        </pc:picChg>
        <pc:picChg chg="add mod modCrop">
          <ac:chgData name="Alfredo Funicello" userId="S::alfredo.funicello@studenti.unimi.it::93b986d0-fecc-4c84-b3e4-091f899e6982" providerId="AD" clId="Web-{4854A5E0-7318-42F9-A537-C516CE717504}" dt="2022-07-18T14:50:51.610" v="507" actId="1076"/>
          <ac:picMkLst>
            <pc:docMk/>
            <pc:sldMk cId="875368548" sldId="261"/>
            <ac:picMk id="6" creationId="{23F83EBF-6000-894B-AA57-E7A044EDEF1F}"/>
          </ac:picMkLst>
        </pc:picChg>
        <pc:picChg chg="del">
          <ac:chgData name="Alfredo Funicello" userId="S::alfredo.funicello@studenti.unimi.it::93b986d0-fecc-4c84-b3e4-091f899e6982" providerId="AD" clId="Web-{4854A5E0-7318-42F9-A537-C516CE717504}" dt="2022-07-18T12:01:02.806" v="6"/>
          <ac:picMkLst>
            <pc:docMk/>
            <pc:sldMk cId="875368548" sldId="261"/>
            <ac:picMk id="7" creationId="{319516EC-248E-9B4E-DD5E-978613F2A75B}"/>
          </ac:picMkLst>
        </pc:picChg>
        <pc:picChg chg="mod">
          <ac:chgData name="Alfredo Funicello" userId="S::alfredo.funicello@studenti.unimi.it::93b986d0-fecc-4c84-b3e4-091f899e6982" providerId="AD" clId="Web-{4854A5E0-7318-42F9-A537-C516CE717504}" dt="2022-07-18T14:47:17.149" v="492" actId="1076"/>
          <ac:picMkLst>
            <pc:docMk/>
            <pc:sldMk cId="875368548" sldId="261"/>
            <ac:picMk id="9" creationId="{10F54B52-9BD4-87BE-2BF7-F6EEBAE74243}"/>
          </ac:picMkLst>
        </pc:picChg>
        <pc:picChg chg="mod">
          <ac:chgData name="Alfredo Funicello" userId="S::alfredo.funicello@studenti.unimi.it::93b986d0-fecc-4c84-b3e4-091f899e6982" providerId="AD" clId="Web-{4854A5E0-7318-42F9-A537-C516CE717504}" dt="2022-07-18T13:42:41.765" v="82" actId="1076"/>
          <ac:picMkLst>
            <pc:docMk/>
            <pc:sldMk cId="875368548" sldId="261"/>
            <ac:picMk id="11" creationId="{110D9CB7-3621-9B51-AE5A-B982E79984C4}"/>
          </ac:picMkLst>
        </pc:picChg>
      </pc:sldChg>
      <pc:sldChg chg="modSp">
        <pc:chgData name="Alfredo Funicello" userId="S::alfredo.funicello@studenti.unimi.it::93b986d0-fecc-4c84-b3e4-091f899e6982" providerId="AD" clId="Web-{4854A5E0-7318-42F9-A537-C516CE717504}" dt="2022-07-18T17:43:01.192" v="1555" actId="20577"/>
        <pc:sldMkLst>
          <pc:docMk/>
          <pc:sldMk cId="2678987258" sldId="263"/>
        </pc:sldMkLst>
        <pc:spChg chg="mod">
          <ac:chgData name="Alfredo Funicello" userId="S::alfredo.funicello@studenti.unimi.it::93b986d0-fecc-4c84-b3e4-091f899e6982" providerId="AD" clId="Web-{4854A5E0-7318-42F9-A537-C516CE717504}" dt="2022-07-18T14:23:24.568" v="488" actId="1076"/>
          <ac:spMkLst>
            <pc:docMk/>
            <pc:sldMk cId="2678987258" sldId="263"/>
            <ac:spMk id="10" creationId="{DF237785-6368-4F70-9E8D-7D282CB49105}"/>
          </ac:spMkLst>
        </pc:spChg>
        <pc:spChg chg="mod">
          <ac:chgData name="Alfredo Funicello" userId="S::alfredo.funicello@studenti.unimi.it::93b986d0-fecc-4c84-b3e4-091f899e6982" providerId="AD" clId="Web-{4854A5E0-7318-42F9-A537-C516CE717504}" dt="2022-07-18T17:43:01.192" v="1555" actId="20577"/>
          <ac:spMkLst>
            <pc:docMk/>
            <pc:sldMk cId="2678987258" sldId="263"/>
            <ac:spMk id="13" creationId="{25B46F84-8A6B-B3F3-34C8-EC6342A23B29}"/>
          </ac:spMkLst>
        </pc:spChg>
      </pc:sldChg>
      <pc:sldChg chg="modSp">
        <pc:chgData name="Alfredo Funicello" userId="S::alfredo.funicello@studenti.unimi.it::93b986d0-fecc-4c84-b3e4-091f899e6982" providerId="AD" clId="Web-{4854A5E0-7318-42F9-A537-C516CE717504}" dt="2022-07-18T13:38:36.928" v="43" actId="14100"/>
        <pc:sldMkLst>
          <pc:docMk/>
          <pc:sldMk cId="1771816449" sldId="264"/>
        </pc:sldMkLst>
        <pc:spChg chg="mod">
          <ac:chgData name="Alfredo Funicello" userId="S::alfredo.funicello@studenti.unimi.it::93b986d0-fecc-4c84-b3e4-091f899e6982" providerId="AD" clId="Web-{4854A5E0-7318-42F9-A537-C516CE717504}" dt="2022-07-18T13:38:36.928" v="43" actId="14100"/>
          <ac:spMkLst>
            <pc:docMk/>
            <pc:sldMk cId="1771816449" sldId="264"/>
            <ac:spMk id="5" creationId="{4FE5B901-D531-8E1D-5E3E-2B9C79CB9648}"/>
          </ac:spMkLst>
        </pc:spChg>
      </pc:sldChg>
      <pc:sldChg chg="modSp">
        <pc:chgData name="Alfredo Funicello" userId="S::alfredo.funicello@studenti.unimi.it::93b986d0-fecc-4c84-b3e4-091f899e6982" providerId="AD" clId="Web-{4854A5E0-7318-42F9-A537-C516CE717504}" dt="2022-07-18T16:19:18.546" v="1189" actId="1076"/>
        <pc:sldMkLst>
          <pc:docMk/>
          <pc:sldMk cId="4148952767" sldId="265"/>
        </pc:sldMkLst>
        <pc:spChg chg="mod">
          <ac:chgData name="Alfredo Funicello" userId="S::alfredo.funicello@studenti.unimi.it::93b986d0-fecc-4c84-b3e4-091f899e6982" providerId="AD" clId="Web-{4854A5E0-7318-42F9-A537-C516CE717504}" dt="2022-07-18T15:52:23.497" v="970" actId="20577"/>
          <ac:spMkLst>
            <pc:docMk/>
            <pc:sldMk cId="4148952767" sldId="265"/>
            <ac:spMk id="5" creationId="{22D3015F-685A-8673-D55C-7C42F27A3D2C}"/>
          </ac:spMkLst>
        </pc:spChg>
        <pc:spChg chg="mod">
          <ac:chgData name="Alfredo Funicello" userId="S::alfredo.funicello@studenti.unimi.it::93b986d0-fecc-4c84-b3e4-091f899e6982" providerId="AD" clId="Web-{4854A5E0-7318-42F9-A537-C516CE717504}" dt="2022-07-18T15:50:39.321" v="944" actId="1076"/>
          <ac:spMkLst>
            <pc:docMk/>
            <pc:sldMk cId="4148952767" sldId="265"/>
            <ac:spMk id="10" creationId="{BF58C7FE-0635-3AAB-F3C9-DABDC44163BB}"/>
          </ac:spMkLst>
        </pc:spChg>
        <pc:spChg chg="mod">
          <ac:chgData name="Alfredo Funicello" userId="S::alfredo.funicello@studenti.unimi.it::93b986d0-fecc-4c84-b3e4-091f899e6982" providerId="AD" clId="Web-{4854A5E0-7318-42F9-A537-C516CE717504}" dt="2022-07-18T13:33:58.356" v="35" actId="1076"/>
          <ac:spMkLst>
            <pc:docMk/>
            <pc:sldMk cId="4148952767" sldId="265"/>
            <ac:spMk id="12" creationId="{474F0008-6863-7FD2-0A33-D4926C9EFCE9}"/>
          </ac:spMkLst>
        </pc:spChg>
        <pc:spChg chg="mod">
          <ac:chgData name="Alfredo Funicello" userId="S::alfredo.funicello@studenti.unimi.it::93b986d0-fecc-4c84-b3e4-091f899e6982" providerId="AD" clId="Web-{4854A5E0-7318-42F9-A537-C516CE717504}" dt="2022-07-18T13:37:41.676" v="39" actId="20577"/>
          <ac:spMkLst>
            <pc:docMk/>
            <pc:sldMk cId="4148952767" sldId="265"/>
            <ac:spMk id="15" creationId="{743251DB-01B7-F30E-A970-76748789E9E4}"/>
          </ac:spMkLst>
        </pc:spChg>
        <pc:picChg chg="mod">
          <ac:chgData name="Alfredo Funicello" userId="S::alfredo.funicello@studenti.unimi.it::93b986d0-fecc-4c84-b3e4-091f899e6982" providerId="AD" clId="Web-{4854A5E0-7318-42F9-A537-C516CE717504}" dt="2022-07-18T16:19:12.780" v="1188" actId="1076"/>
          <ac:picMkLst>
            <pc:docMk/>
            <pc:sldMk cId="4148952767" sldId="265"/>
            <ac:picMk id="2" creationId="{8501B972-6BB9-AFEE-F7B3-85C69B5CB757}"/>
          </ac:picMkLst>
        </pc:picChg>
        <pc:picChg chg="mod">
          <ac:chgData name="Alfredo Funicello" userId="S::alfredo.funicello@studenti.unimi.it::93b986d0-fecc-4c84-b3e4-091f899e6982" providerId="AD" clId="Web-{4854A5E0-7318-42F9-A537-C516CE717504}" dt="2022-07-18T14:22:06.816" v="486" actId="1076"/>
          <ac:picMkLst>
            <pc:docMk/>
            <pc:sldMk cId="4148952767" sldId="265"/>
            <ac:picMk id="4" creationId="{3256B3FB-D2D5-2DF4-EB2C-0FFE9781FA2D}"/>
          </ac:picMkLst>
        </pc:picChg>
        <pc:picChg chg="mod">
          <ac:chgData name="Alfredo Funicello" userId="S::alfredo.funicello@studenti.unimi.it::93b986d0-fecc-4c84-b3e4-091f899e6982" providerId="AD" clId="Web-{4854A5E0-7318-42F9-A537-C516CE717504}" dt="2022-07-18T16:19:18.546" v="1189" actId="1076"/>
          <ac:picMkLst>
            <pc:docMk/>
            <pc:sldMk cId="4148952767" sldId="265"/>
            <ac:picMk id="9" creationId="{1882B45A-EEA8-A564-FC16-D6985B4769E0}"/>
          </ac:picMkLst>
        </pc:picChg>
      </pc:sldChg>
      <pc:sldChg chg="delSp del">
        <pc:chgData name="Alfredo Funicello" userId="S::alfredo.funicello@studenti.unimi.it::93b986d0-fecc-4c84-b3e4-091f899e6982" providerId="AD" clId="Web-{4854A5E0-7318-42F9-A537-C516CE717504}" dt="2022-07-18T17:24:23.836" v="1497"/>
        <pc:sldMkLst>
          <pc:docMk/>
          <pc:sldMk cId="2674209765" sldId="266"/>
        </pc:sldMkLst>
        <pc:picChg chg="del">
          <ac:chgData name="Alfredo Funicello" userId="S::alfredo.funicello@studenti.unimi.it::93b986d0-fecc-4c84-b3e4-091f899e6982" providerId="AD" clId="Web-{4854A5E0-7318-42F9-A537-C516CE717504}" dt="2022-07-18T17:24:19.320" v="1496"/>
          <ac:picMkLst>
            <pc:docMk/>
            <pc:sldMk cId="2674209765" sldId="266"/>
            <ac:picMk id="4" creationId="{5D1CDCFC-52D2-51A6-AF80-D2421C8B0A93}"/>
          </ac:picMkLst>
        </pc:picChg>
        <pc:picChg chg="del">
          <ac:chgData name="Alfredo Funicello" userId="S::alfredo.funicello@studenti.unimi.it::93b986d0-fecc-4c84-b3e4-091f899e6982" providerId="AD" clId="Web-{4854A5E0-7318-42F9-A537-C516CE717504}" dt="2022-07-18T17:24:17.632" v="1495"/>
          <ac:picMkLst>
            <pc:docMk/>
            <pc:sldMk cId="2674209765" sldId="266"/>
            <ac:picMk id="5" creationId="{99988007-9155-5F40-65FC-1B161073BEAD}"/>
          </ac:picMkLst>
        </pc:picChg>
      </pc:sldChg>
      <pc:sldChg chg="addSp delSp modSp addCm">
        <pc:chgData name="Alfredo Funicello" userId="S::alfredo.funicello@studenti.unimi.it::93b986d0-fecc-4c84-b3e4-091f899e6982" providerId="AD" clId="Web-{4854A5E0-7318-42F9-A537-C516CE717504}" dt="2022-07-18T15:52:55.373" v="971"/>
        <pc:sldMkLst>
          <pc:docMk/>
          <pc:sldMk cId="4051310186" sldId="267"/>
        </pc:sldMkLst>
        <pc:spChg chg="add del mod">
          <ac:chgData name="Alfredo Funicello" userId="S::alfredo.funicello@studenti.unimi.it::93b986d0-fecc-4c84-b3e4-091f899e6982" providerId="AD" clId="Web-{4854A5E0-7318-42F9-A537-C516CE717504}" dt="2022-07-18T15:42:04.691" v="846"/>
          <ac:spMkLst>
            <pc:docMk/>
            <pc:sldMk cId="4051310186" sldId="267"/>
            <ac:spMk id="3" creationId="{669965E1-6B73-1920-EA2A-47F8884A4E20}"/>
          </ac:spMkLst>
        </pc:spChg>
        <pc:spChg chg="mod">
          <ac:chgData name="Alfredo Funicello" userId="S::alfredo.funicello@studenti.unimi.it::93b986d0-fecc-4c84-b3e4-091f899e6982" providerId="AD" clId="Web-{4854A5E0-7318-42F9-A537-C516CE717504}" dt="2022-07-18T15:46:55.265" v="917" actId="1076"/>
          <ac:spMkLst>
            <pc:docMk/>
            <pc:sldMk cId="4051310186" sldId="267"/>
            <ac:spMk id="5" creationId="{8095B4CE-CE16-08D5-8A78-6089C5F22F1F}"/>
          </ac:spMkLst>
        </pc:spChg>
        <pc:spChg chg="add mod">
          <ac:chgData name="Alfredo Funicello" userId="S::alfredo.funicello@studenti.unimi.it::93b986d0-fecc-4c84-b3e4-091f899e6982" providerId="AD" clId="Web-{4854A5E0-7318-42F9-A537-C516CE717504}" dt="2022-07-18T15:46:57.562" v="918" actId="1076"/>
          <ac:spMkLst>
            <pc:docMk/>
            <pc:sldMk cId="4051310186" sldId="267"/>
            <ac:spMk id="8" creationId="{D42E90BC-FE97-D763-5E71-17016E2D20EE}"/>
          </ac:spMkLst>
        </pc:spChg>
        <pc:spChg chg="add mod">
          <ac:chgData name="Alfredo Funicello" userId="S::alfredo.funicello@studenti.unimi.it::93b986d0-fecc-4c84-b3e4-091f899e6982" providerId="AD" clId="Web-{4854A5E0-7318-42F9-A537-C516CE717504}" dt="2022-07-18T15:49:10.786" v="940" actId="1076"/>
          <ac:spMkLst>
            <pc:docMk/>
            <pc:sldMk cId="4051310186" sldId="267"/>
            <ac:spMk id="9" creationId="{B0925BDC-6B9C-E3D9-1A92-DD525FDA09FE}"/>
          </ac:spMkLst>
        </pc:spChg>
        <pc:spChg chg="add mod">
          <ac:chgData name="Alfredo Funicello" userId="S::alfredo.funicello@studenti.unimi.it::93b986d0-fecc-4c84-b3e4-091f899e6982" providerId="AD" clId="Web-{4854A5E0-7318-42F9-A537-C516CE717504}" dt="2022-07-18T15:47:35.220" v="927" actId="20577"/>
          <ac:spMkLst>
            <pc:docMk/>
            <pc:sldMk cId="4051310186" sldId="267"/>
            <ac:spMk id="10" creationId="{243E83D1-51BC-6EB8-C3D3-30C709387623}"/>
          </ac:spMkLst>
        </pc:spChg>
        <pc:picChg chg="add mod">
          <ac:chgData name="Alfredo Funicello" userId="S::alfredo.funicello@studenti.unimi.it::93b986d0-fecc-4c84-b3e4-091f899e6982" providerId="AD" clId="Web-{4854A5E0-7318-42F9-A537-C516CE717504}" dt="2022-07-18T15:47:15.719" v="923" actId="1076"/>
          <ac:picMkLst>
            <pc:docMk/>
            <pc:sldMk cId="4051310186" sldId="267"/>
            <ac:picMk id="2" creationId="{B8DEE41A-E220-454F-6970-3945A2F6B0E3}"/>
          </ac:picMkLst>
        </pc:picChg>
        <pc:picChg chg="del mod">
          <ac:chgData name="Alfredo Funicello" userId="S::alfredo.funicello@studenti.unimi.it::93b986d0-fecc-4c84-b3e4-091f899e6982" providerId="AD" clId="Web-{4854A5E0-7318-42F9-A537-C516CE717504}" dt="2022-07-18T15:23:14.052" v="512"/>
          <ac:picMkLst>
            <pc:docMk/>
            <pc:sldMk cId="4051310186" sldId="267"/>
            <ac:picMk id="6" creationId="{6B520947-A927-602D-5685-AC7029BA33AD}"/>
          </ac:picMkLst>
        </pc:picChg>
        <pc:picChg chg="mod">
          <ac:chgData name="Alfredo Funicello" userId="S::alfredo.funicello@studenti.unimi.it::93b986d0-fecc-4c84-b3e4-091f899e6982" providerId="AD" clId="Web-{4854A5E0-7318-42F9-A537-C516CE717504}" dt="2022-07-18T15:47:05.750" v="920" actId="1076"/>
          <ac:picMkLst>
            <pc:docMk/>
            <pc:sldMk cId="4051310186" sldId="267"/>
            <ac:picMk id="7" creationId="{74E4FDDF-E530-39E9-371C-74A37979C240}"/>
          </ac:picMkLst>
        </pc:picChg>
      </pc:sldChg>
      <pc:sldChg chg="modSp">
        <pc:chgData name="Alfredo Funicello" userId="S::alfredo.funicello@studenti.unimi.it::93b986d0-fecc-4c84-b3e4-091f899e6982" providerId="AD" clId="Web-{4854A5E0-7318-42F9-A537-C516CE717504}" dt="2022-07-18T17:24:28.149" v="1498" actId="20577"/>
        <pc:sldMkLst>
          <pc:docMk/>
          <pc:sldMk cId="2446327435" sldId="268"/>
        </pc:sldMkLst>
        <pc:spChg chg="mod">
          <ac:chgData name="Alfredo Funicello" userId="S::alfredo.funicello@studenti.unimi.it::93b986d0-fecc-4c84-b3e4-091f899e6982" providerId="AD" clId="Web-{4854A5E0-7318-42F9-A537-C516CE717504}" dt="2022-07-18T17:24:28.149" v="1498" actId="20577"/>
          <ac:spMkLst>
            <pc:docMk/>
            <pc:sldMk cId="2446327435" sldId="268"/>
            <ac:spMk id="3" creationId="{B00A175D-6433-5EE8-2FC4-230EB9B57EE3}"/>
          </ac:spMkLst>
        </pc:spChg>
      </pc:sldChg>
      <pc:sldChg chg="addSp modSp addCm modCm">
        <pc:chgData name="Alfredo Funicello" userId="S::alfredo.funicello@studenti.unimi.it::93b986d0-fecc-4c84-b3e4-091f899e6982" providerId="AD" clId="Web-{4854A5E0-7318-42F9-A537-C516CE717504}" dt="2022-07-18T17:33:11.301" v="1549"/>
        <pc:sldMkLst>
          <pc:docMk/>
          <pc:sldMk cId="2424545668" sldId="271"/>
        </pc:sldMkLst>
        <pc:spChg chg="add mod">
          <ac:chgData name="Alfredo Funicello" userId="S::alfredo.funicello@studenti.unimi.it::93b986d0-fecc-4c84-b3e4-091f899e6982" providerId="AD" clId="Web-{4854A5E0-7318-42F9-A537-C516CE717504}" dt="2022-07-18T17:23:18.081" v="1489" actId="14100"/>
          <ac:spMkLst>
            <pc:docMk/>
            <pc:sldMk cId="2424545668" sldId="271"/>
            <ac:spMk id="2" creationId="{81C15A57-ABD6-4533-5F18-EFE87256ED68}"/>
          </ac:spMkLst>
        </pc:spChg>
        <pc:spChg chg="add mod">
          <ac:chgData name="Alfredo Funicello" userId="S::alfredo.funicello@studenti.unimi.it::93b986d0-fecc-4c84-b3e4-091f899e6982" providerId="AD" clId="Web-{4854A5E0-7318-42F9-A537-C516CE717504}" dt="2022-07-18T16:51:04.752" v="1210" actId="1076"/>
          <ac:spMkLst>
            <pc:docMk/>
            <pc:sldMk cId="2424545668" sldId="271"/>
            <ac:spMk id="3" creationId="{6B517453-DE8A-210F-43B9-89F2F06F1EC7}"/>
          </ac:spMkLst>
        </pc:spChg>
        <pc:spChg chg="add mod">
          <ac:chgData name="Alfredo Funicello" userId="S::alfredo.funicello@studenti.unimi.it::93b986d0-fecc-4c84-b3e4-091f899e6982" providerId="AD" clId="Web-{4854A5E0-7318-42F9-A537-C516CE717504}" dt="2022-07-18T17:32:11.578" v="1547" actId="20577"/>
          <ac:spMkLst>
            <pc:docMk/>
            <pc:sldMk cId="2424545668" sldId="271"/>
            <ac:spMk id="7" creationId="{16ADB01B-C49F-B2AB-4ACC-BA0225958552}"/>
          </ac:spMkLst>
        </pc:spChg>
        <pc:spChg chg="add mod">
          <ac:chgData name="Alfredo Funicello" userId="S::alfredo.funicello@studenti.unimi.it::93b986d0-fecc-4c84-b3e4-091f899e6982" providerId="AD" clId="Web-{4854A5E0-7318-42F9-A537-C516CE717504}" dt="2022-07-18T17:32:45.565" v="1548" actId="1076"/>
          <ac:spMkLst>
            <pc:docMk/>
            <pc:sldMk cId="2424545668" sldId="271"/>
            <ac:spMk id="9" creationId="{D36E7A0F-09E5-A041-0883-5DDAAC54106D}"/>
          </ac:spMkLst>
        </pc:spChg>
        <pc:spChg chg="add mod">
          <ac:chgData name="Alfredo Funicello" userId="S::alfredo.funicello@studenti.unimi.it::93b986d0-fecc-4c84-b3e4-091f899e6982" providerId="AD" clId="Web-{4854A5E0-7318-42F9-A537-C516CE717504}" dt="2022-07-18T16:08:13.301" v="1125" actId="20577"/>
          <ac:spMkLst>
            <pc:docMk/>
            <pc:sldMk cId="2424545668" sldId="271"/>
            <ac:spMk id="10" creationId="{2C092DA7-E4B9-6C92-F900-B60C4A4C5A2F}"/>
          </ac:spMkLst>
        </pc:spChg>
        <pc:spChg chg="add mod">
          <ac:chgData name="Alfredo Funicello" userId="S::alfredo.funicello@studenti.unimi.it::93b986d0-fecc-4c84-b3e4-091f899e6982" providerId="AD" clId="Web-{4854A5E0-7318-42F9-A537-C516CE717504}" dt="2022-07-18T17:23:03.127" v="1485" actId="1076"/>
          <ac:spMkLst>
            <pc:docMk/>
            <pc:sldMk cId="2424545668" sldId="271"/>
            <ac:spMk id="12" creationId="{DA15A9A5-B1E8-A19C-33EC-0BCE2ED1D782}"/>
          </ac:spMkLst>
        </pc:spChg>
        <pc:picChg chg="mod modCrop">
          <ac:chgData name="Alfredo Funicello" userId="S::alfredo.funicello@studenti.unimi.it::93b986d0-fecc-4c84-b3e4-091f899e6982" providerId="AD" clId="Web-{4854A5E0-7318-42F9-A537-C516CE717504}" dt="2022-07-18T17:22:51.063" v="1483" actId="1076"/>
          <ac:picMkLst>
            <pc:docMk/>
            <pc:sldMk cId="2424545668" sldId="271"/>
            <ac:picMk id="4" creationId="{9AA73D02-395E-ACEF-8B26-CC1E4D82843E}"/>
          </ac:picMkLst>
        </pc:picChg>
        <pc:picChg chg="mod">
          <ac:chgData name="Alfredo Funicello" userId="S::alfredo.funicello@studenti.unimi.it::93b986d0-fecc-4c84-b3e4-091f899e6982" providerId="AD" clId="Web-{4854A5E0-7318-42F9-A537-C516CE717504}" dt="2022-07-18T17:22:44.969" v="1482" actId="1076"/>
          <ac:picMkLst>
            <pc:docMk/>
            <pc:sldMk cId="2424545668" sldId="271"/>
            <ac:picMk id="6" creationId="{6ACE2367-7FB8-ACE2-D4EC-12EE4B90B41D}"/>
          </ac:picMkLst>
        </pc:picChg>
      </pc:sldChg>
    </pc:docChg>
  </pc:docChgLst>
  <pc:docChgLst>
    <pc:chgData name="Alfredo Funicello" userId="S::alfredo.funicello@studenti.unimi.it::93b986d0-fecc-4c84-b3e4-091f899e6982" providerId="AD" clId="Web-{E75A2A8C-CFDD-4C47-9C44-0088DF376260}"/>
    <pc:docChg chg="addSld delSld modSld">
      <pc:chgData name="Alfredo Funicello" userId="S::alfredo.funicello@studenti.unimi.it::93b986d0-fecc-4c84-b3e4-091f899e6982" providerId="AD" clId="Web-{E75A2A8C-CFDD-4C47-9C44-0088DF376260}" dt="2022-07-20T18:04:45.191" v="904" actId="1076"/>
      <pc:docMkLst>
        <pc:docMk/>
      </pc:docMkLst>
      <pc:sldChg chg="addSp modSp">
        <pc:chgData name="Alfredo Funicello" userId="S::alfredo.funicello@studenti.unimi.it::93b986d0-fecc-4c84-b3e4-091f899e6982" providerId="AD" clId="Web-{E75A2A8C-CFDD-4C47-9C44-0088DF376260}" dt="2022-07-20T17:28:08.769" v="347" actId="1076"/>
        <pc:sldMkLst>
          <pc:docMk/>
          <pc:sldMk cId="2446327435" sldId="268"/>
        </pc:sldMkLst>
        <pc:spChg chg="add mod">
          <ac:chgData name="Alfredo Funicello" userId="S::alfredo.funicello@studenti.unimi.it::93b986d0-fecc-4c84-b3e4-091f899e6982" providerId="AD" clId="Web-{E75A2A8C-CFDD-4C47-9C44-0088DF376260}" dt="2022-07-20T17:28:08.769" v="347" actId="1076"/>
          <ac:spMkLst>
            <pc:docMk/>
            <pc:sldMk cId="2446327435" sldId="268"/>
            <ac:spMk id="2" creationId="{DE6A9A22-1627-0596-A134-C078BFE987E9}"/>
          </ac:spMkLst>
        </pc:spChg>
        <pc:spChg chg="mod">
          <ac:chgData name="Alfredo Funicello" userId="S::alfredo.funicello@studenti.unimi.it::93b986d0-fecc-4c84-b3e4-091f899e6982" providerId="AD" clId="Web-{E75A2A8C-CFDD-4C47-9C44-0088DF376260}" dt="2022-07-20T17:17:22.559" v="257" actId="20577"/>
          <ac:spMkLst>
            <pc:docMk/>
            <pc:sldMk cId="2446327435" sldId="268"/>
            <ac:spMk id="5" creationId="{85787CBA-815B-A416-B607-2663C30BE1CA}"/>
          </ac:spMkLst>
        </pc:spChg>
        <pc:picChg chg="mod">
          <ac:chgData name="Alfredo Funicello" userId="S::alfredo.funicello@studenti.unimi.it::93b986d0-fecc-4c84-b3e4-091f899e6982" providerId="AD" clId="Web-{E75A2A8C-CFDD-4C47-9C44-0088DF376260}" dt="2022-07-20T17:17:43.044" v="260" actId="1076"/>
          <ac:picMkLst>
            <pc:docMk/>
            <pc:sldMk cId="2446327435" sldId="268"/>
            <ac:picMk id="4" creationId="{8E016512-A273-4A8B-5E6B-D4240C17E217}"/>
          </ac:picMkLst>
        </pc:picChg>
      </pc:sldChg>
      <pc:sldChg chg="addSp delSp modSp">
        <pc:chgData name="Alfredo Funicello" userId="S::alfredo.funicello@studenti.unimi.it::93b986d0-fecc-4c84-b3e4-091f899e6982" providerId="AD" clId="Web-{E75A2A8C-CFDD-4C47-9C44-0088DF376260}" dt="2022-07-20T18:04:45.191" v="904" actId="1076"/>
        <pc:sldMkLst>
          <pc:docMk/>
          <pc:sldMk cId="3705691425" sldId="269"/>
        </pc:sldMkLst>
        <pc:spChg chg="del">
          <ac:chgData name="Alfredo Funicello" userId="S::alfredo.funicello@studenti.unimi.it::93b986d0-fecc-4c84-b3e4-091f899e6982" providerId="AD" clId="Web-{E75A2A8C-CFDD-4C47-9C44-0088DF376260}" dt="2022-07-20T17:53:35.464" v="641"/>
          <ac:spMkLst>
            <pc:docMk/>
            <pc:sldMk cId="3705691425" sldId="269"/>
            <ac:spMk id="3" creationId="{C0DC8F17-94A9-C786-04DD-C34B0264855A}"/>
          </ac:spMkLst>
        </pc:spChg>
        <pc:spChg chg="add mod">
          <ac:chgData name="Alfredo Funicello" userId="S::alfredo.funicello@studenti.unimi.it::93b986d0-fecc-4c84-b3e4-091f899e6982" providerId="AD" clId="Web-{E75A2A8C-CFDD-4C47-9C44-0088DF376260}" dt="2022-07-20T18:04:32.003" v="899" actId="1076"/>
          <ac:spMkLst>
            <pc:docMk/>
            <pc:sldMk cId="3705691425" sldId="269"/>
            <ac:spMk id="4" creationId="{C27AB4A1-DEC1-88F0-EADA-99D322D064C4}"/>
          </ac:spMkLst>
        </pc:spChg>
        <pc:spChg chg="mod">
          <ac:chgData name="Alfredo Funicello" userId="S::alfredo.funicello@studenti.unimi.it::93b986d0-fecc-4c84-b3e4-091f899e6982" providerId="AD" clId="Web-{E75A2A8C-CFDD-4C47-9C44-0088DF376260}" dt="2022-07-20T18:04:45.191" v="904" actId="1076"/>
          <ac:spMkLst>
            <pc:docMk/>
            <pc:sldMk cId="3705691425" sldId="269"/>
            <ac:spMk id="5" creationId="{0C9EC8B4-4438-FFB7-E3A8-D549D38E4630}"/>
          </ac:spMkLst>
        </pc:spChg>
        <pc:graphicFrameChg chg="add mod modGraphic">
          <ac:chgData name="Alfredo Funicello" userId="S::alfredo.funicello@studenti.unimi.it::93b986d0-fecc-4c84-b3e4-091f899e6982" providerId="AD" clId="Web-{E75A2A8C-CFDD-4C47-9C44-0088DF376260}" dt="2022-07-20T18:03:48.861" v="885" actId="1076"/>
          <ac:graphicFrameMkLst>
            <pc:docMk/>
            <pc:sldMk cId="3705691425" sldId="269"/>
            <ac:graphicFrameMk id="10" creationId="{56BBA84F-EDC6-CFF9-1826-5CD8FAE73D21}"/>
          </ac:graphicFrameMkLst>
        </pc:graphicFrameChg>
        <pc:graphicFrameChg chg="add mod modGraphic">
          <ac:chgData name="Alfredo Funicello" userId="S::alfredo.funicello@studenti.unimi.it::93b986d0-fecc-4c84-b3e4-091f899e6982" providerId="AD" clId="Web-{E75A2A8C-CFDD-4C47-9C44-0088DF376260}" dt="2022-07-20T18:03:55.377" v="887" actId="1076"/>
          <ac:graphicFrameMkLst>
            <pc:docMk/>
            <pc:sldMk cId="3705691425" sldId="269"/>
            <ac:graphicFrameMk id="12" creationId="{D5E37925-9996-5B5F-3B96-7B737F8900FD}"/>
          </ac:graphicFrameMkLst>
        </pc:graphicFrameChg>
        <pc:picChg chg="add mod">
          <ac:chgData name="Alfredo Funicello" userId="S::alfredo.funicello@studenti.unimi.it::93b986d0-fecc-4c84-b3e4-091f899e6982" providerId="AD" clId="Web-{E75A2A8C-CFDD-4C47-9C44-0088DF376260}" dt="2022-07-20T18:04:29.800" v="898" actId="1076"/>
          <ac:picMkLst>
            <pc:docMk/>
            <pc:sldMk cId="3705691425" sldId="269"/>
            <ac:picMk id="6" creationId="{7EF7E38F-792C-2DB3-0DEB-258C7D6BD29A}"/>
          </ac:picMkLst>
        </pc:picChg>
        <pc:picChg chg="add mod">
          <ac:chgData name="Alfredo Funicello" userId="S::alfredo.funicello@studenti.unimi.it::93b986d0-fecc-4c84-b3e4-091f899e6982" providerId="AD" clId="Web-{E75A2A8C-CFDD-4C47-9C44-0088DF376260}" dt="2022-07-20T18:00:39.338" v="803" actId="1076"/>
          <ac:picMkLst>
            <pc:docMk/>
            <pc:sldMk cId="3705691425" sldId="269"/>
            <ac:picMk id="7" creationId="{8C0D535C-9896-8815-1823-F8FBAA3DA418}"/>
          </ac:picMkLst>
        </pc:picChg>
        <pc:picChg chg="add mod">
          <ac:chgData name="Alfredo Funicello" userId="S::alfredo.funicello@studenti.unimi.it::93b986d0-fecc-4c84-b3e4-091f899e6982" providerId="AD" clId="Web-{E75A2A8C-CFDD-4C47-9C44-0088DF376260}" dt="2022-07-20T18:00:54.730" v="808" actId="14100"/>
          <ac:picMkLst>
            <pc:docMk/>
            <pc:sldMk cId="3705691425" sldId="269"/>
            <ac:picMk id="8" creationId="{31BC157F-1138-0BE9-3CCB-4F3943A71220}"/>
          </ac:picMkLst>
        </pc:picChg>
      </pc:sldChg>
      <pc:sldChg chg="addSp delSp modSp del">
        <pc:chgData name="Alfredo Funicello" userId="S::alfredo.funicello@studenti.unimi.it::93b986d0-fecc-4c84-b3e4-091f899e6982" providerId="AD" clId="Web-{E75A2A8C-CFDD-4C47-9C44-0088DF376260}" dt="2022-07-20T17:17:06.417" v="247"/>
        <pc:sldMkLst>
          <pc:docMk/>
          <pc:sldMk cId="2925991039" sldId="272"/>
        </pc:sldMkLst>
        <pc:spChg chg="add del mod">
          <ac:chgData name="Alfredo Funicello" userId="S::alfredo.funicello@studenti.unimi.it::93b986d0-fecc-4c84-b3e4-091f899e6982" providerId="AD" clId="Web-{E75A2A8C-CFDD-4C47-9C44-0088DF376260}" dt="2022-07-20T17:14:10.427" v="185"/>
          <ac:spMkLst>
            <pc:docMk/>
            <pc:sldMk cId="2925991039" sldId="272"/>
            <ac:spMk id="2" creationId="{538E4B87-EFC5-2DAD-A3F9-005667CF81EF}"/>
          </ac:spMkLst>
        </pc:spChg>
        <pc:graphicFrameChg chg="add mod modGraphic">
          <ac:chgData name="Alfredo Funicello" userId="S::alfredo.funicello@studenti.unimi.it::93b986d0-fecc-4c84-b3e4-091f899e6982" providerId="AD" clId="Web-{E75A2A8C-CFDD-4C47-9C44-0088DF376260}" dt="2022-07-20T17:15:07.194" v="233" actId="1076"/>
          <ac:graphicFrameMkLst>
            <pc:docMk/>
            <pc:sldMk cId="2925991039" sldId="272"/>
            <ac:graphicFrameMk id="3" creationId="{CE6A3BF4-39AF-240D-C769-6A3517C874E2}"/>
          </ac:graphicFrameMkLst>
        </pc:graphicFrameChg>
        <pc:graphicFrameChg chg="mod modGraphic">
          <ac:chgData name="Alfredo Funicello" userId="S::alfredo.funicello@studenti.unimi.it::93b986d0-fecc-4c84-b3e4-091f899e6982" providerId="AD" clId="Web-{E75A2A8C-CFDD-4C47-9C44-0088DF376260}" dt="2022-07-20T17:15:03.600" v="232" actId="1076"/>
          <ac:graphicFrameMkLst>
            <pc:docMk/>
            <pc:sldMk cId="2925991039" sldId="272"/>
            <ac:graphicFrameMk id="5" creationId="{C7EB7F5C-C420-9C4A-7BA7-BF22C6483006}"/>
          </ac:graphicFrameMkLst>
        </pc:graphicFrameChg>
        <pc:graphicFrameChg chg="mod modGraphic">
          <ac:chgData name="Alfredo Funicello" userId="S::alfredo.funicello@studenti.unimi.it::93b986d0-fecc-4c84-b3e4-091f899e6982" providerId="AD" clId="Web-{E75A2A8C-CFDD-4C47-9C44-0088DF376260}" dt="2022-07-20T17:14:53.069" v="229" actId="1076"/>
          <ac:graphicFrameMkLst>
            <pc:docMk/>
            <pc:sldMk cId="2925991039" sldId="272"/>
            <ac:graphicFrameMk id="7" creationId="{799492A8-37E7-CE50-8D01-129F47F0976B}"/>
          </ac:graphicFrameMkLst>
        </pc:graphicFrameChg>
      </pc:sldChg>
      <pc:sldChg chg="addSp modSp add replId">
        <pc:chgData name="Alfredo Funicello" userId="S::alfredo.funicello@studenti.unimi.it::93b986d0-fecc-4c84-b3e4-091f899e6982" providerId="AD" clId="Web-{E75A2A8C-CFDD-4C47-9C44-0088DF376260}" dt="2022-07-20T17:46:57.934" v="640" actId="1076"/>
        <pc:sldMkLst>
          <pc:docMk/>
          <pc:sldMk cId="3628693805" sldId="273"/>
        </pc:sldMkLst>
        <pc:spChg chg="mod">
          <ac:chgData name="Alfredo Funicello" userId="S::alfredo.funicello@studenti.unimi.it::93b986d0-fecc-4c84-b3e4-091f899e6982" providerId="AD" clId="Web-{E75A2A8C-CFDD-4C47-9C44-0088DF376260}" dt="2022-07-20T17:40:36.014" v="514" actId="1076"/>
          <ac:spMkLst>
            <pc:docMk/>
            <pc:sldMk cId="3628693805" sldId="273"/>
            <ac:spMk id="6" creationId="{08F9B9AC-363F-4A0D-8985-D0F194C807DE}"/>
          </ac:spMkLst>
        </pc:spChg>
        <pc:spChg chg="add mod">
          <ac:chgData name="Alfredo Funicello" userId="S::alfredo.funicello@studenti.unimi.it::93b986d0-fecc-4c84-b3e4-091f899e6982" providerId="AD" clId="Web-{E75A2A8C-CFDD-4C47-9C44-0088DF376260}" dt="2022-07-20T17:43:15.770" v="588" actId="1076"/>
          <ac:spMkLst>
            <pc:docMk/>
            <pc:sldMk cId="3628693805" sldId="273"/>
            <ac:spMk id="8" creationId="{8980514A-EF6E-A248-FD8C-B67A9EDB2D12}"/>
          </ac:spMkLst>
        </pc:spChg>
        <pc:spChg chg="add mod">
          <ac:chgData name="Alfredo Funicello" userId="S::alfredo.funicello@studenti.unimi.it::93b986d0-fecc-4c84-b3e4-091f899e6982" providerId="AD" clId="Web-{E75A2A8C-CFDD-4C47-9C44-0088DF376260}" dt="2022-07-20T17:41:45.173" v="519" actId="14100"/>
          <ac:spMkLst>
            <pc:docMk/>
            <pc:sldMk cId="3628693805" sldId="273"/>
            <ac:spMk id="9" creationId="{F9DBE368-29B5-E367-4FDF-C667E6D41499}"/>
          </ac:spMkLst>
        </pc:spChg>
        <pc:spChg chg="add mod">
          <ac:chgData name="Alfredo Funicello" userId="S::alfredo.funicello@studenti.unimi.it::93b986d0-fecc-4c84-b3e4-091f899e6982" providerId="AD" clId="Web-{E75A2A8C-CFDD-4C47-9C44-0088DF376260}" dt="2022-07-20T17:43:10.864" v="587" actId="20577"/>
          <ac:spMkLst>
            <pc:docMk/>
            <pc:sldMk cId="3628693805" sldId="273"/>
            <ac:spMk id="10" creationId="{9D988F0E-55A5-884C-D759-1364174564F2}"/>
          </ac:spMkLst>
        </pc:spChg>
        <pc:spChg chg="add mod">
          <ac:chgData name="Alfredo Funicello" userId="S::alfredo.funicello@studenti.unimi.it::93b986d0-fecc-4c84-b3e4-091f899e6982" providerId="AD" clId="Web-{E75A2A8C-CFDD-4C47-9C44-0088DF376260}" dt="2022-07-20T17:44:46.211" v="639" actId="1076"/>
          <ac:spMkLst>
            <pc:docMk/>
            <pc:sldMk cId="3628693805" sldId="273"/>
            <ac:spMk id="12" creationId="{99CFDA11-AB32-117C-DEF8-AC4B7D30105E}"/>
          </ac:spMkLst>
        </pc:spChg>
        <pc:graphicFrameChg chg="mod modGraphic">
          <ac:chgData name="Alfredo Funicello" userId="S::alfredo.funicello@studenti.unimi.it::93b986d0-fecc-4c84-b3e4-091f899e6982" providerId="AD" clId="Web-{E75A2A8C-CFDD-4C47-9C44-0088DF376260}" dt="2022-07-20T17:30:30.837" v="391" actId="1076"/>
          <ac:graphicFrameMkLst>
            <pc:docMk/>
            <pc:sldMk cId="3628693805" sldId="273"/>
            <ac:graphicFrameMk id="3" creationId="{CE6A3BF4-39AF-240D-C769-6A3517C874E2}"/>
          </ac:graphicFrameMkLst>
        </pc:graphicFrameChg>
        <pc:graphicFrameChg chg="mod modGraphic">
          <ac:chgData name="Alfredo Funicello" userId="S::alfredo.funicello@studenti.unimi.it::93b986d0-fecc-4c84-b3e4-091f899e6982" providerId="AD" clId="Web-{E75A2A8C-CFDD-4C47-9C44-0088DF376260}" dt="2022-07-20T17:43:19.989" v="589" actId="1076"/>
          <ac:graphicFrameMkLst>
            <pc:docMk/>
            <pc:sldMk cId="3628693805" sldId="273"/>
            <ac:graphicFrameMk id="5" creationId="{C7EB7F5C-C420-9C4A-7BA7-BF22C6483006}"/>
          </ac:graphicFrameMkLst>
        </pc:graphicFrameChg>
        <pc:graphicFrameChg chg="mod modGraphic">
          <ac:chgData name="Alfredo Funicello" userId="S::alfredo.funicello@studenti.unimi.it::93b986d0-fecc-4c84-b3e4-091f899e6982" providerId="AD" clId="Web-{E75A2A8C-CFDD-4C47-9C44-0088DF376260}" dt="2022-07-20T17:41:31.141" v="518"/>
          <ac:graphicFrameMkLst>
            <pc:docMk/>
            <pc:sldMk cId="3628693805" sldId="273"/>
            <ac:graphicFrameMk id="7" creationId="{799492A8-37E7-CE50-8D01-129F47F0976B}"/>
          </ac:graphicFrameMkLst>
        </pc:graphicFrameChg>
        <pc:picChg chg="mod modCrop">
          <ac:chgData name="Alfredo Funicello" userId="S::alfredo.funicello@studenti.unimi.it::93b986d0-fecc-4c84-b3e4-091f899e6982" providerId="AD" clId="Web-{E75A2A8C-CFDD-4C47-9C44-0088DF376260}" dt="2022-07-20T17:46:57.934" v="640" actId="1076"/>
          <ac:picMkLst>
            <pc:docMk/>
            <pc:sldMk cId="3628693805" sldId="273"/>
            <ac:picMk id="4" creationId="{1A5AE528-1812-64F3-575A-D71B71DFF0F7}"/>
          </ac:picMkLst>
        </pc:picChg>
      </pc:sldChg>
      <pc:sldChg chg="addSp delSp modSp new">
        <pc:chgData name="Alfredo Funicello" userId="S::alfredo.funicello@studenti.unimi.it::93b986d0-fecc-4c84-b3e4-091f899e6982" providerId="AD" clId="Web-{E75A2A8C-CFDD-4C47-9C44-0088DF376260}" dt="2022-07-20T17:59:32.180" v="787" actId="1076"/>
        <pc:sldMkLst>
          <pc:docMk/>
          <pc:sldMk cId="1543421520" sldId="274"/>
        </pc:sldMkLst>
        <pc:spChg chg="del">
          <ac:chgData name="Alfredo Funicello" userId="S::alfredo.funicello@studenti.unimi.it::93b986d0-fecc-4c84-b3e4-091f899e6982" providerId="AD" clId="Web-{E75A2A8C-CFDD-4C47-9C44-0088DF376260}" dt="2022-07-20T17:56:38.017" v="729"/>
          <ac:spMkLst>
            <pc:docMk/>
            <pc:sldMk cId="1543421520" sldId="274"/>
            <ac:spMk id="2" creationId="{E40099C3-AB15-B0AE-4749-93958E20802B}"/>
          </ac:spMkLst>
        </pc:spChg>
        <pc:spChg chg="del">
          <ac:chgData name="Alfredo Funicello" userId="S::alfredo.funicello@studenti.unimi.it::93b986d0-fecc-4c84-b3e4-091f899e6982" providerId="AD" clId="Web-{E75A2A8C-CFDD-4C47-9C44-0088DF376260}" dt="2022-07-20T17:56:35.533" v="728"/>
          <ac:spMkLst>
            <pc:docMk/>
            <pc:sldMk cId="1543421520" sldId="274"/>
            <ac:spMk id="3" creationId="{99574E8E-B5CF-E653-5E57-4650B3A994FD}"/>
          </ac:spMkLst>
        </pc:spChg>
        <pc:spChg chg="add mod">
          <ac:chgData name="Alfredo Funicello" userId="S::alfredo.funicello@studenti.unimi.it::93b986d0-fecc-4c84-b3e4-091f899e6982" providerId="AD" clId="Web-{E75A2A8C-CFDD-4C47-9C44-0088DF376260}" dt="2022-07-20T17:59:32.180" v="787" actId="1076"/>
          <ac:spMkLst>
            <pc:docMk/>
            <pc:sldMk cId="1543421520" sldId="274"/>
            <ac:spMk id="6" creationId="{D31275EC-5587-80B8-321D-76C7A2E9B60B}"/>
          </ac:spMkLst>
        </pc:spChg>
        <pc:picChg chg="add mod ord modCrop">
          <ac:chgData name="Alfredo Funicello" userId="S::alfredo.funicello@studenti.unimi.it::93b986d0-fecc-4c84-b3e4-091f899e6982" providerId="AD" clId="Web-{E75A2A8C-CFDD-4C47-9C44-0088DF376260}" dt="2022-07-20T17:57:14.706" v="739" actId="14100"/>
          <ac:picMkLst>
            <pc:docMk/>
            <pc:sldMk cId="1543421520" sldId="274"/>
            <ac:picMk id="4" creationId="{6DD0E5B4-3955-034D-718A-5528580957A9}"/>
          </ac:picMkLst>
        </pc:picChg>
      </pc:sldChg>
    </pc:docChg>
  </pc:docChgLst>
  <pc:docChgLst>
    <pc:chgData name="Alfredo Funicello" userId="S::alfredo.funicello@studenti.unimi.it::93b986d0-fecc-4c84-b3e4-091f899e6982" providerId="AD" clId="Web-{0FFD23C1-D647-40CC-8111-0DB62DEA8A9F}"/>
    <pc:docChg chg="addSld modSld sldOrd">
      <pc:chgData name="Alfredo Funicello" userId="S::alfredo.funicello@studenti.unimi.it::93b986d0-fecc-4c84-b3e4-091f899e6982" providerId="AD" clId="Web-{0FFD23C1-D647-40CC-8111-0DB62DEA8A9F}" dt="2022-07-18T11:43:07.047" v="347" actId="20577"/>
      <pc:docMkLst>
        <pc:docMk/>
      </pc:docMkLst>
      <pc:sldChg chg="modSp">
        <pc:chgData name="Alfredo Funicello" userId="S::alfredo.funicello@studenti.unimi.it::93b986d0-fecc-4c84-b3e4-091f899e6982" providerId="AD" clId="Web-{0FFD23C1-D647-40CC-8111-0DB62DEA8A9F}" dt="2022-07-18T10:28:58.333" v="0" actId="1076"/>
        <pc:sldMkLst>
          <pc:docMk/>
          <pc:sldMk cId="2727772434" sldId="262"/>
        </pc:sldMkLst>
        <pc:picChg chg="mod">
          <ac:chgData name="Alfredo Funicello" userId="S::alfredo.funicello@studenti.unimi.it::93b986d0-fecc-4c84-b3e4-091f899e6982" providerId="AD" clId="Web-{0FFD23C1-D647-40CC-8111-0DB62DEA8A9F}" dt="2022-07-18T10:28:58.333" v="0" actId="1076"/>
          <ac:picMkLst>
            <pc:docMk/>
            <pc:sldMk cId="2727772434" sldId="262"/>
            <ac:picMk id="21" creationId="{F1230AC4-535B-11D7-6316-E83E83CCCDB4}"/>
          </ac:picMkLst>
        </pc:picChg>
      </pc:sldChg>
      <pc:sldChg chg="ord">
        <pc:chgData name="Alfredo Funicello" userId="S::alfredo.funicello@studenti.unimi.it::93b986d0-fecc-4c84-b3e4-091f899e6982" providerId="AD" clId="Web-{0FFD23C1-D647-40CC-8111-0DB62DEA8A9F}" dt="2022-07-18T10:37:36.209" v="32"/>
        <pc:sldMkLst>
          <pc:docMk/>
          <pc:sldMk cId="1771816449" sldId="264"/>
        </pc:sldMkLst>
      </pc:sldChg>
      <pc:sldChg chg="addSp delSp modSp">
        <pc:chgData name="Alfredo Funicello" userId="S::alfredo.funicello@studenti.unimi.it::93b986d0-fecc-4c84-b3e4-091f899e6982" providerId="AD" clId="Web-{0FFD23C1-D647-40CC-8111-0DB62DEA8A9F}" dt="2022-07-18T11:43:07.047" v="347" actId="20577"/>
        <pc:sldMkLst>
          <pc:docMk/>
          <pc:sldMk cId="4148952767" sldId="265"/>
        </pc:sldMkLst>
        <pc:spChg chg="mod">
          <ac:chgData name="Alfredo Funicello" userId="S::alfredo.funicello@studenti.unimi.it::93b986d0-fecc-4c84-b3e4-091f899e6982" providerId="AD" clId="Web-{0FFD23C1-D647-40CC-8111-0DB62DEA8A9F}" dt="2022-07-18T11:07:27.326" v="115" actId="1076"/>
          <ac:spMkLst>
            <pc:docMk/>
            <pc:sldMk cId="4148952767" sldId="265"/>
            <ac:spMk id="5" creationId="{22D3015F-685A-8673-D55C-7C42F27A3D2C}"/>
          </ac:spMkLst>
        </pc:spChg>
        <pc:spChg chg="mod">
          <ac:chgData name="Alfredo Funicello" userId="S::alfredo.funicello@studenti.unimi.it::93b986d0-fecc-4c84-b3e4-091f899e6982" providerId="AD" clId="Web-{0FFD23C1-D647-40CC-8111-0DB62DEA8A9F}" dt="2022-07-18T11:30:53.931" v="154" actId="1076"/>
          <ac:spMkLst>
            <pc:docMk/>
            <pc:sldMk cId="4148952767" sldId="265"/>
            <ac:spMk id="10" creationId="{BF58C7FE-0635-3AAB-F3C9-DABDC44163BB}"/>
          </ac:spMkLst>
        </pc:spChg>
        <pc:spChg chg="add mod">
          <ac:chgData name="Alfredo Funicello" userId="S::alfredo.funicello@studenti.unimi.it::93b986d0-fecc-4c84-b3e4-091f899e6982" providerId="AD" clId="Web-{0FFD23C1-D647-40CC-8111-0DB62DEA8A9F}" dt="2022-07-18T11:40:56.699" v="323" actId="20577"/>
          <ac:spMkLst>
            <pc:docMk/>
            <pc:sldMk cId="4148952767" sldId="265"/>
            <ac:spMk id="12" creationId="{474F0008-6863-7FD2-0A33-D4926C9EFCE9}"/>
          </ac:spMkLst>
        </pc:spChg>
        <pc:spChg chg="add del mod">
          <ac:chgData name="Alfredo Funicello" userId="S::alfredo.funicello@studenti.unimi.it::93b986d0-fecc-4c84-b3e4-091f899e6982" providerId="AD" clId="Web-{0FFD23C1-D647-40CC-8111-0DB62DEA8A9F}" dt="2022-07-18T11:34:14.984" v="231"/>
          <ac:spMkLst>
            <pc:docMk/>
            <pc:sldMk cId="4148952767" sldId="265"/>
            <ac:spMk id="13" creationId="{D7519020-8009-0DF6-CC33-B3AB17AAA0A3}"/>
          </ac:spMkLst>
        </pc:spChg>
        <pc:spChg chg="add mod">
          <ac:chgData name="Alfredo Funicello" userId="S::alfredo.funicello@studenti.unimi.it::93b986d0-fecc-4c84-b3e4-091f899e6982" providerId="AD" clId="Web-{0FFD23C1-D647-40CC-8111-0DB62DEA8A9F}" dt="2022-07-18T11:43:07.047" v="347" actId="20577"/>
          <ac:spMkLst>
            <pc:docMk/>
            <pc:sldMk cId="4148952767" sldId="265"/>
            <ac:spMk id="15" creationId="{743251DB-01B7-F30E-A970-76748789E9E4}"/>
          </ac:spMkLst>
        </pc:spChg>
        <pc:picChg chg="add mod ord modCrop">
          <ac:chgData name="Alfredo Funicello" userId="S::alfredo.funicello@studenti.unimi.it::93b986d0-fecc-4c84-b3e4-091f899e6982" providerId="AD" clId="Web-{0FFD23C1-D647-40CC-8111-0DB62DEA8A9F}" dt="2022-07-18T11:41:20.763" v="324" actId="1076"/>
          <ac:picMkLst>
            <pc:docMk/>
            <pc:sldMk cId="4148952767" sldId="265"/>
            <ac:picMk id="2" creationId="{8501B972-6BB9-AFEE-F7B3-85C69B5CB757}"/>
          </ac:picMkLst>
        </pc:picChg>
        <pc:picChg chg="add del mod">
          <ac:chgData name="Alfredo Funicello" userId="S::alfredo.funicello@studenti.unimi.it::93b986d0-fecc-4c84-b3e4-091f899e6982" providerId="AD" clId="Web-{0FFD23C1-D647-40CC-8111-0DB62DEA8A9F}" dt="2022-07-18T10:52:10.907" v="41"/>
          <ac:picMkLst>
            <pc:docMk/>
            <pc:sldMk cId="4148952767" sldId="265"/>
            <ac:picMk id="3" creationId="{04A04F68-1CCC-2CEF-6B75-94D68D7998DF}"/>
          </ac:picMkLst>
        </pc:picChg>
        <pc:picChg chg="add mod modCrop">
          <ac:chgData name="Alfredo Funicello" userId="S::alfredo.funicello@studenti.unimi.it::93b986d0-fecc-4c84-b3e4-091f899e6982" providerId="AD" clId="Web-{0FFD23C1-D647-40CC-8111-0DB62DEA8A9F}" dt="2022-07-18T11:42:11.420" v="335" actId="14100"/>
          <ac:picMkLst>
            <pc:docMk/>
            <pc:sldMk cId="4148952767" sldId="265"/>
            <ac:picMk id="4" creationId="{3256B3FB-D2D5-2DF4-EB2C-0FFE9781FA2D}"/>
          </ac:picMkLst>
        </pc:picChg>
        <pc:picChg chg="del mod modCrop">
          <ac:chgData name="Alfredo Funicello" userId="S::alfredo.funicello@studenti.unimi.it::93b986d0-fecc-4c84-b3e4-091f899e6982" providerId="AD" clId="Web-{0FFD23C1-D647-40CC-8111-0DB62DEA8A9F}" dt="2022-07-18T10:38:35.804" v="34"/>
          <ac:picMkLst>
            <pc:docMk/>
            <pc:sldMk cId="4148952767" sldId="265"/>
            <ac:picMk id="6" creationId="{7860073A-9F2D-8DB6-F4D8-A3C103AF0830}"/>
          </ac:picMkLst>
        </pc:picChg>
        <pc:picChg chg="del mod modCrop">
          <ac:chgData name="Alfredo Funicello" userId="S::alfredo.funicello@studenti.unimi.it::93b986d0-fecc-4c84-b3e4-091f899e6982" providerId="AD" clId="Web-{0FFD23C1-D647-40CC-8111-0DB62DEA8A9F}" dt="2022-07-18T10:57:17.495" v="66"/>
          <ac:picMkLst>
            <pc:docMk/>
            <pc:sldMk cId="4148952767" sldId="265"/>
            <ac:picMk id="7" creationId="{66A7087C-8344-2644-F268-712335C7BA42}"/>
          </ac:picMkLst>
        </pc:picChg>
        <pc:picChg chg="del mod">
          <ac:chgData name="Alfredo Funicello" userId="S::alfredo.funicello@studenti.unimi.it::93b986d0-fecc-4c84-b3e4-091f899e6982" providerId="AD" clId="Web-{0FFD23C1-D647-40CC-8111-0DB62DEA8A9F}" dt="2022-07-18T10:38:35.788" v="33"/>
          <ac:picMkLst>
            <pc:docMk/>
            <pc:sldMk cId="4148952767" sldId="265"/>
            <ac:picMk id="8" creationId="{1F1FE231-E231-D5CF-277A-92A8A77E3750}"/>
          </ac:picMkLst>
        </pc:picChg>
        <pc:picChg chg="add mod modCrop">
          <ac:chgData name="Alfredo Funicello" userId="S::alfredo.funicello@studenti.unimi.it::93b986d0-fecc-4c84-b3e4-091f899e6982" providerId="AD" clId="Web-{0FFD23C1-D647-40CC-8111-0DB62DEA8A9F}" dt="2022-07-18T11:41:24.075" v="325" actId="1076"/>
          <ac:picMkLst>
            <pc:docMk/>
            <pc:sldMk cId="4148952767" sldId="265"/>
            <ac:picMk id="9" creationId="{1882B45A-EEA8-A564-FC16-D6985B4769E0}"/>
          </ac:picMkLst>
        </pc:picChg>
        <pc:picChg chg="add del mod modCrop">
          <ac:chgData name="Alfredo Funicello" userId="S::alfredo.funicello@studenti.unimi.it::93b986d0-fecc-4c84-b3e4-091f899e6982" providerId="AD" clId="Web-{0FFD23C1-D647-40CC-8111-0DB62DEA8A9F}" dt="2022-07-18T10:57:17.495" v="65"/>
          <ac:picMkLst>
            <pc:docMk/>
            <pc:sldMk cId="4148952767" sldId="265"/>
            <ac:picMk id="11" creationId="{3BACCCB1-B69F-6675-310F-8BE0220EBABC}"/>
          </ac:picMkLst>
        </pc:picChg>
      </pc:sldChg>
      <pc:sldChg chg="ord">
        <pc:chgData name="Alfredo Funicello" userId="S::alfredo.funicello@studenti.unimi.it::93b986d0-fecc-4c84-b3e4-091f899e6982" providerId="AD" clId="Web-{0FFD23C1-D647-40CC-8111-0DB62DEA8A9F}" dt="2022-07-18T10:37:32.474" v="31"/>
        <pc:sldMkLst>
          <pc:docMk/>
          <pc:sldMk cId="4051310186" sldId="267"/>
        </pc:sldMkLst>
      </pc:sldChg>
      <pc:sldChg chg="addSp delSp modSp new">
        <pc:chgData name="Alfredo Funicello" userId="S::alfredo.funicello@studenti.unimi.it::93b986d0-fecc-4c84-b3e4-091f899e6982" providerId="AD" clId="Web-{0FFD23C1-D647-40CC-8111-0DB62DEA8A9F}" dt="2022-07-18T10:59:13.842" v="92" actId="1076"/>
        <pc:sldMkLst>
          <pc:docMk/>
          <pc:sldMk cId="2424545668" sldId="271"/>
        </pc:sldMkLst>
        <pc:spChg chg="del">
          <ac:chgData name="Alfredo Funicello" userId="S::alfredo.funicello@studenti.unimi.it::93b986d0-fecc-4c84-b3e4-091f899e6982" providerId="AD" clId="Web-{0FFD23C1-D647-40CC-8111-0DB62DEA8A9F}" dt="2022-07-18T10:57:27.589" v="69"/>
          <ac:spMkLst>
            <pc:docMk/>
            <pc:sldMk cId="2424545668" sldId="271"/>
            <ac:spMk id="2" creationId="{81E77311-D1FE-D3D6-707F-7E9EC3A91921}"/>
          </ac:spMkLst>
        </pc:spChg>
        <pc:spChg chg="del">
          <ac:chgData name="Alfredo Funicello" userId="S::alfredo.funicello@studenti.unimi.it::93b986d0-fecc-4c84-b3e4-091f899e6982" providerId="AD" clId="Web-{0FFD23C1-D647-40CC-8111-0DB62DEA8A9F}" dt="2022-07-18T10:57:24.839" v="68"/>
          <ac:spMkLst>
            <pc:docMk/>
            <pc:sldMk cId="2424545668" sldId="271"/>
            <ac:spMk id="3" creationId="{F8F83F9E-5C9D-2D41-D131-11F260B36E27}"/>
          </ac:spMkLst>
        </pc:spChg>
        <pc:picChg chg="add mod">
          <ac:chgData name="Alfredo Funicello" userId="S::alfredo.funicello@studenti.unimi.it::93b986d0-fecc-4c84-b3e4-091f899e6982" providerId="AD" clId="Web-{0FFD23C1-D647-40CC-8111-0DB62DEA8A9F}" dt="2022-07-18T10:59:05.763" v="91" actId="1076"/>
          <ac:picMkLst>
            <pc:docMk/>
            <pc:sldMk cId="2424545668" sldId="271"/>
            <ac:picMk id="4" creationId="{9AA73D02-395E-ACEF-8B26-CC1E4D82843E}"/>
          </ac:picMkLst>
        </pc:picChg>
        <pc:picChg chg="add del mod">
          <ac:chgData name="Alfredo Funicello" userId="S::alfredo.funicello@studenti.unimi.it::93b986d0-fecc-4c84-b3e4-091f899e6982" providerId="AD" clId="Web-{0FFD23C1-D647-40CC-8111-0DB62DEA8A9F}" dt="2022-07-18T10:57:40.589" v="73"/>
          <ac:picMkLst>
            <pc:docMk/>
            <pc:sldMk cId="2424545668" sldId="271"/>
            <ac:picMk id="5" creationId="{184D9180-23FC-5CC6-BB42-5A67090501C4}"/>
          </ac:picMkLst>
        </pc:picChg>
        <pc:picChg chg="add mod modCrop">
          <ac:chgData name="Alfredo Funicello" userId="S::alfredo.funicello@studenti.unimi.it::93b986d0-fecc-4c84-b3e4-091f899e6982" providerId="AD" clId="Web-{0FFD23C1-D647-40CC-8111-0DB62DEA8A9F}" dt="2022-07-18T10:59:13.842" v="92" actId="1076"/>
          <ac:picMkLst>
            <pc:docMk/>
            <pc:sldMk cId="2424545668" sldId="271"/>
            <ac:picMk id="6" creationId="{6ACE2367-7FB8-ACE2-D4EC-12EE4B90B41D}"/>
          </ac:picMkLst>
        </pc:picChg>
      </pc:sldChg>
    </pc:docChg>
  </pc:docChgLst>
  <pc:docChgLst>
    <pc:chgData name="Alfredo Funicello" userId="S::alfredo.funicello@studenti.unimi.it::93b986d0-fecc-4c84-b3e4-091f899e6982" providerId="AD" clId="Web-{B42A6281-78AE-436D-9676-C27C5486AF26}"/>
    <pc:docChg chg="modSld">
      <pc:chgData name="Alfredo Funicello" userId="S::alfredo.funicello@studenti.unimi.it::93b986d0-fecc-4c84-b3e4-091f899e6982" providerId="AD" clId="Web-{B42A6281-78AE-436D-9676-C27C5486AF26}" dt="2022-07-20T19:52:37.577" v="19" actId="1076"/>
      <pc:docMkLst>
        <pc:docMk/>
      </pc:docMkLst>
      <pc:sldChg chg="addSp delSp modSp">
        <pc:chgData name="Alfredo Funicello" userId="S::alfredo.funicello@studenti.unimi.it::93b986d0-fecc-4c84-b3e4-091f899e6982" providerId="AD" clId="Web-{B42A6281-78AE-436D-9676-C27C5486AF26}" dt="2022-07-20T19:52:37.577" v="19" actId="1076"/>
        <pc:sldMkLst>
          <pc:docMk/>
          <pc:sldMk cId="2827502516" sldId="270"/>
        </pc:sldMkLst>
        <pc:spChg chg="del">
          <ac:chgData name="Alfredo Funicello" userId="S::alfredo.funicello@studenti.unimi.it::93b986d0-fecc-4c84-b3e4-091f899e6982" providerId="AD" clId="Web-{B42A6281-78AE-436D-9676-C27C5486AF26}" dt="2022-07-20T19:51:46.091" v="3"/>
          <ac:spMkLst>
            <pc:docMk/>
            <pc:sldMk cId="2827502516" sldId="270"/>
            <ac:spMk id="3" creationId="{425579A1-0F10-4066-ECBA-52035053B1DA}"/>
          </ac:spMkLst>
        </pc:spChg>
        <pc:spChg chg="mod">
          <ac:chgData name="Alfredo Funicello" userId="S::alfredo.funicello@studenti.unimi.it::93b986d0-fecc-4c84-b3e4-091f899e6982" providerId="AD" clId="Web-{B42A6281-78AE-436D-9676-C27C5486AF26}" dt="2022-07-20T19:51:42.997" v="2" actId="20577"/>
          <ac:spMkLst>
            <pc:docMk/>
            <pc:sldMk cId="2827502516" sldId="270"/>
            <ac:spMk id="5" creationId="{C49D820B-14B9-255E-ABDC-726B25CBDB9C}"/>
          </ac:spMkLst>
        </pc:spChg>
        <pc:spChg chg="add mod">
          <ac:chgData name="Alfredo Funicello" userId="S::alfredo.funicello@studenti.unimi.it::93b986d0-fecc-4c84-b3e4-091f899e6982" providerId="AD" clId="Web-{B42A6281-78AE-436D-9676-C27C5486AF26}" dt="2022-07-20T19:52:37.577" v="19" actId="1076"/>
          <ac:spMkLst>
            <pc:docMk/>
            <pc:sldMk cId="2827502516" sldId="270"/>
            <ac:spMk id="6" creationId="{30DBE1F1-4A20-B5F3-CFFB-634777F2AAEC}"/>
          </ac:spMkLst>
        </pc:spChg>
        <pc:picChg chg="add mod">
          <ac:chgData name="Alfredo Funicello" userId="S::alfredo.funicello@studenti.unimi.it::93b986d0-fecc-4c84-b3e4-091f899e6982" providerId="AD" clId="Web-{B42A6281-78AE-436D-9676-C27C5486AF26}" dt="2022-07-20T19:52:03.529" v="9" actId="1076"/>
          <ac:picMkLst>
            <pc:docMk/>
            <pc:sldMk cId="2827502516" sldId="270"/>
            <ac:picMk id="2" creationId="{66652042-98E1-F2CF-6F00-41C2B930F480}"/>
          </ac:picMkLst>
        </pc:picChg>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722C159B-337E-4A7F-B0BD-86A5F5442DE4}" authorId="{B8DDD5C5-C45E-00E0-7E43-FDBB9B5EAB90}" created="2022-07-17T22:22:52.676">
    <pc:sldMkLst xmlns:pc="http://schemas.microsoft.com/office/powerpoint/2013/main/command">
      <pc:docMk/>
      <pc:sldMk cId="109857222" sldId="256"/>
    </pc:sldMkLst>
    <p188:txBody>
      <a:bodyPr/>
      <a:lstStyle/>
      <a:p>
        <a:r>
          <a:rPr lang="en-GB"/>
          <a:t>Cost constituted by health care services, medicines and lost productivity due to death. 
The CDC definition of “heart disease” refers to several types of heart conditions. The most common type of heart disease in the United States is coronary artery disease (CAD), which affects the blood flow to the heart; decreased blood flow can in turn lead to heart attacks.</a:t>
        </a:r>
      </a:p>
    </p188:txBody>
  </p188:cm>
</p188:cmLst>
</file>

<file path=ppt/comments/modernComment_102_FE075F10.xml><?xml version="1.0" encoding="utf-8"?>
<p188:cmLst xmlns:a="http://schemas.openxmlformats.org/drawingml/2006/main" xmlns:r="http://schemas.openxmlformats.org/officeDocument/2006/relationships" xmlns:p188="http://schemas.microsoft.com/office/powerpoint/2018/8/main">
  <p188:cm id="{E14B9769-44CE-4405-893B-313DAA0A4612}" authorId="{B8DDD5C5-C45E-00E0-7E43-FDBB9B5EAB90}" created="2022-07-17T23:09:23.023">
    <pc:sldMkLst xmlns:pc="http://schemas.microsoft.com/office/powerpoint/2013/main/command">
      <pc:docMk/>
      <pc:sldMk cId="4261895952" sldId="258"/>
    </pc:sldMkLst>
    <p188:txBody>
      <a:bodyPr/>
      <a:lstStyle/>
      <a:p>
        <a:r>
          <a:rPr lang="en-GB"/>
          <a:t>Any statistical circlejerk about unbalanced data????</a:t>
        </a:r>
      </a:p>
    </p188:txBody>
  </p188:cm>
</p188:cmLst>
</file>

<file path=ppt/comments/modernComment_105_342D1064.xml><?xml version="1.0" encoding="utf-8"?>
<p188:cmLst xmlns:a="http://schemas.openxmlformats.org/drawingml/2006/main" xmlns:r="http://schemas.openxmlformats.org/officeDocument/2006/relationships" xmlns:p188="http://schemas.microsoft.com/office/powerpoint/2018/8/main">
  <p188:cm id="{0A1E9A91-8D7A-486E-8786-6C5284CBF032}" authorId="{B8DDD5C5-C45E-00E0-7E43-FDBB9B5EAB90}" created="2022-07-18T14:04:09.591">
    <ac:txMkLst xmlns:ac="http://schemas.microsoft.com/office/drawing/2013/main/command">
      <pc:docMk xmlns:pc="http://schemas.microsoft.com/office/powerpoint/2013/main/command"/>
      <pc:sldMk xmlns:pc="http://schemas.microsoft.com/office/powerpoint/2013/main/command" cId="875368548" sldId="261"/>
      <ac:spMk id="10" creationId="{0744E02E-E6B3-426D-E1BD-C5F0CED9D2D1}"/>
      <ac:txMk cp="0" len="60">
        <ac:context len="181" hash="1973761953"/>
      </ac:txMk>
    </ac:txMkLst>
    <p188:pos x="2314575" y="4019550"/>
    <p188:txBody>
      <a:bodyPr/>
      <a:lstStyle/>
      <a:p>
        <a:r>
          <a:rPr lang="en-GB"/>
          <a:t>When the kidneys don't work well, more stress is put on the heart. When someone has CKD, their heart needs to pump harder to get blood to the kidneys. This can lead to heart disease, the leading cause of death in the United States. Change in blood pressure is also a CKD complication that can lead to heart disease.</a:t>
        </a:r>
      </a:p>
    </p188:txBody>
  </p188:cm>
</p188:cmLst>
</file>

<file path=ppt/comments/modernComment_106_A2968112.xml><?xml version="1.0" encoding="utf-8"?>
<p188:cmLst xmlns:a="http://schemas.openxmlformats.org/drawingml/2006/main" xmlns:r="http://schemas.openxmlformats.org/officeDocument/2006/relationships" xmlns:p188="http://schemas.microsoft.com/office/powerpoint/2018/8/main">
  <p188:cm id="{2F3F9F38-24CA-4BF3-8A02-4D30ACCCAD08}" authorId="{B8DDD5C5-C45E-00E0-7E43-FDBB9B5EAB90}" created="2022-07-17T22:35:22.138">
    <pc:sldMkLst xmlns:pc="http://schemas.microsoft.com/office/powerpoint/2013/main/command">
      <pc:docMk/>
      <pc:sldMk cId="2727772434" sldId="262"/>
    </pc:sldMkLst>
    <p188:txBody>
      <a:bodyPr/>
      <a:lstStyle/>
      <a:p>
        <a:r>
          <a:rPr lang="en-GB"/>
          <a:t>I looked for confounding factors in age</a:t>
        </a:r>
      </a:p>
    </p188:txBody>
  </p188:cm>
</p188:cmLst>
</file>

<file path=ppt/comments/modernComment_107_9FAE19FA.xml><?xml version="1.0" encoding="utf-8"?>
<p188:cmLst xmlns:a="http://schemas.openxmlformats.org/drawingml/2006/main" xmlns:r="http://schemas.openxmlformats.org/officeDocument/2006/relationships" xmlns:p188="http://schemas.microsoft.com/office/powerpoint/2018/8/main">
  <p188:cm id="{40493781-0435-4ACE-8DF7-490A4609CE52}" authorId="{B8DDD5C5-C45E-00E0-7E43-FDBB9B5EAB90}" created="2022-07-17T22:03:09.242">
    <pc:sldMkLst xmlns:pc="http://schemas.microsoft.com/office/powerpoint/2013/main/command">
      <pc:docMk/>
      <pc:sldMk cId="2678987258" sldId="263"/>
    </pc:sldMkLst>
    <p188:txBody>
      <a:bodyPr/>
      <a:lstStyle/>
      <a:p>
        <a:r>
          <a:rPr lang="en-GB"/>
          <a:t>We want to see the effect on older people since theyre generally more affected and maybe PA can help? </a:t>
        </a:r>
      </a:p>
    </p188:txBody>
  </p188:cm>
</p188:cmLst>
</file>

<file path=ppt/comments/modernComment_10B_F17A166A.xml><?xml version="1.0" encoding="utf-8"?>
<p188:cmLst xmlns:a="http://schemas.openxmlformats.org/drawingml/2006/main" xmlns:r="http://schemas.openxmlformats.org/officeDocument/2006/relationships" xmlns:p188="http://schemas.microsoft.com/office/powerpoint/2018/8/main">
  <p188:cm id="{E6DFE9E5-BF43-40FC-ABB9-BA5986EC98D9}" authorId="{B8DDD5C5-C45E-00E0-7E43-FDBB9B5EAB90}" created="2022-07-18T15:52:55.373">
    <pc:sldMkLst xmlns:pc="http://schemas.microsoft.com/office/powerpoint/2013/main/command">
      <pc:docMk/>
      <pc:sldMk cId="4051310186" sldId="267"/>
    </pc:sldMkLst>
    <p188:txBody>
      <a:bodyPr/>
      <a:lstStyle/>
      <a:p>
        <a:r>
          <a:rPr lang="en-GB"/>
          <a:t>I HAVE COMPUTED THESE HERE, I DID</a:t>
        </a:r>
      </a:p>
    </p188:txBody>
  </p188:cm>
</p188:cmLst>
</file>

<file path=ppt/comments/modernComment_10F_9083A184.xml><?xml version="1.0" encoding="utf-8"?>
<p188:cmLst xmlns:a="http://schemas.openxmlformats.org/drawingml/2006/main" xmlns:r="http://schemas.openxmlformats.org/officeDocument/2006/relationships" xmlns:p188="http://schemas.microsoft.com/office/powerpoint/2018/8/main">
  <p188:cm id="{0B9C5487-75E4-4C82-B8AB-7242E3658E84}" authorId="{B8DDD5C5-C45E-00E0-7E43-FDBB9B5EAB90}" created="2022-07-18T15:59:01.247">
    <ac:txMkLst xmlns:ac="http://schemas.microsoft.com/office/drawing/2013/main/command">
      <pc:docMk xmlns:pc="http://schemas.microsoft.com/office/powerpoint/2013/main/command"/>
      <pc:sldMk xmlns:pc="http://schemas.microsoft.com/office/powerpoint/2013/main/command" cId="2424545668" sldId="271"/>
      <ac:spMk id="7" creationId="{16ADB01B-C49F-B2AB-4ACC-BA0225958552}"/>
      <ac:txMk cp="80">
        <ac:context len="81" hash="4047825711"/>
      </ac:txMk>
    </ac:txMkLst>
    <p188:pos x="7934325" y="228600"/>
    <p188:txBody>
      <a:bodyPr/>
      <a:lstStyle/>
      <a:p>
        <a:r>
          <a:rPr lang="en-GB"/>
          <a:t>Days of reported bad mental health during last month</a:t>
        </a:r>
      </a:p>
    </p188:txBody>
  </p188:cm>
  <p188:cm id="{528C0936-6527-4300-B927-F1A7045E4A1E}" authorId="{B8DDD5C5-C45E-00E0-7E43-FDBB9B5EAB90}" created="2022-07-18T17:33:11.301">
    <pc:sldMkLst xmlns:pc="http://schemas.microsoft.com/office/powerpoint/2013/main/command">
      <pc:docMk/>
      <pc:sldMk cId="2424545668" sldId="271"/>
    </pc:sldMkLst>
    <p188:txBody>
      <a:bodyPr/>
      <a:lstStyle/>
      <a:p>
        <a:r>
          <a:rPr lang="en-GB"/>
          <a:t>Possible socio-economic factors that cause high stress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20/07/2022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20/07/2022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68C49C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0F_9083A18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8/10/relationships/comments" Target="../comments/modernComment_10B_F17A166A.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2_FE075F10.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05_342D106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svg"/><Relationship Id="rId2" Type="http://schemas.microsoft.com/office/2018/10/relationships/comments" Target="../comments/modernComment_106_A29681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07_9FAE19FA.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64B2DB-292D-E24D-DCDA-439F4676BB1A}"/>
              </a:ext>
            </a:extLst>
          </p:cNvPr>
          <p:cNvSpPr/>
          <p:nvPr/>
        </p:nvSpPr>
        <p:spPr>
          <a:xfrm>
            <a:off x="5631744" y="735190"/>
            <a:ext cx="84669" cy="5080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000000"/>
              </a:solidFill>
            </a:endParaRPr>
          </a:p>
        </p:txBody>
      </p:sp>
      <p:sp>
        <p:nvSpPr>
          <p:cNvPr id="4" name="TextBox 3">
            <a:extLst>
              <a:ext uri="{FF2B5EF4-FFF2-40B4-BE49-F238E27FC236}">
                <a16:creationId xmlns:a16="http://schemas.microsoft.com/office/drawing/2014/main" id="{F5BFBE10-DCEE-30BF-7199-D6B28CA99B59}"/>
              </a:ext>
            </a:extLst>
          </p:cNvPr>
          <p:cNvSpPr txBox="1"/>
          <p:nvPr/>
        </p:nvSpPr>
        <p:spPr>
          <a:xfrm>
            <a:off x="6475941" y="732718"/>
            <a:ext cx="51491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a:latin typeface="Book Antiqua"/>
                <a:ea typeface="+mn-lt"/>
                <a:cs typeface="+mn-lt"/>
              </a:rPr>
              <a:t>Heart disease is the leading cause of death for men and women in the United States.</a:t>
            </a:r>
            <a:endParaRPr lang="en-US" sz="3600" b="1">
              <a:latin typeface="Book Antiqua"/>
              <a:ea typeface="+mn-lt"/>
              <a:cs typeface="+mn-lt"/>
            </a:endParaRPr>
          </a:p>
        </p:txBody>
      </p:sp>
      <p:pic>
        <p:nvPicPr>
          <p:cNvPr id="5" name="Graphic 5" descr="Heart organ outline">
            <a:extLst>
              <a:ext uri="{FF2B5EF4-FFF2-40B4-BE49-F238E27FC236}">
                <a16:creationId xmlns:a16="http://schemas.microsoft.com/office/drawing/2014/main" id="{703F6F1B-1141-49E1-5E8D-23E4CA40CC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244" y="572910"/>
            <a:ext cx="5472289" cy="5493455"/>
          </a:xfrm>
          <a:prstGeom prst="rect">
            <a:avLst/>
          </a:prstGeom>
        </p:spPr>
      </p:pic>
      <p:sp>
        <p:nvSpPr>
          <p:cNvPr id="6" name="TextBox 5">
            <a:extLst>
              <a:ext uri="{FF2B5EF4-FFF2-40B4-BE49-F238E27FC236}">
                <a16:creationId xmlns:a16="http://schemas.microsoft.com/office/drawing/2014/main" id="{31ADF837-9BF8-C0DB-1962-232ABA7FFF34}"/>
              </a:ext>
            </a:extLst>
          </p:cNvPr>
          <p:cNvSpPr txBox="1"/>
          <p:nvPr/>
        </p:nvSpPr>
        <p:spPr>
          <a:xfrm>
            <a:off x="6475941" y="3561995"/>
            <a:ext cx="51491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latin typeface="Palatino Linotype"/>
                <a:ea typeface="+mn-lt"/>
                <a:cs typeface="+mn-lt"/>
              </a:rPr>
              <a:t>Every </a:t>
            </a:r>
            <a:r>
              <a:rPr lang="en-GB" sz="2000" i="1">
                <a:latin typeface="Palatino Linotype"/>
                <a:ea typeface="+mn-lt"/>
                <a:cs typeface="+mn-lt"/>
              </a:rPr>
              <a:t>36 seconds</a:t>
            </a:r>
            <a:r>
              <a:rPr lang="en-GB" sz="2000">
                <a:latin typeface="Palatino Linotype"/>
                <a:ea typeface="+mn-lt"/>
                <a:cs typeface="+mn-lt"/>
              </a:rPr>
              <a:t> someone dies from a cardiovascular related disease. </a:t>
            </a:r>
            <a:endParaRPr lang="en-US" sz="2000">
              <a:latin typeface="Palatino Linotype"/>
              <a:ea typeface="+mn-lt"/>
              <a:cs typeface="+mn-lt"/>
            </a:endParaRPr>
          </a:p>
          <a:p>
            <a:endParaRPr lang="en-GB" sz="2000">
              <a:latin typeface="Palatino Linotype"/>
              <a:ea typeface="+mn-lt"/>
              <a:cs typeface="+mn-lt"/>
            </a:endParaRPr>
          </a:p>
          <a:p>
            <a:r>
              <a:rPr lang="en-GB" sz="2000">
                <a:latin typeface="Palatino Linotype"/>
                <a:ea typeface="+mn-lt"/>
                <a:cs typeface="+mn-lt"/>
              </a:rPr>
              <a:t>Cause of </a:t>
            </a:r>
            <a:r>
              <a:rPr lang="en-GB" sz="2000" i="1">
                <a:latin typeface="Palatino Linotype"/>
                <a:ea typeface="+mn-lt"/>
                <a:cs typeface="+mn-lt"/>
              </a:rPr>
              <a:t>1 in 4 deaths</a:t>
            </a:r>
            <a:r>
              <a:rPr lang="en-GB" sz="2000">
                <a:latin typeface="Palatino Linotype"/>
                <a:ea typeface="+mn-lt"/>
                <a:cs typeface="+mn-lt"/>
              </a:rPr>
              <a:t>.</a:t>
            </a:r>
            <a:endParaRPr lang="en-US" sz="2000">
              <a:latin typeface="Palatino Linotype"/>
              <a:ea typeface="+mn-lt"/>
              <a:cs typeface="+mn-lt"/>
            </a:endParaRPr>
          </a:p>
          <a:p>
            <a:endParaRPr lang="en-GB" sz="2000">
              <a:latin typeface="Palatino Linotype"/>
              <a:ea typeface="+mn-lt"/>
              <a:cs typeface="+mn-lt"/>
            </a:endParaRPr>
          </a:p>
          <a:p>
            <a:r>
              <a:rPr lang="en-GB" sz="2000">
                <a:latin typeface="Palatino Linotype"/>
                <a:ea typeface="+mn-lt"/>
                <a:cs typeface="+mn-lt"/>
              </a:rPr>
              <a:t>Cost impact of the pathology on the USA economy is about </a:t>
            </a:r>
            <a:r>
              <a:rPr lang="en-GB" sz="2000" i="1">
                <a:latin typeface="Palatino Linotype"/>
                <a:ea typeface="+mn-lt"/>
                <a:cs typeface="+mn-lt"/>
              </a:rPr>
              <a:t>$363 billion yearly</a:t>
            </a:r>
            <a:r>
              <a:rPr lang="en-GB" sz="2000" i="1" baseline="30000">
                <a:latin typeface="Palatino Linotype"/>
                <a:ea typeface="+mn-lt"/>
                <a:cs typeface="+mn-lt"/>
              </a:rPr>
              <a:t>1</a:t>
            </a:r>
            <a:r>
              <a:rPr lang="en-GB" sz="2000">
                <a:latin typeface="Palatino Linotype"/>
                <a:ea typeface="+mn-lt"/>
                <a:cs typeface="+mn-lt"/>
              </a:rPr>
              <a:t>.</a:t>
            </a:r>
            <a:endParaRPr lang="en-GB" sz="2000">
              <a:latin typeface="Palatino Linotype"/>
              <a:cs typeface="Calibri"/>
            </a:endParaRPr>
          </a:p>
        </p:txBody>
      </p:sp>
      <p:sp>
        <p:nvSpPr>
          <p:cNvPr id="8" name="TextBox 7">
            <a:extLst>
              <a:ext uri="{FF2B5EF4-FFF2-40B4-BE49-F238E27FC236}">
                <a16:creationId xmlns:a16="http://schemas.microsoft.com/office/drawing/2014/main" id="{120D0982-5BBA-D094-13F8-6D54B167251E}"/>
              </a:ext>
            </a:extLst>
          </p:cNvPr>
          <p:cNvSpPr txBox="1"/>
          <p:nvPr/>
        </p:nvSpPr>
        <p:spPr>
          <a:xfrm>
            <a:off x="7864122" y="6587067"/>
            <a:ext cx="4492977"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a:latin typeface="Palatino Linotype"/>
                <a:cs typeface="Arial"/>
              </a:rPr>
              <a:t>1</a:t>
            </a:r>
            <a:r>
              <a:rPr lang="en-US" sz="1100" b="1">
                <a:latin typeface="Palatino Linotype"/>
                <a:cs typeface="Arial"/>
              </a:rPr>
              <a:t>Heart disease Facts</a:t>
            </a:r>
            <a:r>
              <a:rPr lang="en-US" sz="1100">
                <a:latin typeface="Palatino Linotype"/>
                <a:cs typeface="Arial"/>
              </a:rPr>
              <a:t>, CDC </a:t>
            </a:r>
            <a:r>
              <a:rPr lang="en-US" sz="1100" i="1">
                <a:latin typeface="Palatino Linotype"/>
                <a:cs typeface="Arial"/>
              </a:rPr>
              <a:t>https://www.cdc.gov/heartdisease/facts.html</a:t>
            </a:r>
          </a:p>
          <a:p>
            <a:endParaRPr lang="en-US">
              <a:solidFill>
                <a:srgbClr val="5D6879"/>
              </a:solidFill>
              <a:latin typeface="Lato"/>
              <a:ea typeface="Lato"/>
              <a:cs typeface="Lato"/>
            </a:endParaRPr>
          </a:p>
          <a:p>
            <a:endParaRPr lang="en-US">
              <a:solidFill>
                <a:srgbClr val="5D6879"/>
              </a:solidFill>
              <a:latin typeface="Lato"/>
              <a:ea typeface="Lato"/>
              <a:cs typeface="Lato"/>
            </a:endParaRPr>
          </a:p>
          <a:p>
            <a:endParaRPr lang="en-US"/>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D3015F-685A-8673-D55C-7C42F27A3D2C}"/>
              </a:ext>
            </a:extLst>
          </p:cNvPr>
          <p:cNvSpPr txBox="1"/>
          <p:nvPr/>
        </p:nvSpPr>
        <p:spPr>
          <a:xfrm>
            <a:off x="146402" y="130177"/>
            <a:ext cx="82888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The importance of healthy </a:t>
            </a:r>
            <a:r>
              <a:rPr lang="en-US" sz="4000" b="1">
                <a:latin typeface="Book Antiqua"/>
                <a:cs typeface="Arial"/>
              </a:rPr>
              <a:t>habits</a:t>
            </a:r>
            <a:endParaRPr lang="en-US" sz="4000"/>
          </a:p>
        </p:txBody>
      </p:sp>
      <p:sp>
        <p:nvSpPr>
          <p:cNvPr id="10" name="TextBox 9">
            <a:extLst>
              <a:ext uri="{FF2B5EF4-FFF2-40B4-BE49-F238E27FC236}">
                <a16:creationId xmlns:a16="http://schemas.microsoft.com/office/drawing/2014/main" id="{BF58C7FE-0635-3AAB-F3C9-DABDC44163BB}"/>
              </a:ext>
            </a:extLst>
          </p:cNvPr>
          <p:cNvSpPr txBox="1"/>
          <p:nvPr/>
        </p:nvSpPr>
        <p:spPr>
          <a:xfrm>
            <a:off x="251175" y="731660"/>
            <a:ext cx="6546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Palatino Linotype"/>
                <a:cs typeface="Calibri"/>
              </a:rPr>
              <a:t>Data manipulation to let the patterns emerge</a:t>
            </a:r>
          </a:p>
        </p:txBody>
      </p:sp>
      <p:pic>
        <p:nvPicPr>
          <p:cNvPr id="9" name="Picture 10">
            <a:extLst>
              <a:ext uri="{FF2B5EF4-FFF2-40B4-BE49-F238E27FC236}">
                <a16:creationId xmlns:a16="http://schemas.microsoft.com/office/drawing/2014/main" id="{1882B45A-EEA8-A564-FC16-D6985B4769E0}"/>
              </a:ext>
            </a:extLst>
          </p:cNvPr>
          <p:cNvPicPr>
            <a:picLocks noChangeAspect="1"/>
          </p:cNvPicPr>
          <p:nvPr/>
        </p:nvPicPr>
        <p:blipFill rotWithShape="1">
          <a:blip r:embed="rId2"/>
          <a:srcRect l="49883" r="7193" b="49296"/>
          <a:stretch/>
        </p:blipFill>
        <p:spPr>
          <a:xfrm>
            <a:off x="8118125" y="3502381"/>
            <a:ext cx="4077290" cy="3219191"/>
          </a:xfrm>
          <a:prstGeom prst="rect">
            <a:avLst/>
          </a:prstGeom>
        </p:spPr>
      </p:pic>
      <p:pic>
        <p:nvPicPr>
          <p:cNvPr id="2" name="Picture 6" descr="Chart, bar chart, treemap chart&#10;&#10;Description automatically generated">
            <a:extLst>
              <a:ext uri="{FF2B5EF4-FFF2-40B4-BE49-F238E27FC236}">
                <a16:creationId xmlns:a16="http://schemas.microsoft.com/office/drawing/2014/main" id="{8501B972-6BB9-AFEE-F7B3-85C69B5CB757}"/>
              </a:ext>
            </a:extLst>
          </p:cNvPr>
          <p:cNvPicPr>
            <a:picLocks noChangeAspect="1"/>
          </p:cNvPicPr>
          <p:nvPr/>
        </p:nvPicPr>
        <p:blipFill rotWithShape="1">
          <a:blip r:embed="rId2"/>
          <a:srcRect t="-30" r="57293" b="49832"/>
          <a:stretch/>
        </p:blipFill>
        <p:spPr>
          <a:xfrm>
            <a:off x="8118121" y="339608"/>
            <a:ext cx="4007409" cy="3156554"/>
          </a:xfrm>
          <a:prstGeom prst="rect">
            <a:avLst/>
          </a:prstGeom>
        </p:spPr>
      </p:pic>
      <p:sp>
        <p:nvSpPr>
          <p:cNvPr id="12" name="TextBox 11">
            <a:extLst>
              <a:ext uri="{FF2B5EF4-FFF2-40B4-BE49-F238E27FC236}">
                <a16:creationId xmlns:a16="http://schemas.microsoft.com/office/drawing/2014/main" id="{474F0008-6863-7FD2-0A33-D4926C9EFCE9}"/>
              </a:ext>
            </a:extLst>
          </p:cNvPr>
          <p:cNvSpPr txBox="1"/>
          <p:nvPr/>
        </p:nvSpPr>
        <p:spPr>
          <a:xfrm>
            <a:off x="-66322" y="6594122"/>
            <a:ext cx="692008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a:latin typeface="Palatino Linotype"/>
                <a:cs typeface="Arial"/>
              </a:rPr>
              <a:t>1</a:t>
            </a:r>
            <a:r>
              <a:rPr lang="en-US" sz="1100" b="1">
                <a:latin typeface="Palatino Linotype"/>
                <a:cs typeface="Arial"/>
              </a:rPr>
              <a:t>Defining Adult Overweight Obesity</a:t>
            </a:r>
            <a:r>
              <a:rPr lang="en-US" sz="1100">
                <a:latin typeface="Palatino Linotype"/>
                <a:cs typeface="Arial"/>
              </a:rPr>
              <a:t>, CDC https://www.cdc.gov/obesity/basics/adult-defining.html</a:t>
            </a:r>
            <a:endParaRPr lang="en-US" sz="1100">
              <a:latin typeface="Palatino Linotype"/>
            </a:endParaRPr>
          </a:p>
        </p:txBody>
      </p:sp>
      <p:sp>
        <p:nvSpPr>
          <p:cNvPr id="15" name="TextBox 2">
            <a:extLst>
              <a:ext uri="{FF2B5EF4-FFF2-40B4-BE49-F238E27FC236}">
                <a16:creationId xmlns:a16="http://schemas.microsoft.com/office/drawing/2014/main" id="{743251DB-01B7-F30E-A970-76748789E9E4}"/>
              </a:ext>
            </a:extLst>
          </p:cNvPr>
          <p:cNvSpPr txBox="1"/>
          <p:nvPr/>
        </p:nvSpPr>
        <p:spPr>
          <a:xfrm>
            <a:off x="321735" y="5511094"/>
            <a:ext cx="8803918"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Palatino Linotype"/>
                <a:cs typeface="Arial"/>
              </a:rPr>
              <a:t>Sleep categories: </a:t>
            </a:r>
            <a:r>
              <a:rPr lang="en-US" sz="1600" dirty="0">
                <a:latin typeface="Palatino Linotype"/>
                <a:cs typeface="Arial"/>
              </a:rPr>
              <a:t> 1[4- </a:t>
            </a:r>
            <a:r>
              <a:rPr lang="en-US" sz="1600" dirty="0" err="1">
                <a:latin typeface="Palatino Linotype"/>
                <a:cs typeface="Arial"/>
              </a:rPr>
              <a:t>hrs</a:t>
            </a:r>
            <a:r>
              <a:rPr lang="en-US" sz="1600" dirty="0">
                <a:latin typeface="Palatino Linotype"/>
                <a:cs typeface="Arial"/>
              </a:rPr>
              <a:t>], 2[5-7 </a:t>
            </a:r>
            <a:r>
              <a:rPr lang="en-US" sz="1600" dirty="0" err="1">
                <a:latin typeface="Palatino Linotype"/>
                <a:cs typeface="Arial"/>
              </a:rPr>
              <a:t>hrs</a:t>
            </a:r>
            <a:r>
              <a:rPr lang="en-US" sz="1600" dirty="0">
                <a:latin typeface="Palatino Linotype"/>
                <a:cs typeface="Arial"/>
              </a:rPr>
              <a:t>], 3[8-13 </a:t>
            </a:r>
            <a:r>
              <a:rPr lang="en-US" sz="1600" dirty="0" err="1">
                <a:latin typeface="Palatino Linotype"/>
                <a:cs typeface="Arial"/>
              </a:rPr>
              <a:t>hrs</a:t>
            </a:r>
            <a:r>
              <a:rPr lang="en-US" sz="1600" dirty="0">
                <a:latin typeface="Palatino Linotype"/>
                <a:cs typeface="Arial"/>
              </a:rPr>
              <a:t>], 4[13+ </a:t>
            </a:r>
            <a:r>
              <a:rPr lang="en-US" sz="1600" dirty="0" err="1">
                <a:latin typeface="Palatino Linotype"/>
                <a:cs typeface="Arial"/>
              </a:rPr>
              <a:t>hrs</a:t>
            </a:r>
            <a:r>
              <a:rPr lang="en-US" sz="1600" dirty="0">
                <a:latin typeface="Palatino Linotype"/>
                <a:cs typeface="Arial"/>
              </a:rPr>
              <a:t>] </a:t>
            </a:r>
          </a:p>
          <a:p>
            <a:endParaRPr lang="en-US" sz="1600">
              <a:latin typeface="Palatino Linotype"/>
              <a:cs typeface="Arial"/>
            </a:endParaRPr>
          </a:p>
          <a:p>
            <a:r>
              <a:rPr lang="en-US" sz="1600" b="1" dirty="0">
                <a:latin typeface="Palatino Linotype"/>
                <a:cs typeface="Arial"/>
              </a:rPr>
              <a:t>BMI</a:t>
            </a:r>
            <a:r>
              <a:rPr lang="en-US" sz="1600" b="1" baseline="30000" dirty="0">
                <a:latin typeface="Palatino Linotype"/>
                <a:cs typeface="Arial"/>
              </a:rPr>
              <a:t>1</a:t>
            </a:r>
            <a:r>
              <a:rPr lang="en-US" sz="1600" b="1" dirty="0">
                <a:latin typeface="Palatino Linotype"/>
                <a:cs typeface="Arial"/>
              </a:rPr>
              <a:t>: </a:t>
            </a:r>
            <a:r>
              <a:rPr lang="en-US" sz="1600" dirty="0">
                <a:latin typeface="Palatino Linotype"/>
                <a:cs typeface="Arial"/>
              </a:rPr>
              <a:t> Underweight[&lt;18.5], Healthy[18.5 to &lt;25], Overweight[25 to &lt;30], Obese[30+]</a:t>
            </a:r>
            <a:endParaRPr lang="en-US" sz="1600" dirty="0"/>
          </a:p>
        </p:txBody>
      </p:sp>
      <p:pic>
        <p:nvPicPr>
          <p:cNvPr id="3" name="Picture 5">
            <a:extLst>
              <a:ext uri="{FF2B5EF4-FFF2-40B4-BE49-F238E27FC236}">
                <a16:creationId xmlns:a16="http://schemas.microsoft.com/office/drawing/2014/main" id="{D598498B-29DB-D551-C7C0-F22246F41712}"/>
              </a:ext>
            </a:extLst>
          </p:cNvPr>
          <p:cNvPicPr>
            <a:picLocks noChangeAspect="1"/>
          </p:cNvPicPr>
          <p:nvPr/>
        </p:nvPicPr>
        <p:blipFill rotWithShape="1">
          <a:blip r:embed="rId3"/>
          <a:srcRect l="1725" r="9039" b="-176"/>
          <a:stretch/>
        </p:blipFill>
        <p:spPr>
          <a:xfrm>
            <a:off x="145344" y="1222587"/>
            <a:ext cx="8162024" cy="4285831"/>
          </a:xfrm>
          <a:prstGeom prst="rect">
            <a:avLst/>
          </a:prstGeom>
        </p:spPr>
      </p:pic>
    </p:spTree>
    <p:extLst>
      <p:ext uri="{BB962C8B-B14F-4D97-AF65-F5344CB8AC3E}">
        <p14:creationId xmlns:p14="http://schemas.microsoft.com/office/powerpoint/2010/main" val="414895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 treemap chart&#10;&#10;Description automatically generated">
            <a:extLst>
              <a:ext uri="{FF2B5EF4-FFF2-40B4-BE49-F238E27FC236}">
                <a16:creationId xmlns:a16="http://schemas.microsoft.com/office/drawing/2014/main" id="{9AA73D02-395E-ACEF-8B26-CC1E4D82843E}"/>
              </a:ext>
            </a:extLst>
          </p:cNvPr>
          <p:cNvPicPr>
            <a:picLocks noChangeAspect="1"/>
          </p:cNvPicPr>
          <p:nvPr/>
        </p:nvPicPr>
        <p:blipFill rotWithShape="1">
          <a:blip r:embed="rId3"/>
          <a:srcRect t="70" r="14859" b="-217"/>
          <a:stretch/>
        </p:blipFill>
        <p:spPr>
          <a:xfrm>
            <a:off x="7720542" y="1191726"/>
            <a:ext cx="4388858" cy="3548790"/>
          </a:xfrm>
          <a:prstGeom prst="rect">
            <a:avLst/>
          </a:prstGeom>
        </p:spPr>
      </p:pic>
      <p:pic>
        <p:nvPicPr>
          <p:cNvPr id="6" name="Picture 6" descr="Graphical user interface, chart, line chart&#10;&#10;Description automatically generated">
            <a:extLst>
              <a:ext uri="{FF2B5EF4-FFF2-40B4-BE49-F238E27FC236}">
                <a16:creationId xmlns:a16="http://schemas.microsoft.com/office/drawing/2014/main" id="{6ACE2367-7FB8-ACE2-D4EC-12EE4B90B41D}"/>
              </a:ext>
            </a:extLst>
          </p:cNvPr>
          <p:cNvPicPr>
            <a:picLocks noChangeAspect="1"/>
          </p:cNvPicPr>
          <p:nvPr/>
        </p:nvPicPr>
        <p:blipFill rotWithShape="1">
          <a:blip r:embed="rId4"/>
          <a:srcRect r="101" b="49945"/>
          <a:stretch/>
        </p:blipFill>
        <p:spPr>
          <a:xfrm>
            <a:off x="67193" y="1324570"/>
            <a:ext cx="7802034" cy="3561128"/>
          </a:xfrm>
          <a:prstGeom prst="rect">
            <a:avLst/>
          </a:prstGeom>
        </p:spPr>
      </p:pic>
      <p:sp>
        <p:nvSpPr>
          <p:cNvPr id="3" name="TextBox 2">
            <a:extLst>
              <a:ext uri="{FF2B5EF4-FFF2-40B4-BE49-F238E27FC236}">
                <a16:creationId xmlns:a16="http://schemas.microsoft.com/office/drawing/2014/main" id="{6B517453-DE8A-210F-43B9-89F2F06F1EC7}"/>
              </a:ext>
            </a:extLst>
          </p:cNvPr>
          <p:cNvSpPr txBox="1"/>
          <p:nvPr/>
        </p:nvSpPr>
        <p:spPr>
          <a:xfrm>
            <a:off x="222602" y="57270"/>
            <a:ext cx="82888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The importance of healthy </a:t>
            </a:r>
            <a:r>
              <a:rPr lang="en-US" sz="4000" b="1">
                <a:latin typeface="Book Antiqua"/>
                <a:cs typeface="Arial"/>
              </a:rPr>
              <a:t>habits</a:t>
            </a:r>
            <a:endParaRPr lang="en-US" sz="4000"/>
          </a:p>
        </p:txBody>
      </p:sp>
      <p:sp>
        <p:nvSpPr>
          <p:cNvPr id="7" name="TextBox 6">
            <a:extLst>
              <a:ext uri="{FF2B5EF4-FFF2-40B4-BE49-F238E27FC236}">
                <a16:creationId xmlns:a16="http://schemas.microsoft.com/office/drawing/2014/main" id="{16ADB01B-C49F-B2AB-4ACC-BA0225958552}"/>
              </a:ext>
            </a:extLst>
          </p:cNvPr>
          <p:cNvSpPr txBox="1"/>
          <p:nvPr/>
        </p:nvSpPr>
        <p:spPr>
          <a:xfrm>
            <a:off x="269637" y="734718"/>
            <a:ext cx="11118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Palatino Linotype"/>
                <a:cs typeface="Calibri"/>
              </a:rPr>
              <a:t>From a sparse variable to an important insight in people's lifestyle</a:t>
            </a:r>
          </a:p>
        </p:txBody>
      </p:sp>
      <p:sp>
        <p:nvSpPr>
          <p:cNvPr id="9" name="TextBox 8">
            <a:extLst>
              <a:ext uri="{FF2B5EF4-FFF2-40B4-BE49-F238E27FC236}">
                <a16:creationId xmlns:a16="http://schemas.microsoft.com/office/drawing/2014/main" id="{D36E7A0F-09E5-A041-0883-5DDAAC54106D}"/>
              </a:ext>
            </a:extLst>
          </p:cNvPr>
          <p:cNvSpPr txBox="1"/>
          <p:nvPr/>
        </p:nvSpPr>
        <p:spPr>
          <a:xfrm>
            <a:off x="401696" y="4863159"/>
            <a:ext cx="528789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Palatino Linotype"/>
                <a:ea typeface="+mn-lt"/>
                <a:cs typeface="Segoe UI"/>
              </a:rPr>
              <a:t>Stress may lead to</a:t>
            </a:r>
            <a:r>
              <a:rPr lang="en-US" sz="2000" i="1" dirty="0">
                <a:latin typeface="Palatino Linotype"/>
                <a:ea typeface="+mn-lt"/>
                <a:cs typeface="Segoe UI"/>
              </a:rPr>
              <a:t> heightened blood pressure</a:t>
            </a:r>
            <a:r>
              <a:rPr lang="en-US" sz="2000" dirty="0">
                <a:latin typeface="Palatino Linotype"/>
                <a:ea typeface="+mn-lt"/>
                <a:cs typeface="Segoe UI"/>
              </a:rPr>
              <a:t> which is cause of heart attack and stroke</a:t>
            </a:r>
            <a:r>
              <a:rPr lang="en-US" sz="2000" baseline="30000" dirty="0">
                <a:latin typeface="Palatino Linotype"/>
                <a:ea typeface="+mn-lt"/>
                <a:cs typeface="Segoe UI"/>
              </a:rPr>
              <a:t>1</a:t>
            </a:r>
            <a:r>
              <a:rPr lang="en-US" sz="2000" dirty="0">
                <a:latin typeface="Palatino Linotype"/>
                <a:ea typeface="+mn-lt"/>
                <a:cs typeface="Segoe UI"/>
              </a:rPr>
              <a:t>.</a:t>
            </a:r>
          </a:p>
          <a:p>
            <a:endParaRPr lang="en-US" sz="2000" dirty="0">
              <a:latin typeface="Palatino Linotype"/>
              <a:ea typeface="+mn-lt"/>
              <a:cs typeface="Segoe UI"/>
            </a:endParaRPr>
          </a:p>
          <a:p>
            <a:r>
              <a:rPr lang="en-US" sz="2000" dirty="0">
                <a:latin typeface="Palatino Linotype"/>
                <a:ea typeface="+mn-lt"/>
                <a:cs typeface="Segoe UI"/>
              </a:rPr>
              <a:t>Stress can possibly be cause of </a:t>
            </a:r>
            <a:r>
              <a:rPr lang="en-US" sz="2000" i="1" dirty="0">
                <a:latin typeface="Palatino Linotype"/>
                <a:ea typeface="+mn-lt"/>
                <a:cs typeface="Segoe UI"/>
              </a:rPr>
              <a:t>unhealthy lifestyle choices</a:t>
            </a:r>
            <a:r>
              <a:rPr lang="en-US" sz="2000" dirty="0">
                <a:latin typeface="Palatino Linotype"/>
                <a:ea typeface="+mn-lt"/>
                <a:cs typeface="Segoe UI"/>
              </a:rPr>
              <a:t>.</a:t>
            </a:r>
            <a:endParaRPr lang="en-US" dirty="0"/>
          </a:p>
        </p:txBody>
      </p:sp>
      <p:sp>
        <p:nvSpPr>
          <p:cNvPr id="10" name="TextBox 9">
            <a:extLst>
              <a:ext uri="{FF2B5EF4-FFF2-40B4-BE49-F238E27FC236}">
                <a16:creationId xmlns:a16="http://schemas.microsoft.com/office/drawing/2014/main" id="{2C092DA7-E4B9-6C92-F900-B60C4A4C5A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12" name="TextBox 11">
            <a:extLst>
              <a:ext uri="{FF2B5EF4-FFF2-40B4-BE49-F238E27FC236}">
                <a16:creationId xmlns:a16="http://schemas.microsoft.com/office/drawing/2014/main" id="{DA15A9A5-B1E8-A19C-33EC-0BCE2ED1D782}"/>
              </a:ext>
            </a:extLst>
          </p:cNvPr>
          <p:cNvSpPr txBox="1"/>
          <p:nvPr/>
        </p:nvSpPr>
        <p:spPr>
          <a:xfrm>
            <a:off x="65381" y="6528270"/>
            <a:ext cx="844408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latin typeface="Palatino Linotype"/>
                <a:cs typeface="Arial"/>
              </a:rPr>
              <a:t>1</a:t>
            </a:r>
            <a:r>
              <a:rPr lang="en-US" sz="1100" b="1" dirty="0">
                <a:latin typeface="Palatino Linotype"/>
                <a:cs typeface="Arial"/>
              </a:rPr>
              <a:t>Chronic stress can cause heart trouble</a:t>
            </a:r>
            <a:r>
              <a:rPr lang="en-US" sz="1100" dirty="0">
                <a:latin typeface="Palatino Linotype"/>
                <a:cs typeface="Arial"/>
              </a:rPr>
              <a:t>, Heart.org </a:t>
            </a:r>
            <a:r>
              <a:rPr lang="en-US" sz="1100" dirty="0">
                <a:latin typeface="Calibri"/>
                <a:cs typeface="Calibri"/>
              </a:rPr>
              <a:t>https</a:t>
            </a:r>
            <a:r>
              <a:rPr lang="en-US" sz="1100" dirty="0">
                <a:ea typeface="+mn-lt"/>
                <a:cs typeface="+mn-lt"/>
              </a:rPr>
              <a:t>://www.heart.org/en/news/2020/02/04/chronic-stress-can-cause-heart-trouble</a:t>
            </a:r>
            <a:endParaRPr lang="en-US" sz="1100" dirty="0">
              <a:latin typeface="Palatino Linotype"/>
              <a:cs typeface="Calibri"/>
            </a:endParaRPr>
          </a:p>
        </p:txBody>
      </p:sp>
      <p:sp>
        <p:nvSpPr>
          <p:cNvPr id="2" name="TextBox 1">
            <a:extLst>
              <a:ext uri="{FF2B5EF4-FFF2-40B4-BE49-F238E27FC236}">
                <a16:creationId xmlns:a16="http://schemas.microsoft.com/office/drawing/2014/main" id="{81C15A57-ABD6-4533-5F18-EFE87256ED68}"/>
              </a:ext>
            </a:extLst>
          </p:cNvPr>
          <p:cNvSpPr txBox="1"/>
          <p:nvPr/>
        </p:nvSpPr>
        <p:spPr>
          <a:xfrm>
            <a:off x="6083771" y="5070123"/>
            <a:ext cx="55042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latin typeface="Palatino Linotype"/>
                <a:ea typeface="+mn-lt"/>
                <a:cs typeface="Segoe UI"/>
              </a:rPr>
              <a:t>Respondents with bad mental health: </a:t>
            </a:r>
            <a:endParaRPr lang="en-US" dirty="0"/>
          </a:p>
          <a:p>
            <a:pPr algn="r"/>
            <a:r>
              <a:rPr lang="en-US" i="1" dirty="0">
                <a:latin typeface="Palatino Linotype"/>
                <a:ea typeface="+mn-lt"/>
                <a:cs typeface="Segoe UI"/>
              </a:rPr>
              <a:t>54.5%</a:t>
            </a:r>
            <a:r>
              <a:rPr lang="en-US" dirty="0">
                <a:latin typeface="Palatino Linotype"/>
                <a:ea typeface="+mn-lt"/>
                <a:cs typeface="Segoe UI"/>
              </a:rPr>
              <a:t> incidence of being </a:t>
            </a:r>
            <a:r>
              <a:rPr lang="en-US" i="1" dirty="0">
                <a:latin typeface="Palatino Linotype"/>
                <a:ea typeface="+mn-lt"/>
                <a:cs typeface="Segoe UI"/>
              </a:rPr>
              <a:t>smokers</a:t>
            </a:r>
            <a:r>
              <a:rPr lang="en-US" dirty="0">
                <a:latin typeface="Palatino Linotype"/>
                <a:ea typeface="+mn-lt"/>
                <a:cs typeface="Segoe UI"/>
              </a:rPr>
              <a:t> (compared to </a:t>
            </a:r>
            <a:r>
              <a:rPr lang="en-US" i="1" dirty="0">
                <a:latin typeface="Palatino Linotype"/>
                <a:ea typeface="+mn-lt"/>
                <a:cs typeface="Segoe UI"/>
              </a:rPr>
              <a:t>39%</a:t>
            </a:r>
            <a:r>
              <a:rPr lang="en-US" dirty="0">
                <a:latin typeface="Palatino Linotype"/>
                <a:ea typeface="+mn-lt"/>
                <a:cs typeface="Segoe UI"/>
              </a:rPr>
              <a:t>)</a:t>
            </a:r>
            <a:endParaRPr lang="en-US" dirty="0">
              <a:cs typeface="Calibri"/>
            </a:endParaRPr>
          </a:p>
          <a:p>
            <a:pPr algn="r"/>
            <a:r>
              <a:rPr lang="en-US" i="1" dirty="0">
                <a:latin typeface="Palatino Linotype"/>
                <a:ea typeface="+mn-lt"/>
                <a:cs typeface="Segoe UI"/>
              </a:rPr>
              <a:t>6.7%</a:t>
            </a:r>
            <a:r>
              <a:rPr lang="en-US" dirty="0">
                <a:latin typeface="Palatino Linotype"/>
                <a:ea typeface="+mn-lt"/>
                <a:cs typeface="Segoe UI"/>
              </a:rPr>
              <a:t> have had a </a:t>
            </a:r>
            <a:r>
              <a:rPr lang="en-US" i="1" dirty="0">
                <a:latin typeface="Palatino Linotype"/>
                <a:ea typeface="+mn-lt"/>
                <a:cs typeface="Segoe UI"/>
              </a:rPr>
              <a:t>stroke</a:t>
            </a:r>
            <a:r>
              <a:rPr lang="en-US" dirty="0">
                <a:latin typeface="Palatino Linotype"/>
                <a:ea typeface="+mn-lt"/>
                <a:cs typeface="Segoe UI"/>
              </a:rPr>
              <a:t> (compared to </a:t>
            </a:r>
            <a:r>
              <a:rPr lang="en-US" i="1" dirty="0">
                <a:latin typeface="Palatino Linotype"/>
                <a:ea typeface="+mn-lt"/>
                <a:cs typeface="Segoe UI"/>
              </a:rPr>
              <a:t>3.4%</a:t>
            </a:r>
            <a:r>
              <a:rPr lang="en-US" dirty="0">
                <a:latin typeface="Palatino Linotype"/>
                <a:ea typeface="+mn-lt"/>
                <a:cs typeface="Segoe UI"/>
              </a:rPr>
              <a:t>)</a:t>
            </a:r>
          </a:p>
          <a:p>
            <a:pPr algn="r"/>
            <a:r>
              <a:rPr lang="en-US" i="1" dirty="0">
                <a:latin typeface="Palatino Linotype"/>
                <a:ea typeface="+mn-lt"/>
                <a:cs typeface="Segoe UI"/>
              </a:rPr>
              <a:t>40%</a:t>
            </a:r>
            <a:r>
              <a:rPr lang="en-US" dirty="0">
                <a:latin typeface="Palatino Linotype"/>
                <a:ea typeface="+mn-lt"/>
                <a:cs typeface="Segoe UI"/>
              </a:rPr>
              <a:t> are </a:t>
            </a:r>
            <a:r>
              <a:rPr lang="en-US" i="1" dirty="0">
                <a:latin typeface="Palatino Linotype"/>
                <a:ea typeface="+mn-lt"/>
                <a:cs typeface="Segoe UI"/>
              </a:rPr>
              <a:t>obese</a:t>
            </a:r>
            <a:r>
              <a:rPr lang="en-US" dirty="0">
                <a:latin typeface="Palatino Linotype"/>
                <a:ea typeface="+mn-lt"/>
                <a:cs typeface="Segoe UI"/>
              </a:rPr>
              <a:t> (compared to </a:t>
            </a:r>
            <a:r>
              <a:rPr lang="en-US" i="1" dirty="0">
                <a:latin typeface="Palatino Linotype"/>
                <a:ea typeface="+mn-lt"/>
                <a:cs typeface="Segoe UI"/>
              </a:rPr>
              <a:t>31%</a:t>
            </a:r>
            <a:r>
              <a:rPr lang="en-US" dirty="0">
                <a:latin typeface="Palatino Linotype"/>
                <a:ea typeface="+mn-lt"/>
                <a:cs typeface="Segoe UI"/>
              </a:rPr>
              <a:t>)</a:t>
            </a:r>
          </a:p>
        </p:txBody>
      </p:sp>
    </p:spTree>
    <p:extLst>
      <p:ext uri="{BB962C8B-B14F-4D97-AF65-F5344CB8AC3E}">
        <p14:creationId xmlns:p14="http://schemas.microsoft.com/office/powerpoint/2010/main" val="242454566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5B4CE-CE16-08D5-8A78-6089C5F22F1F}"/>
              </a:ext>
            </a:extLst>
          </p:cNvPr>
          <p:cNvSpPr txBox="1"/>
          <p:nvPr/>
        </p:nvSpPr>
        <p:spPr>
          <a:xfrm>
            <a:off x="554568" y="5853291"/>
            <a:ext cx="11082858" cy="714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The sum of the parts is greater than the whole</a:t>
            </a:r>
            <a:endParaRPr lang="en-US" dirty="0"/>
          </a:p>
        </p:txBody>
      </p:sp>
      <p:pic>
        <p:nvPicPr>
          <p:cNvPr id="7" name="Picture 7" descr="Chart, line chart&#10;&#10;Description automatically generated">
            <a:extLst>
              <a:ext uri="{FF2B5EF4-FFF2-40B4-BE49-F238E27FC236}">
                <a16:creationId xmlns:a16="http://schemas.microsoft.com/office/drawing/2014/main" id="{74E4FDDF-E530-39E9-371C-74A37979C240}"/>
              </a:ext>
            </a:extLst>
          </p:cNvPr>
          <p:cNvPicPr>
            <a:picLocks noChangeAspect="1"/>
          </p:cNvPicPr>
          <p:nvPr/>
        </p:nvPicPr>
        <p:blipFill>
          <a:blip r:embed="rId3"/>
          <a:stretch>
            <a:fillRect/>
          </a:stretch>
        </p:blipFill>
        <p:spPr>
          <a:xfrm>
            <a:off x="46566" y="546804"/>
            <a:ext cx="6002865" cy="3739444"/>
          </a:xfrm>
          <a:prstGeom prst="rect">
            <a:avLst/>
          </a:prstGeom>
        </p:spPr>
      </p:pic>
      <p:pic>
        <p:nvPicPr>
          <p:cNvPr id="2" name="Picture 2" descr="Chart, line chart&#10;&#10;Description automatically generated">
            <a:extLst>
              <a:ext uri="{FF2B5EF4-FFF2-40B4-BE49-F238E27FC236}">
                <a16:creationId xmlns:a16="http://schemas.microsoft.com/office/drawing/2014/main" id="{B8DEE41A-E220-454F-6970-3945A2F6B0E3}"/>
              </a:ext>
            </a:extLst>
          </p:cNvPr>
          <p:cNvPicPr>
            <a:picLocks noChangeAspect="1"/>
          </p:cNvPicPr>
          <p:nvPr/>
        </p:nvPicPr>
        <p:blipFill>
          <a:blip r:embed="rId4"/>
          <a:stretch>
            <a:fillRect/>
          </a:stretch>
        </p:blipFill>
        <p:spPr>
          <a:xfrm>
            <a:off x="6043790" y="546806"/>
            <a:ext cx="6002864" cy="3746497"/>
          </a:xfrm>
          <a:prstGeom prst="rect">
            <a:avLst/>
          </a:prstGeom>
        </p:spPr>
      </p:pic>
      <p:sp>
        <p:nvSpPr>
          <p:cNvPr id="8" name="TextBox 7">
            <a:extLst>
              <a:ext uri="{FF2B5EF4-FFF2-40B4-BE49-F238E27FC236}">
                <a16:creationId xmlns:a16="http://schemas.microsoft.com/office/drawing/2014/main" id="{D42E90BC-FE97-D763-5E71-17016E2D20EE}"/>
              </a:ext>
            </a:extLst>
          </p:cNvPr>
          <p:cNvSpPr txBox="1"/>
          <p:nvPr/>
        </p:nvSpPr>
        <p:spPr>
          <a:xfrm>
            <a:off x="554565" y="5493454"/>
            <a:ext cx="106454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Palatino Linotype"/>
                <a:ea typeface="+mn-lt"/>
                <a:cs typeface="+mn-lt"/>
              </a:rPr>
              <a:t>Multiple unhealthy lifestyle choices lead to higher incidence, as much as </a:t>
            </a:r>
            <a:r>
              <a:rPr lang="en-US" sz="2400" i="1" dirty="0">
                <a:latin typeface="Palatino Linotype"/>
                <a:ea typeface="+mn-lt"/>
                <a:cs typeface="+mn-lt"/>
              </a:rPr>
              <a:t>27%</a:t>
            </a:r>
            <a:endParaRPr lang="en-US" sz="2400" i="1" dirty="0">
              <a:latin typeface="Palatino Linotype"/>
              <a:cs typeface="Calibri"/>
            </a:endParaRPr>
          </a:p>
        </p:txBody>
      </p:sp>
      <p:sp>
        <p:nvSpPr>
          <p:cNvPr id="9" name="TextBox 8">
            <a:extLst>
              <a:ext uri="{FF2B5EF4-FFF2-40B4-BE49-F238E27FC236}">
                <a16:creationId xmlns:a16="http://schemas.microsoft.com/office/drawing/2014/main" id="{B0925BDC-6B9C-E3D9-1A92-DD525FDA09FE}"/>
              </a:ext>
            </a:extLst>
          </p:cNvPr>
          <p:cNvSpPr txBox="1"/>
          <p:nvPr/>
        </p:nvSpPr>
        <p:spPr>
          <a:xfrm>
            <a:off x="6982179" y="4392788"/>
            <a:ext cx="4817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Palatino Linotype"/>
                <a:cs typeface="Segoe UI"/>
              </a:rPr>
              <a:t>Prolonged</a:t>
            </a:r>
            <a:r>
              <a:rPr lang="en-US" dirty="0">
                <a:latin typeface="Palatino Linotype"/>
                <a:cs typeface="Segoe UI"/>
              </a:rPr>
              <a:t> </a:t>
            </a:r>
            <a:r>
              <a:rPr lang="en-US" i="1" dirty="0">
                <a:latin typeface="Palatino Linotype"/>
                <a:cs typeface="Segoe UI"/>
              </a:rPr>
              <a:t>stress</a:t>
            </a:r>
            <a:r>
              <a:rPr lang="en-US" dirty="0">
                <a:latin typeface="Palatino Linotype"/>
                <a:cs typeface="Segoe UI"/>
              </a:rPr>
              <a:t>, s</a:t>
            </a:r>
            <a:r>
              <a:rPr lang="en-US" i="1" dirty="0">
                <a:latin typeface="Palatino Linotype"/>
                <a:cs typeface="Segoe UI"/>
              </a:rPr>
              <a:t>moking</a:t>
            </a:r>
            <a:r>
              <a:rPr lang="en-US" dirty="0">
                <a:latin typeface="Palatino Linotype"/>
                <a:cs typeface="Segoe UI"/>
              </a:rPr>
              <a:t>, </a:t>
            </a:r>
            <a:r>
              <a:rPr lang="en-US" i="1" dirty="0">
                <a:latin typeface="Palatino Linotype"/>
                <a:cs typeface="Segoe UI"/>
              </a:rPr>
              <a:t>physical inactivity</a:t>
            </a:r>
            <a:r>
              <a:rPr lang="en-US" dirty="0">
                <a:latin typeface="Palatino Linotype"/>
                <a:cs typeface="Segoe UI"/>
              </a:rPr>
              <a:t>​, </a:t>
            </a:r>
            <a:r>
              <a:rPr lang="en-US" i="1" dirty="0">
                <a:latin typeface="Palatino Linotype"/>
                <a:cs typeface="Segoe UI"/>
              </a:rPr>
              <a:t>obesity</a:t>
            </a:r>
            <a:r>
              <a:rPr lang="en-US" dirty="0">
                <a:latin typeface="Palatino Linotype"/>
                <a:cs typeface="Segoe UI"/>
              </a:rPr>
              <a:t>, </a:t>
            </a:r>
            <a:r>
              <a:rPr lang="en-US" i="1" dirty="0">
                <a:latin typeface="Palatino Linotype"/>
                <a:cs typeface="Segoe UI"/>
              </a:rPr>
              <a:t>insufficient sleep</a:t>
            </a:r>
            <a:endParaRPr lang="en-US" i="1">
              <a:latin typeface="Calibri" panose="020F0502020204030204"/>
              <a:cs typeface="Calibri" panose="020F0502020204030204"/>
            </a:endParaRPr>
          </a:p>
        </p:txBody>
      </p:sp>
      <p:sp>
        <p:nvSpPr>
          <p:cNvPr id="10" name="TextBox 9">
            <a:extLst>
              <a:ext uri="{FF2B5EF4-FFF2-40B4-BE49-F238E27FC236}">
                <a16:creationId xmlns:a16="http://schemas.microsoft.com/office/drawing/2014/main" id="{243E83D1-51BC-6EB8-C3D3-30C709387623}"/>
              </a:ext>
            </a:extLst>
          </p:cNvPr>
          <p:cNvSpPr txBox="1"/>
          <p:nvPr/>
        </p:nvSpPr>
        <p:spPr>
          <a:xfrm>
            <a:off x="928512" y="4392789"/>
            <a:ext cx="4817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cs typeface="Segoe UI"/>
              </a:rPr>
              <a:t>Co-existing </a:t>
            </a:r>
            <a:r>
              <a:rPr lang="en-US" i="1" dirty="0">
                <a:latin typeface="Palatino Linotype"/>
                <a:ea typeface="+mn-lt"/>
                <a:cs typeface="Segoe UI"/>
              </a:rPr>
              <a:t>comorbidities</a:t>
            </a:r>
            <a:r>
              <a:rPr lang="en-US" dirty="0">
                <a:latin typeface="Palatino Linotype"/>
                <a:ea typeface="+mn-lt"/>
                <a:cs typeface="Segoe UI"/>
              </a:rPr>
              <a:t> put</a:t>
            </a:r>
            <a:r>
              <a:rPr lang="en-US" dirty="0">
                <a:latin typeface="Palatino Linotype"/>
                <a:cs typeface="Segoe UI"/>
              </a:rPr>
              <a:t> the organism under pressure, causing higher incidence</a:t>
            </a:r>
          </a:p>
        </p:txBody>
      </p:sp>
    </p:spTree>
    <p:extLst>
      <p:ext uri="{BB962C8B-B14F-4D97-AF65-F5344CB8AC3E}">
        <p14:creationId xmlns:p14="http://schemas.microsoft.com/office/powerpoint/2010/main" val="405131018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787CBA-815B-A416-B607-2663C30BE1CA}"/>
              </a:ext>
            </a:extLst>
          </p:cNvPr>
          <p:cNvSpPr txBox="1"/>
          <p:nvPr/>
        </p:nvSpPr>
        <p:spPr>
          <a:xfrm>
            <a:off x="119356" y="1280"/>
            <a:ext cx="11950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Logistic Regression</a:t>
            </a:r>
            <a:endParaRPr lang="en-US" dirty="0"/>
          </a:p>
        </p:txBody>
      </p:sp>
      <p:pic>
        <p:nvPicPr>
          <p:cNvPr id="4" name="Picture 5" descr="Text&#10;&#10;Description automatically generated">
            <a:extLst>
              <a:ext uri="{FF2B5EF4-FFF2-40B4-BE49-F238E27FC236}">
                <a16:creationId xmlns:a16="http://schemas.microsoft.com/office/drawing/2014/main" id="{8E016512-A273-4A8B-5E6B-D4240C17E217}"/>
              </a:ext>
            </a:extLst>
          </p:cNvPr>
          <p:cNvPicPr>
            <a:picLocks noChangeAspect="1"/>
          </p:cNvPicPr>
          <p:nvPr/>
        </p:nvPicPr>
        <p:blipFill rotWithShape="1">
          <a:blip r:embed="rId2"/>
          <a:srcRect l="20" t="1622" r="94" b="-116"/>
          <a:stretch/>
        </p:blipFill>
        <p:spPr>
          <a:xfrm>
            <a:off x="723917" y="712060"/>
            <a:ext cx="7452741" cy="5989313"/>
          </a:xfrm>
          <a:prstGeom prst="rect">
            <a:avLst/>
          </a:prstGeom>
        </p:spPr>
      </p:pic>
      <p:sp>
        <p:nvSpPr>
          <p:cNvPr id="2" name="TextBox 1">
            <a:extLst>
              <a:ext uri="{FF2B5EF4-FFF2-40B4-BE49-F238E27FC236}">
                <a16:creationId xmlns:a16="http://schemas.microsoft.com/office/drawing/2014/main" id="{DE6A9A22-1627-0596-A134-C078BFE987E9}"/>
              </a:ext>
            </a:extLst>
          </p:cNvPr>
          <p:cNvSpPr txBox="1"/>
          <p:nvPr/>
        </p:nvSpPr>
        <p:spPr>
          <a:xfrm>
            <a:off x="8521148" y="2411896"/>
            <a:ext cx="35250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dirty="0">
                <a:latin typeface="Palatino Linotype"/>
              </a:rPr>
              <a:t>Stroke (+1.037)</a:t>
            </a:r>
          </a:p>
          <a:p>
            <a:pPr marL="285750" indent="-285750">
              <a:buFont typeface="Wingdings"/>
              <a:buChar char="q"/>
            </a:pPr>
            <a:r>
              <a:rPr lang="en-US" dirty="0">
                <a:latin typeface="Palatino Linotype"/>
              </a:rPr>
              <a:t>Sex Male (+0.71)</a:t>
            </a:r>
          </a:p>
          <a:p>
            <a:pPr marL="285750" indent="-285750">
              <a:buFont typeface="Wingdings"/>
              <a:buChar char="q"/>
            </a:pPr>
            <a:r>
              <a:rPr lang="en-US" dirty="0">
                <a:latin typeface="Palatino Linotype"/>
              </a:rPr>
              <a:t>Kidney Disease (+0.57)</a:t>
            </a:r>
          </a:p>
          <a:p>
            <a:pPr marL="285750" indent="-285750">
              <a:buFont typeface="Wingdings"/>
              <a:buChar char="q"/>
            </a:pPr>
            <a:r>
              <a:rPr lang="en-US" dirty="0">
                <a:latin typeface="Palatino Linotype"/>
              </a:rPr>
              <a:t>Diabetes (+0.46)</a:t>
            </a:r>
          </a:p>
          <a:p>
            <a:pPr marL="285750" indent="-285750">
              <a:buFont typeface="Wingdings"/>
              <a:buChar char="q"/>
            </a:pPr>
            <a:r>
              <a:rPr lang="en-US">
                <a:latin typeface="Palatino Linotype"/>
              </a:rPr>
              <a:t>Smoking (+0.34)</a:t>
            </a:r>
          </a:p>
          <a:p>
            <a:pPr marL="285750" indent="-285750">
              <a:buFont typeface="Wingdings"/>
              <a:buChar char="q"/>
            </a:pPr>
            <a:endParaRPr lang="en-US" dirty="0">
              <a:latin typeface="Palatino Linotype"/>
            </a:endParaRPr>
          </a:p>
        </p:txBody>
      </p:sp>
    </p:spTree>
    <p:extLst>
      <p:ext uri="{BB962C8B-B14F-4D97-AF65-F5344CB8AC3E}">
        <p14:creationId xmlns:p14="http://schemas.microsoft.com/office/powerpoint/2010/main" val="24463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A5AE528-1812-64F3-575A-D71B71DFF0F7}"/>
              </a:ext>
            </a:extLst>
          </p:cNvPr>
          <p:cNvPicPr>
            <a:picLocks noGrp="1" noChangeAspect="1"/>
          </p:cNvPicPr>
          <p:nvPr>
            <p:ph idx="1"/>
          </p:nvPr>
        </p:nvPicPr>
        <p:blipFill rotWithShape="1">
          <a:blip r:embed="rId2"/>
          <a:srcRect l="3575"/>
          <a:stretch/>
        </p:blipFill>
        <p:spPr>
          <a:xfrm>
            <a:off x="190411" y="1210740"/>
            <a:ext cx="5719697" cy="4857926"/>
          </a:xfrm>
        </p:spPr>
      </p:pic>
      <p:graphicFrame>
        <p:nvGraphicFramePr>
          <p:cNvPr id="5" name="Table 5">
            <a:extLst>
              <a:ext uri="{FF2B5EF4-FFF2-40B4-BE49-F238E27FC236}">
                <a16:creationId xmlns:a16="http://schemas.microsoft.com/office/drawing/2014/main" id="{C7EB7F5C-C420-9C4A-7BA7-BF22C6483006}"/>
              </a:ext>
            </a:extLst>
          </p:cNvPr>
          <p:cNvGraphicFramePr>
            <a:graphicFrameLocks noGrp="1"/>
          </p:cNvGraphicFramePr>
          <p:nvPr>
            <p:extLst>
              <p:ext uri="{D42A27DB-BD31-4B8C-83A1-F6EECF244321}">
                <p14:modId xmlns:p14="http://schemas.microsoft.com/office/powerpoint/2010/main" val="1758131830"/>
              </p:ext>
            </p:extLst>
          </p:nvPr>
        </p:nvGraphicFramePr>
        <p:xfrm>
          <a:off x="6241774" y="1298713"/>
          <a:ext cx="2366847" cy="4630175"/>
        </p:xfrm>
        <a:graphic>
          <a:graphicData uri="http://schemas.openxmlformats.org/drawingml/2006/table">
            <a:tbl>
              <a:tblPr firstRow="1" bandRow="1">
                <a:tableStyleId>{1FECB4D8-DB02-4DC6-A0A2-4F2EBAE1DC90}</a:tableStyleId>
              </a:tblPr>
              <a:tblGrid>
                <a:gridCol w="788949">
                  <a:extLst>
                    <a:ext uri="{9D8B030D-6E8A-4147-A177-3AD203B41FA5}">
                      <a16:colId xmlns:a16="http://schemas.microsoft.com/office/drawing/2014/main" val="633196870"/>
                    </a:ext>
                  </a:extLst>
                </a:gridCol>
                <a:gridCol w="788949">
                  <a:extLst>
                    <a:ext uri="{9D8B030D-6E8A-4147-A177-3AD203B41FA5}">
                      <a16:colId xmlns:a16="http://schemas.microsoft.com/office/drawing/2014/main" val="735659479"/>
                    </a:ext>
                  </a:extLst>
                </a:gridCol>
                <a:gridCol w="788949">
                  <a:extLst>
                    <a:ext uri="{9D8B030D-6E8A-4147-A177-3AD203B41FA5}">
                      <a16:colId xmlns:a16="http://schemas.microsoft.com/office/drawing/2014/main" val="3506573565"/>
                    </a:ext>
                  </a:extLst>
                </a:gridCol>
              </a:tblGrid>
              <a:tr h="691865">
                <a:tc>
                  <a:txBody>
                    <a:bodyPr/>
                    <a:lstStyle/>
                    <a:p>
                      <a:pPr lvl="0" algn="ctr">
                        <a:buNone/>
                      </a:pPr>
                      <a:r>
                        <a:rPr lang="en-GB" dirty="0"/>
                        <a:t>Fold</a:t>
                      </a:r>
                    </a:p>
                  </a:txBody>
                  <a:tcPr>
                    <a:solidFill>
                      <a:schemeClr val="bg1">
                        <a:lumMod val="75000"/>
                      </a:schemeClr>
                    </a:solidFill>
                  </a:tcPr>
                </a:tc>
                <a:tc>
                  <a:txBody>
                    <a:bodyPr/>
                    <a:lstStyle/>
                    <a:p>
                      <a:pPr algn="ctr"/>
                      <a:r>
                        <a:rPr lang="en-GB" dirty="0"/>
                        <a:t>Threshold</a:t>
                      </a:r>
                    </a:p>
                  </a:txBody>
                  <a:tcPr>
                    <a:solidFill>
                      <a:schemeClr val="bg1">
                        <a:lumMod val="75000"/>
                      </a:schemeClr>
                    </a:solidFill>
                  </a:tcPr>
                </a:tc>
                <a:tc>
                  <a:txBody>
                    <a:bodyPr/>
                    <a:lstStyle/>
                    <a:p>
                      <a:pPr algn="ctr"/>
                      <a:r>
                        <a:rPr lang="en-GB" dirty="0"/>
                        <a:t>AUC</a:t>
                      </a:r>
                    </a:p>
                  </a:txBody>
                  <a:tcPr>
                    <a:solidFill>
                      <a:schemeClr val="bg1">
                        <a:lumMod val="75000"/>
                      </a:schemeClr>
                    </a:solidFill>
                  </a:tcPr>
                </a:tc>
                <a:extLst>
                  <a:ext uri="{0D108BD9-81ED-4DB2-BD59-A6C34878D82A}">
                    <a16:rowId xmlns:a16="http://schemas.microsoft.com/office/drawing/2014/main" val="2780729701"/>
                  </a:ext>
                </a:extLst>
              </a:tr>
              <a:tr h="393831">
                <a:tc>
                  <a:txBody>
                    <a:bodyPr/>
                    <a:lstStyle/>
                    <a:p>
                      <a:pPr algn="ctr"/>
                      <a:r>
                        <a:rPr lang="en-GB" dirty="0"/>
                        <a:t>1</a:t>
                      </a:r>
                    </a:p>
                  </a:txBody>
                  <a:tcPr/>
                </a:tc>
                <a:tc>
                  <a:txBody>
                    <a:bodyPr/>
                    <a:lstStyle/>
                    <a:p>
                      <a:pPr algn="ctr"/>
                      <a:r>
                        <a:rPr lang="en-GB" dirty="0"/>
                        <a:t>0.06</a:t>
                      </a:r>
                    </a:p>
                  </a:txBody>
                  <a:tcPr/>
                </a:tc>
                <a:tc>
                  <a:txBody>
                    <a:bodyPr/>
                    <a:lstStyle/>
                    <a:p>
                      <a:pPr lvl="0" algn="ctr">
                        <a:buNone/>
                      </a:pPr>
                      <a:r>
                        <a:rPr lang="en-GB" sz="1800" b="0" i="0" u="none" strike="noStrike" noProof="0" dirty="0">
                          <a:latin typeface="Calibri"/>
                        </a:rPr>
                        <a:t>0.759</a:t>
                      </a:r>
                      <a:endParaRPr lang="en-GB" dirty="0"/>
                    </a:p>
                  </a:txBody>
                  <a:tcPr/>
                </a:tc>
                <a:extLst>
                  <a:ext uri="{0D108BD9-81ED-4DB2-BD59-A6C34878D82A}">
                    <a16:rowId xmlns:a16="http://schemas.microsoft.com/office/drawing/2014/main" val="2572664874"/>
                  </a:ext>
                </a:extLst>
              </a:tr>
              <a:tr h="393831">
                <a:tc>
                  <a:txBody>
                    <a:bodyPr/>
                    <a:lstStyle/>
                    <a:p>
                      <a:pPr algn="ctr"/>
                      <a:r>
                        <a:rPr lang="en-GB" dirty="0"/>
                        <a:t>2</a:t>
                      </a:r>
                    </a:p>
                  </a:txBody>
                  <a:tcPr/>
                </a:tc>
                <a:tc>
                  <a:txBody>
                    <a:bodyPr/>
                    <a:lstStyle/>
                    <a:p>
                      <a:pPr algn="ctr"/>
                      <a:r>
                        <a:rPr lang="en-GB" dirty="0"/>
                        <a:t>0.08</a:t>
                      </a:r>
                    </a:p>
                  </a:txBody>
                  <a:tcPr/>
                </a:tc>
                <a:tc>
                  <a:txBody>
                    <a:bodyPr/>
                    <a:lstStyle/>
                    <a:p>
                      <a:pPr algn="ctr"/>
                      <a:r>
                        <a:rPr lang="en-GB" dirty="0"/>
                        <a:t>0.763</a:t>
                      </a:r>
                    </a:p>
                  </a:txBody>
                  <a:tcPr/>
                </a:tc>
                <a:extLst>
                  <a:ext uri="{0D108BD9-81ED-4DB2-BD59-A6C34878D82A}">
                    <a16:rowId xmlns:a16="http://schemas.microsoft.com/office/drawing/2014/main" val="3689999145"/>
                  </a:ext>
                </a:extLst>
              </a:tr>
              <a:tr h="393831">
                <a:tc>
                  <a:txBody>
                    <a:bodyPr/>
                    <a:lstStyle/>
                    <a:p>
                      <a:pPr algn="ctr"/>
                      <a:r>
                        <a:rPr lang="en-GB" dirty="0"/>
                        <a:t>3</a:t>
                      </a:r>
                    </a:p>
                  </a:txBody>
                  <a:tcPr/>
                </a:tc>
                <a:tc>
                  <a:txBody>
                    <a:bodyPr/>
                    <a:lstStyle/>
                    <a:p>
                      <a:pPr algn="ctr"/>
                      <a:r>
                        <a:rPr lang="en-GB" dirty="0"/>
                        <a:t>0.09</a:t>
                      </a:r>
                    </a:p>
                  </a:txBody>
                  <a:tcPr/>
                </a:tc>
                <a:tc>
                  <a:txBody>
                    <a:bodyPr/>
                    <a:lstStyle/>
                    <a:p>
                      <a:pPr algn="ctr"/>
                      <a:r>
                        <a:rPr lang="en-GB" dirty="0"/>
                        <a:t>0.764</a:t>
                      </a:r>
                    </a:p>
                  </a:txBody>
                  <a:tcPr/>
                </a:tc>
                <a:extLst>
                  <a:ext uri="{0D108BD9-81ED-4DB2-BD59-A6C34878D82A}">
                    <a16:rowId xmlns:a16="http://schemas.microsoft.com/office/drawing/2014/main" val="3202376018"/>
                  </a:ext>
                </a:extLst>
              </a:tr>
              <a:tr h="393831">
                <a:tc>
                  <a:txBody>
                    <a:bodyPr/>
                    <a:lstStyle/>
                    <a:p>
                      <a:pPr algn="ctr"/>
                      <a:r>
                        <a:rPr lang="en-GB" dirty="0"/>
                        <a:t>4</a:t>
                      </a:r>
                    </a:p>
                  </a:txBody>
                  <a:tcPr/>
                </a:tc>
                <a:tc>
                  <a:txBody>
                    <a:bodyPr/>
                    <a:lstStyle/>
                    <a:p>
                      <a:pPr algn="ctr"/>
                      <a:r>
                        <a:rPr lang="en-GB" dirty="0"/>
                        <a:t>0.08</a:t>
                      </a:r>
                    </a:p>
                  </a:txBody>
                  <a:tcPr/>
                </a:tc>
                <a:tc>
                  <a:txBody>
                    <a:bodyPr/>
                    <a:lstStyle/>
                    <a:p>
                      <a:pPr algn="ctr"/>
                      <a:r>
                        <a:rPr lang="en-GB" dirty="0"/>
                        <a:t>0.767</a:t>
                      </a:r>
                    </a:p>
                  </a:txBody>
                  <a:tcPr/>
                </a:tc>
                <a:extLst>
                  <a:ext uri="{0D108BD9-81ED-4DB2-BD59-A6C34878D82A}">
                    <a16:rowId xmlns:a16="http://schemas.microsoft.com/office/drawing/2014/main" val="2804472062"/>
                  </a:ext>
                </a:extLst>
              </a:tr>
              <a:tr h="393831">
                <a:tc>
                  <a:txBody>
                    <a:bodyPr/>
                    <a:lstStyle/>
                    <a:p>
                      <a:pPr algn="ctr"/>
                      <a:r>
                        <a:rPr lang="en-GB" dirty="0"/>
                        <a:t>5</a:t>
                      </a:r>
                    </a:p>
                  </a:txBody>
                  <a:tcPr/>
                </a:tc>
                <a:tc>
                  <a:txBody>
                    <a:bodyPr/>
                    <a:lstStyle/>
                    <a:p>
                      <a:pPr algn="ctr"/>
                      <a:r>
                        <a:rPr lang="en-GB" dirty="0"/>
                        <a:t>0.09</a:t>
                      </a:r>
                    </a:p>
                  </a:txBody>
                  <a:tcPr/>
                </a:tc>
                <a:tc>
                  <a:txBody>
                    <a:bodyPr/>
                    <a:lstStyle/>
                    <a:p>
                      <a:pPr algn="ctr"/>
                      <a:r>
                        <a:rPr lang="en-GB" dirty="0"/>
                        <a:t>0.762</a:t>
                      </a:r>
                    </a:p>
                  </a:txBody>
                  <a:tcPr/>
                </a:tc>
                <a:extLst>
                  <a:ext uri="{0D108BD9-81ED-4DB2-BD59-A6C34878D82A}">
                    <a16:rowId xmlns:a16="http://schemas.microsoft.com/office/drawing/2014/main" val="1860183360"/>
                  </a:ext>
                </a:extLst>
              </a:tr>
              <a:tr h="393831">
                <a:tc>
                  <a:txBody>
                    <a:bodyPr/>
                    <a:lstStyle/>
                    <a:p>
                      <a:pPr algn="ctr"/>
                      <a:r>
                        <a:rPr lang="en-GB" dirty="0"/>
                        <a:t>6</a:t>
                      </a:r>
                    </a:p>
                  </a:txBody>
                  <a:tcPr/>
                </a:tc>
                <a:tc>
                  <a:txBody>
                    <a:bodyPr/>
                    <a:lstStyle/>
                    <a:p>
                      <a:pPr algn="ctr"/>
                      <a:r>
                        <a:rPr lang="en-GB" dirty="0"/>
                        <a:t>0.08</a:t>
                      </a:r>
                    </a:p>
                  </a:txBody>
                  <a:tcPr/>
                </a:tc>
                <a:tc>
                  <a:txBody>
                    <a:bodyPr/>
                    <a:lstStyle/>
                    <a:p>
                      <a:pPr algn="ctr"/>
                      <a:r>
                        <a:rPr lang="en-GB" dirty="0"/>
                        <a:t>0.769</a:t>
                      </a:r>
                    </a:p>
                  </a:txBody>
                  <a:tcPr/>
                </a:tc>
                <a:extLst>
                  <a:ext uri="{0D108BD9-81ED-4DB2-BD59-A6C34878D82A}">
                    <a16:rowId xmlns:a16="http://schemas.microsoft.com/office/drawing/2014/main" val="3653148418"/>
                  </a:ext>
                </a:extLst>
              </a:tr>
              <a:tr h="393831">
                <a:tc>
                  <a:txBody>
                    <a:bodyPr/>
                    <a:lstStyle/>
                    <a:p>
                      <a:pPr algn="ctr"/>
                      <a:r>
                        <a:rPr lang="en-GB" dirty="0"/>
                        <a:t>7</a:t>
                      </a:r>
                    </a:p>
                  </a:txBody>
                  <a:tcPr/>
                </a:tc>
                <a:tc>
                  <a:txBody>
                    <a:bodyPr/>
                    <a:lstStyle/>
                    <a:p>
                      <a:pPr algn="ctr"/>
                      <a:r>
                        <a:rPr lang="en-GB" dirty="0"/>
                        <a:t>0.07</a:t>
                      </a:r>
                    </a:p>
                  </a:txBody>
                  <a:tcPr/>
                </a:tc>
                <a:tc>
                  <a:txBody>
                    <a:bodyPr/>
                    <a:lstStyle/>
                    <a:p>
                      <a:pPr algn="ctr"/>
                      <a:r>
                        <a:rPr lang="en-GB" dirty="0"/>
                        <a:t>0.767</a:t>
                      </a:r>
                    </a:p>
                  </a:txBody>
                  <a:tcPr/>
                </a:tc>
                <a:extLst>
                  <a:ext uri="{0D108BD9-81ED-4DB2-BD59-A6C34878D82A}">
                    <a16:rowId xmlns:a16="http://schemas.microsoft.com/office/drawing/2014/main" val="3522433649"/>
                  </a:ext>
                </a:extLst>
              </a:tr>
              <a:tr h="393831">
                <a:tc>
                  <a:txBody>
                    <a:bodyPr/>
                    <a:lstStyle/>
                    <a:p>
                      <a:pPr lvl="0" algn="ctr">
                        <a:buNone/>
                      </a:pPr>
                      <a:r>
                        <a:rPr lang="en-GB" dirty="0"/>
                        <a:t>8</a:t>
                      </a:r>
                    </a:p>
                  </a:txBody>
                  <a:tcPr/>
                </a:tc>
                <a:tc>
                  <a:txBody>
                    <a:bodyPr/>
                    <a:lstStyle/>
                    <a:p>
                      <a:pPr lvl="0" algn="ctr">
                        <a:buNone/>
                      </a:pPr>
                      <a:r>
                        <a:rPr lang="en-GB" dirty="0"/>
                        <a:t>0.08</a:t>
                      </a:r>
                    </a:p>
                  </a:txBody>
                  <a:tcPr/>
                </a:tc>
                <a:tc>
                  <a:txBody>
                    <a:bodyPr/>
                    <a:lstStyle/>
                    <a:p>
                      <a:pPr lvl="0" algn="ctr">
                        <a:buNone/>
                      </a:pPr>
                      <a:r>
                        <a:rPr lang="en-GB" dirty="0"/>
                        <a:t>0.760</a:t>
                      </a:r>
                    </a:p>
                  </a:txBody>
                  <a:tcPr/>
                </a:tc>
                <a:extLst>
                  <a:ext uri="{0D108BD9-81ED-4DB2-BD59-A6C34878D82A}">
                    <a16:rowId xmlns:a16="http://schemas.microsoft.com/office/drawing/2014/main" val="1533667234"/>
                  </a:ext>
                </a:extLst>
              </a:tr>
              <a:tr h="393831">
                <a:tc>
                  <a:txBody>
                    <a:bodyPr/>
                    <a:lstStyle/>
                    <a:p>
                      <a:pPr lvl="0" algn="ctr">
                        <a:buNone/>
                      </a:pPr>
                      <a:r>
                        <a:rPr lang="en-GB" dirty="0"/>
                        <a:t>9</a:t>
                      </a:r>
                    </a:p>
                  </a:txBody>
                  <a:tcPr/>
                </a:tc>
                <a:tc>
                  <a:txBody>
                    <a:bodyPr/>
                    <a:lstStyle/>
                    <a:p>
                      <a:pPr lvl="0" algn="ctr">
                        <a:buNone/>
                      </a:pPr>
                      <a:r>
                        <a:rPr lang="en-GB" dirty="0"/>
                        <a:t>0.09</a:t>
                      </a:r>
                    </a:p>
                  </a:txBody>
                  <a:tcPr/>
                </a:tc>
                <a:tc>
                  <a:txBody>
                    <a:bodyPr/>
                    <a:lstStyle/>
                    <a:p>
                      <a:pPr lvl="0" algn="ctr">
                        <a:buNone/>
                      </a:pPr>
                      <a:r>
                        <a:rPr lang="en-GB" dirty="0"/>
                        <a:t>0.767</a:t>
                      </a:r>
                    </a:p>
                  </a:txBody>
                  <a:tcPr/>
                </a:tc>
                <a:extLst>
                  <a:ext uri="{0D108BD9-81ED-4DB2-BD59-A6C34878D82A}">
                    <a16:rowId xmlns:a16="http://schemas.microsoft.com/office/drawing/2014/main" val="3300883605"/>
                  </a:ext>
                </a:extLst>
              </a:tr>
              <a:tr h="393831">
                <a:tc>
                  <a:txBody>
                    <a:bodyPr/>
                    <a:lstStyle/>
                    <a:p>
                      <a:pPr lvl="0" algn="ctr">
                        <a:buNone/>
                      </a:pPr>
                      <a:r>
                        <a:rPr lang="en-GB" dirty="0"/>
                        <a:t>10</a:t>
                      </a:r>
                    </a:p>
                  </a:txBody>
                  <a:tcPr/>
                </a:tc>
                <a:tc>
                  <a:txBody>
                    <a:bodyPr/>
                    <a:lstStyle/>
                    <a:p>
                      <a:pPr lvl="0" algn="ctr">
                        <a:buNone/>
                      </a:pPr>
                      <a:r>
                        <a:rPr lang="en-GB" dirty="0"/>
                        <a:t>0.09</a:t>
                      </a:r>
                    </a:p>
                  </a:txBody>
                  <a:tcPr/>
                </a:tc>
                <a:tc>
                  <a:txBody>
                    <a:bodyPr/>
                    <a:lstStyle/>
                    <a:p>
                      <a:pPr lvl="0" algn="ctr">
                        <a:buNone/>
                      </a:pPr>
                      <a:r>
                        <a:rPr lang="en-GB" dirty="0"/>
                        <a:t>0.763</a:t>
                      </a:r>
                    </a:p>
                  </a:txBody>
                  <a:tcPr/>
                </a:tc>
                <a:extLst>
                  <a:ext uri="{0D108BD9-81ED-4DB2-BD59-A6C34878D82A}">
                    <a16:rowId xmlns:a16="http://schemas.microsoft.com/office/drawing/2014/main" val="656342378"/>
                  </a:ext>
                </a:extLst>
              </a:tr>
            </a:tbl>
          </a:graphicData>
        </a:graphic>
      </p:graphicFrame>
      <p:sp>
        <p:nvSpPr>
          <p:cNvPr id="6" name="TextBox 5">
            <a:extLst>
              <a:ext uri="{FF2B5EF4-FFF2-40B4-BE49-F238E27FC236}">
                <a16:creationId xmlns:a16="http://schemas.microsoft.com/office/drawing/2014/main" id="{08F9B9AC-363F-4A0D-8985-D0F194C807DE}"/>
              </a:ext>
            </a:extLst>
          </p:cNvPr>
          <p:cNvSpPr txBox="1"/>
          <p:nvPr/>
        </p:nvSpPr>
        <p:spPr>
          <a:xfrm>
            <a:off x="9005693" y="930825"/>
            <a:ext cx="30877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cs typeface="Arial"/>
              </a:rPr>
              <a:t>Average best performing threshold </a:t>
            </a:r>
            <a:r>
              <a:rPr lang="en-US" i="1" dirty="0">
                <a:latin typeface="Palatino Linotype"/>
                <a:cs typeface="Arial"/>
              </a:rPr>
              <a:t>0.082. </a:t>
            </a:r>
          </a:p>
          <a:p>
            <a:r>
              <a:rPr lang="en-US" dirty="0">
                <a:latin typeface="Palatino Linotype"/>
                <a:cs typeface="Arial"/>
              </a:rPr>
              <a:t>Metrics on an 80/20 split. </a:t>
            </a:r>
            <a:endParaRPr lang="en-US" i="1" dirty="0">
              <a:latin typeface="Palatino Linotype"/>
              <a:cs typeface="Arial"/>
            </a:endParaRPr>
          </a:p>
        </p:txBody>
      </p:sp>
      <p:graphicFrame>
        <p:nvGraphicFramePr>
          <p:cNvPr id="7" name="Table 7">
            <a:extLst>
              <a:ext uri="{FF2B5EF4-FFF2-40B4-BE49-F238E27FC236}">
                <a16:creationId xmlns:a16="http://schemas.microsoft.com/office/drawing/2014/main" id="{799492A8-37E7-CE50-8D01-129F47F0976B}"/>
              </a:ext>
            </a:extLst>
          </p:cNvPr>
          <p:cNvGraphicFramePr>
            <a:graphicFrameLocks noGrp="1"/>
          </p:cNvGraphicFramePr>
          <p:nvPr>
            <p:extLst>
              <p:ext uri="{D42A27DB-BD31-4B8C-83A1-F6EECF244321}">
                <p14:modId xmlns:p14="http://schemas.microsoft.com/office/powerpoint/2010/main" val="189003050"/>
              </p:ext>
            </p:extLst>
          </p:nvPr>
        </p:nvGraphicFramePr>
        <p:xfrm>
          <a:off x="8945217" y="4075043"/>
          <a:ext cx="2672142" cy="1272192"/>
        </p:xfrm>
        <a:graphic>
          <a:graphicData uri="http://schemas.openxmlformats.org/drawingml/2006/table">
            <a:tbl>
              <a:tblPr firstRow="1" firstCol="1" bandRow="1">
                <a:tableStyleId>{F2DE63D5-997A-4646-A377-4702673A728D}</a:tableStyleId>
              </a:tblPr>
              <a:tblGrid>
                <a:gridCol w="890714">
                  <a:extLst>
                    <a:ext uri="{9D8B030D-6E8A-4147-A177-3AD203B41FA5}">
                      <a16:colId xmlns:a16="http://schemas.microsoft.com/office/drawing/2014/main" val="1925182345"/>
                    </a:ext>
                  </a:extLst>
                </a:gridCol>
                <a:gridCol w="890714">
                  <a:extLst>
                    <a:ext uri="{9D8B030D-6E8A-4147-A177-3AD203B41FA5}">
                      <a16:colId xmlns:a16="http://schemas.microsoft.com/office/drawing/2014/main" val="2446965408"/>
                    </a:ext>
                  </a:extLst>
                </a:gridCol>
                <a:gridCol w="890714">
                  <a:extLst>
                    <a:ext uri="{9D8B030D-6E8A-4147-A177-3AD203B41FA5}">
                      <a16:colId xmlns:a16="http://schemas.microsoft.com/office/drawing/2014/main" val="3316196350"/>
                    </a:ext>
                  </a:extLst>
                </a:gridCol>
              </a:tblGrid>
              <a:tr h="424064">
                <a:tc>
                  <a:txBody>
                    <a:bodyPr/>
                    <a:lstStyle/>
                    <a:p>
                      <a:pPr algn="ctr"/>
                      <a:endParaRPr lang="en-GB"/>
                    </a:p>
                  </a:txBody>
                  <a:tcPr>
                    <a:lnL w="0">
                      <a:noFill/>
                    </a:lnL>
                    <a:lnR w="12700">
                      <a:solidFill>
                        <a:schemeClr val="tx1"/>
                      </a:solidFill>
                    </a:lnR>
                    <a:lnT w="0">
                      <a:noFill/>
                    </a:lnT>
                    <a:lnB w="12700">
                      <a:solidFill>
                        <a:schemeClr val="tx1"/>
                      </a:solidFill>
                    </a:lnB>
                    <a:solidFill>
                      <a:schemeClr val="bg1">
                        <a:lumMod val="75000"/>
                      </a:schemeClr>
                    </a:solidFill>
                  </a:tcPr>
                </a:tc>
                <a:tc>
                  <a:txBody>
                    <a:bodyPr/>
                    <a:lstStyle/>
                    <a:p>
                      <a:pPr lvl="0" algn="ctr">
                        <a:buNone/>
                      </a:pPr>
                      <a:r>
                        <a:rPr lang="en-GB" sz="1800" b="1" i="0" u="none" strike="noStrike" noProof="0" dirty="0">
                          <a:latin typeface="Calibri"/>
                        </a:rPr>
                        <a:t>TRUE</a:t>
                      </a:r>
                    </a:p>
                  </a:txBody>
                  <a:tcPr>
                    <a:lnL w="12700">
                      <a:solidFill>
                        <a:schemeClr val="tx1"/>
                      </a:solidFill>
                    </a:lnL>
                    <a:lnR w="12700">
                      <a:solidFill>
                        <a:schemeClr val="tx1"/>
                      </a:solidFill>
                    </a:lnR>
                    <a:lnT w="0">
                      <a:noFill/>
                    </a:lnT>
                    <a:lnB w="12700">
                      <a:solidFill>
                        <a:schemeClr val="tx1"/>
                      </a:solidFill>
                    </a:lnB>
                    <a:solidFill>
                      <a:schemeClr val="bg1">
                        <a:lumMod val="75000"/>
                      </a:schemeClr>
                    </a:solidFill>
                  </a:tcPr>
                </a:tc>
                <a:tc>
                  <a:txBody>
                    <a:bodyPr/>
                    <a:lstStyle/>
                    <a:p>
                      <a:pPr algn="ctr"/>
                      <a:r>
                        <a:rPr lang="en-GB" b="1" dirty="0"/>
                        <a:t>TRUE</a:t>
                      </a:r>
                    </a:p>
                  </a:txBody>
                  <a:tcPr>
                    <a:lnL w="12700">
                      <a:solidFill>
                        <a:schemeClr val="tx1"/>
                      </a:solidFill>
                    </a:lnL>
                    <a:lnR w="0">
                      <a:noFill/>
                    </a:lnR>
                    <a:lnT w="0">
                      <a:noFill/>
                    </a:lnT>
                    <a:lnB w="12700">
                      <a:solidFill>
                        <a:schemeClr val="tx1"/>
                      </a:solidFill>
                    </a:lnB>
                    <a:solidFill>
                      <a:schemeClr val="bg1">
                        <a:lumMod val="75000"/>
                      </a:schemeClr>
                    </a:solidFill>
                  </a:tcPr>
                </a:tc>
                <a:extLst>
                  <a:ext uri="{0D108BD9-81ED-4DB2-BD59-A6C34878D82A}">
                    <a16:rowId xmlns:a16="http://schemas.microsoft.com/office/drawing/2014/main" val="1291894984"/>
                  </a:ext>
                </a:extLst>
              </a:tr>
              <a:tr h="424064">
                <a:tc>
                  <a:txBody>
                    <a:bodyPr/>
                    <a:lstStyle/>
                    <a:p>
                      <a:pPr lvl="0" algn="ctr">
                        <a:buNone/>
                      </a:pPr>
                      <a:r>
                        <a:rPr lang="en-GB" dirty="0">
                          <a:solidFill>
                            <a:schemeClr val="bg1"/>
                          </a:solidFill>
                        </a:rPr>
                        <a:t>FALSE</a:t>
                      </a:r>
                    </a:p>
                  </a:txBody>
                  <a:tcPr>
                    <a:lnL w="0">
                      <a:no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lvl="0" algn="ctr">
                        <a:buNone/>
                      </a:pPr>
                      <a:r>
                        <a:rPr lang="en-GB" sz="1800" b="0" i="0" u="none" strike="noStrike" noProof="0" dirty="0">
                          <a:latin typeface="Calibri"/>
                        </a:rPr>
                        <a:t>42 896</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800" b="0" i="0" u="none" strike="noStrike" noProof="0" dirty="0">
                          <a:latin typeface="Calibri"/>
                        </a:rPr>
                        <a:t>1 182</a:t>
                      </a:r>
                    </a:p>
                  </a:txBody>
                  <a:tcPr>
                    <a:lnL w="12700">
                      <a:solidFill>
                        <a:schemeClr val="tx1"/>
                      </a:solidFill>
                    </a:lnL>
                    <a:lnR w="0">
                      <a:noFill/>
                    </a:lnR>
                    <a:lnT w="12700">
                      <a:solidFill>
                        <a:schemeClr val="tx1"/>
                      </a:solidFill>
                    </a:lnT>
                    <a:lnB w="12700">
                      <a:solidFill>
                        <a:schemeClr val="tx1"/>
                      </a:solidFill>
                    </a:lnB>
                  </a:tcPr>
                </a:tc>
                <a:extLst>
                  <a:ext uri="{0D108BD9-81ED-4DB2-BD59-A6C34878D82A}">
                    <a16:rowId xmlns:a16="http://schemas.microsoft.com/office/drawing/2014/main" val="1814460291"/>
                  </a:ext>
                </a:extLst>
              </a:tr>
              <a:tr h="424064">
                <a:tc>
                  <a:txBody>
                    <a:bodyPr/>
                    <a:lstStyle/>
                    <a:p>
                      <a:pPr algn="ctr"/>
                      <a:r>
                        <a:rPr lang="en-GB" dirty="0">
                          <a:solidFill>
                            <a:schemeClr val="bg1"/>
                          </a:solidFill>
                        </a:rPr>
                        <a:t>TRUE</a:t>
                      </a:r>
                    </a:p>
                  </a:txBody>
                  <a:tcPr>
                    <a:lnL w="0">
                      <a:noFill/>
                    </a:lnL>
                    <a:lnR w="12700">
                      <a:solidFill>
                        <a:schemeClr val="tx1"/>
                      </a:solidFill>
                    </a:lnR>
                    <a:lnT w="12700">
                      <a:solidFill>
                        <a:schemeClr val="tx1"/>
                      </a:solidFill>
                    </a:lnT>
                    <a:lnB w="0">
                      <a:noFill/>
                    </a:lnB>
                    <a:solidFill>
                      <a:schemeClr val="bg1">
                        <a:lumMod val="75000"/>
                      </a:schemeClr>
                    </a:solidFill>
                  </a:tcPr>
                </a:tc>
                <a:tc>
                  <a:txBody>
                    <a:bodyPr/>
                    <a:lstStyle/>
                    <a:p>
                      <a:pPr lvl="0" algn="ctr">
                        <a:buNone/>
                      </a:pPr>
                      <a:r>
                        <a:rPr lang="en-GB" sz="1800" b="0" i="0" u="none" strike="noStrike" noProof="0" dirty="0">
                          <a:latin typeface="Calibri"/>
                        </a:rPr>
                        <a:t>15 547</a:t>
                      </a:r>
                      <a:endParaRPr lang="en-US" dirty="0"/>
                    </a:p>
                  </a:txBody>
                  <a:tcPr>
                    <a:lnL w="12700">
                      <a:solidFill>
                        <a:schemeClr val="tx1"/>
                      </a:solidFill>
                    </a:lnL>
                    <a:lnR w="12700">
                      <a:solidFill>
                        <a:schemeClr val="tx1"/>
                      </a:solidFill>
                    </a:lnR>
                    <a:lnT w="12700">
                      <a:solidFill>
                        <a:schemeClr val="tx1"/>
                      </a:solidFill>
                    </a:lnT>
                    <a:lnB w="0">
                      <a:noFill/>
                    </a:lnB>
                  </a:tcPr>
                </a:tc>
                <a:tc>
                  <a:txBody>
                    <a:bodyPr/>
                    <a:lstStyle/>
                    <a:p>
                      <a:pPr lvl="0" algn="ctr">
                        <a:lnSpc>
                          <a:spcPct val="100000"/>
                        </a:lnSpc>
                        <a:spcBef>
                          <a:spcPts val="0"/>
                        </a:spcBef>
                        <a:spcAft>
                          <a:spcPts val="0"/>
                        </a:spcAft>
                        <a:buNone/>
                      </a:pPr>
                      <a:r>
                        <a:rPr lang="en-GB" sz="1800" b="0" i="0" u="none" strike="noStrike" noProof="0" dirty="0">
                          <a:latin typeface="Calibri"/>
                        </a:rPr>
                        <a:t>4 334</a:t>
                      </a:r>
                      <a:endParaRPr lang="en-GB" sz="1800" b="1" i="0" u="none" strike="noStrike" noProof="0" dirty="0">
                        <a:latin typeface="Calibri"/>
                      </a:endParaRPr>
                    </a:p>
                  </a:txBody>
                  <a:tcPr>
                    <a:lnL w="12700">
                      <a:solidFill>
                        <a:schemeClr val="tx1"/>
                      </a:solidFill>
                    </a:lnL>
                    <a:lnR w="0">
                      <a:noFill/>
                    </a:lnR>
                    <a:lnT w="12700">
                      <a:solidFill>
                        <a:schemeClr val="tx1"/>
                      </a:solidFill>
                    </a:lnT>
                    <a:lnB w="0">
                      <a:noFill/>
                    </a:lnB>
                  </a:tcPr>
                </a:tc>
                <a:extLst>
                  <a:ext uri="{0D108BD9-81ED-4DB2-BD59-A6C34878D82A}">
                    <a16:rowId xmlns:a16="http://schemas.microsoft.com/office/drawing/2014/main" val="3836174180"/>
                  </a:ext>
                </a:extLst>
              </a:tr>
            </a:tbl>
          </a:graphicData>
        </a:graphic>
      </p:graphicFrame>
      <p:graphicFrame>
        <p:nvGraphicFramePr>
          <p:cNvPr id="3" name="Table 7">
            <a:extLst>
              <a:ext uri="{FF2B5EF4-FFF2-40B4-BE49-F238E27FC236}">
                <a16:creationId xmlns:a16="http://schemas.microsoft.com/office/drawing/2014/main" id="{CE6A3BF4-39AF-240D-C769-6A3517C874E2}"/>
              </a:ext>
            </a:extLst>
          </p:cNvPr>
          <p:cNvGraphicFramePr>
            <a:graphicFrameLocks noGrp="1"/>
          </p:cNvGraphicFramePr>
          <p:nvPr>
            <p:extLst>
              <p:ext uri="{D42A27DB-BD31-4B8C-83A1-F6EECF244321}">
                <p14:modId xmlns:p14="http://schemas.microsoft.com/office/powerpoint/2010/main" val="2708506089"/>
              </p:ext>
            </p:extLst>
          </p:nvPr>
        </p:nvGraphicFramePr>
        <p:xfrm>
          <a:off x="9280498" y="1968081"/>
          <a:ext cx="2075858" cy="1854199"/>
        </p:xfrm>
        <a:graphic>
          <a:graphicData uri="http://schemas.openxmlformats.org/drawingml/2006/table">
            <a:tbl>
              <a:tblPr firstRow="1" bandRow="1">
                <a:tableStyleId>{1FECB4D8-DB02-4DC6-A0A2-4F2EBAE1DC90}</a:tableStyleId>
              </a:tblPr>
              <a:tblGrid>
                <a:gridCol w="1037929">
                  <a:extLst>
                    <a:ext uri="{9D8B030D-6E8A-4147-A177-3AD203B41FA5}">
                      <a16:colId xmlns:a16="http://schemas.microsoft.com/office/drawing/2014/main" val="2436031981"/>
                    </a:ext>
                  </a:extLst>
                </a:gridCol>
                <a:gridCol w="1037929">
                  <a:extLst>
                    <a:ext uri="{9D8B030D-6E8A-4147-A177-3AD203B41FA5}">
                      <a16:colId xmlns:a16="http://schemas.microsoft.com/office/drawing/2014/main" val="1621117764"/>
                    </a:ext>
                  </a:extLst>
                </a:gridCol>
              </a:tblGrid>
              <a:tr h="370840">
                <a:tc>
                  <a:txBody>
                    <a:bodyPr/>
                    <a:lstStyle/>
                    <a:p>
                      <a:pPr algn="ctr"/>
                      <a:r>
                        <a:rPr lang="en-US" dirty="0"/>
                        <a:t>metric</a:t>
                      </a:r>
                    </a:p>
                  </a:txBody>
                  <a:tcPr>
                    <a:solidFill>
                      <a:schemeClr val="bg1">
                        <a:lumMod val="75000"/>
                      </a:schemeClr>
                    </a:solidFill>
                  </a:tcPr>
                </a:tc>
                <a:tc>
                  <a:txBody>
                    <a:bodyPr/>
                    <a:lstStyle/>
                    <a:p>
                      <a:pPr lvl="0" algn="ctr">
                        <a:buNone/>
                      </a:pPr>
                      <a:r>
                        <a:rPr lang="en-US" dirty="0"/>
                        <a:t>value</a:t>
                      </a:r>
                    </a:p>
                  </a:txBody>
                  <a:tcPr>
                    <a:solidFill>
                      <a:schemeClr val="bg1">
                        <a:lumMod val="75000"/>
                      </a:schemeClr>
                    </a:solidFill>
                  </a:tcPr>
                </a:tc>
                <a:extLst>
                  <a:ext uri="{0D108BD9-81ED-4DB2-BD59-A6C34878D82A}">
                    <a16:rowId xmlns:a16="http://schemas.microsoft.com/office/drawing/2014/main" val="2674209527"/>
                  </a:ext>
                </a:extLst>
              </a:tr>
              <a:tr h="370840">
                <a:tc>
                  <a:txBody>
                    <a:bodyPr/>
                    <a:lstStyle/>
                    <a:p>
                      <a:pPr algn="ctr"/>
                      <a:r>
                        <a:rPr lang="en-US" dirty="0"/>
                        <a:t>Precision</a:t>
                      </a:r>
                    </a:p>
                  </a:txBody>
                  <a:tcPr/>
                </a:tc>
                <a:tc>
                  <a:txBody>
                    <a:bodyPr/>
                    <a:lstStyle/>
                    <a:p>
                      <a:pPr lvl="0" algn="ctr">
                        <a:buNone/>
                      </a:pPr>
                      <a:r>
                        <a:rPr lang="en-US" dirty="0"/>
                        <a:t>0.78</a:t>
                      </a:r>
                    </a:p>
                  </a:txBody>
                  <a:tcPr/>
                </a:tc>
                <a:extLst>
                  <a:ext uri="{0D108BD9-81ED-4DB2-BD59-A6C34878D82A}">
                    <a16:rowId xmlns:a16="http://schemas.microsoft.com/office/drawing/2014/main" val="3554340599"/>
                  </a:ext>
                </a:extLst>
              </a:tr>
              <a:tr h="370840">
                <a:tc>
                  <a:txBody>
                    <a:bodyPr/>
                    <a:lstStyle/>
                    <a:p>
                      <a:pPr algn="ctr"/>
                      <a:r>
                        <a:rPr lang="en-US" dirty="0"/>
                        <a:t>Recall</a:t>
                      </a:r>
                    </a:p>
                  </a:txBody>
                  <a:tcPr/>
                </a:tc>
                <a:tc>
                  <a:txBody>
                    <a:bodyPr/>
                    <a:lstStyle/>
                    <a:p>
                      <a:pPr lvl="0" algn="ctr">
                        <a:buNone/>
                      </a:pPr>
                      <a:r>
                        <a:rPr lang="en-US" dirty="0"/>
                        <a:t>0.21</a:t>
                      </a:r>
                    </a:p>
                  </a:txBody>
                  <a:tcPr/>
                </a:tc>
                <a:extLst>
                  <a:ext uri="{0D108BD9-81ED-4DB2-BD59-A6C34878D82A}">
                    <a16:rowId xmlns:a16="http://schemas.microsoft.com/office/drawing/2014/main" val="3584271712"/>
                  </a:ext>
                </a:extLst>
              </a:tr>
              <a:tr h="370840">
                <a:tc>
                  <a:txBody>
                    <a:bodyPr/>
                    <a:lstStyle/>
                    <a:p>
                      <a:pPr algn="ctr"/>
                      <a:r>
                        <a:rPr lang="en-US" dirty="0"/>
                        <a:t>F1</a:t>
                      </a:r>
                    </a:p>
                  </a:txBody>
                  <a:tcPr/>
                </a:tc>
                <a:tc>
                  <a:txBody>
                    <a:bodyPr/>
                    <a:lstStyle/>
                    <a:p>
                      <a:pPr lvl="0" algn="ctr">
                        <a:buNone/>
                      </a:pPr>
                      <a:r>
                        <a:rPr lang="en-US" dirty="0"/>
                        <a:t>0.20</a:t>
                      </a:r>
                    </a:p>
                  </a:txBody>
                  <a:tcPr/>
                </a:tc>
                <a:extLst>
                  <a:ext uri="{0D108BD9-81ED-4DB2-BD59-A6C34878D82A}">
                    <a16:rowId xmlns:a16="http://schemas.microsoft.com/office/drawing/2014/main" val="3013953461"/>
                  </a:ext>
                </a:extLst>
              </a:tr>
              <a:tr h="370839">
                <a:tc>
                  <a:txBody>
                    <a:bodyPr/>
                    <a:lstStyle/>
                    <a:p>
                      <a:pPr lvl="0" algn="ctr">
                        <a:buNone/>
                      </a:pPr>
                      <a:r>
                        <a:rPr lang="en-US" dirty="0"/>
                        <a:t>AUC</a:t>
                      </a:r>
                    </a:p>
                  </a:txBody>
                  <a:tcPr/>
                </a:tc>
                <a:tc>
                  <a:txBody>
                    <a:bodyPr/>
                    <a:lstStyle/>
                    <a:p>
                      <a:pPr lvl="0" algn="ctr">
                        <a:buNone/>
                      </a:pPr>
                      <a:r>
                        <a:rPr lang="en-US" dirty="0"/>
                        <a:t>0.759</a:t>
                      </a:r>
                    </a:p>
                  </a:txBody>
                  <a:tcPr/>
                </a:tc>
                <a:extLst>
                  <a:ext uri="{0D108BD9-81ED-4DB2-BD59-A6C34878D82A}">
                    <a16:rowId xmlns:a16="http://schemas.microsoft.com/office/drawing/2014/main" val="302256427"/>
                  </a:ext>
                </a:extLst>
              </a:tr>
            </a:tbl>
          </a:graphicData>
        </a:graphic>
      </p:graphicFrame>
      <p:sp>
        <p:nvSpPr>
          <p:cNvPr id="8" name="TextBox 7">
            <a:extLst>
              <a:ext uri="{FF2B5EF4-FFF2-40B4-BE49-F238E27FC236}">
                <a16:creationId xmlns:a16="http://schemas.microsoft.com/office/drawing/2014/main" id="{8980514A-EF6E-A248-FD8C-B67A9EDB2D12}"/>
              </a:ext>
            </a:extLst>
          </p:cNvPr>
          <p:cNvSpPr txBox="1"/>
          <p:nvPr/>
        </p:nvSpPr>
        <p:spPr>
          <a:xfrm>
            <a:off x="238626" y="54289"/>
            <a:ext cx="11950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Finding the right threshold</a:t>
            </a:r>
          </a:p>
        </p:txBody>
      </p:sp>
      <p:sp>
        <p:nvSpPr>
          <p:cNvPr id="9" name="TextBox 8">
            <a:extLst>
              <a:ext uri="{FF2B5EF4-FFF2-40B4-BE49-F238E27FC236}">
                <a16:creationId xmlns:a16="http://schemas.microsoft.com/office/drawing/2014/main" id="{F9DBE368-29B5-E367-4FDF-C667E6D41499}"/>
              </a:ext>
            </a:extLst>
          </p:cNvPr>
          <p:cNvSpPr txBox="1"/>
          <p:nvPr/>
        </p:nvSpPr>
        <p:spPr>
          <a:xfrm>
            <a:off x="265883" y="6145555"/>
            <a:ext cx="63544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cs typeface="Arial"/>
              </a:rPr>
              <a:t>The </a:t>
            </a:r>
            <a:r>
              <a:rPr lang="en-US" i="1" dirty="0">
                <a:latin typeface="Palatino Linotype"/>
                <a:cs typeface="Arial"/>
              </a:rPr>
              <a:t>Precision</a:t>
            </a:r>
            <a:r>
              <a:rPr lang="en-US" dirty="0">
                <a:latin typeface="Palatino Linotype"/>
                <a:cs typeface="Arial"/>
              </a:rPr>
              <a:t>, ability of the model of </a:t>
            </a:r>
            <a:r>
              <a:rPr lang="en-US" i="1" dirty="0">
                <a:latin typeface="Palatino Linotype"/>
                <a:cs typeface="Arial"/>
              </a:rPr>
              <a:t>correctly identify diseases</a:t>
            </a:r>
            <a:r>
              <a:rPr lang="en-US" dirty="0">
                <a:latin typeface="Palatino Linotype"/>
                <a:cs typeface="Arial"/>
              </a:rPr>
              <a:t>, is highest at very small thresholds</a:t>
            </a:r>
          </a:p>
        </p:txBody>
      </p:sp>
      <p:sp>
        <p:nvSpPr>
          <p:cNvPr id="10" name="TextBox 9">
            <a:extLst>
              <a:ext uri="{FF2B5EF4-FFF2-40B4-BE49-F238E27FC236}">
                <a16:creationId xmlns:a16="http://schemas.microsoft.com/office/drawing/2014/main" id="{9D988F0E-55A5-884C-D759-1364174564F2}"/>
              </a:ext>
            </a:extLst>
          </p:cNvPr>
          <p:cNvSpPr txBox="1"/>
          <p:nvPr/>
        </p:nvSpPr>
        <p:spPr>
          <a:xfrm>
            <a:off x="8793657" y="5767868"/>
            <a:ext cx="30877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Palatino Linotype"/>
                <a:cs typeface="Arial"/>
              </a:rPr>
              <a:t>Recall</a:t>
            </a:r>
            <a:r>
              <a:rPr lang="en-US" dirty="0">
                <a:latin typeface="Palatino Linotype"/>
                <a:cs typeface="Arial"/>
              </a:rPr>
              <a:t> is still low, a risk category methodology might be a good approach </a:t>
            </a:r>
            <a:endParaRPr lang="en-US" i="1" dirty="0">
              <a:latin typeface="Palatino Linotype"/>
              <a:cs typeface="Arial"/>
            </a:endParaRPr>
          </a:p>
        </p:txBody>
      </p:sp>
      <p:sp>
        <p:nvSpPr>
          <p:cNvPr id="12" name="TextBox 11">
            <a:extLst>
              <a:ext uri="{FF2B5EF4-FFF2-40B4-BE49-F238E27FC236}">
                <a16:creationId xmlns:a16="http://schemas.microsoft.com/office/drawing/2014/main" id="{99CFDA11-AB32-117C-DEF8-AC4B7D30105E}"/>
              </a:ext>
            </a:extLst>
          </p:cNvPr>
          <p:cNvSpPr txBox="1"/>
          <p:nvPr/>
        </p:nvSpPr>
        <p:spPr>
          <a:xfrm>
            <a:off x="349150" y="641953"/>
            <a:ext cx="11118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Palatino Linotype"/>
                <a:cs typeface="Calibri"/>
              </a:rPr>
              <a:t>Imbalance robust metrics are needed</a:t>
            </a:r>
          </a:p>
        </p:txBody>
      </p:sp>
    </p:spTree>
    <p:extLst>
      <p:ext uri="{BB962C8B-B14F-4D97-AF65-F5344CB8AC3E}">
        <p14:creationId xmlns:p14="http://schemas.microsoft.com/office/powerpoint/2010/main" val="362869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9EC8B4-4438-FFB7-E3A8-D549D38E4630}"/>
              </a:ext>
            </a:extLst>
          </p:cNvPr>
          <p:cNvSpPr txBox="1"/>
          <p:nvPr/>
        </p:nvSpPr>
        <p:spPr>
          <a:xfrm>
            <a:off x="259647" y="70190"/>
            <a:ext cx="11950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Decision Tree</a:t>
            </a:r>
            <a:endParaRPr lang="en-US" dirty="0"/>
          </a:p>
        </p:txBody>
      </p:sp>
      <p:sp>
        <p:nvSpPr>
          <p:cNvPr id="4" name="TextBox 3">
            <a:extLst>
              <a:ext uri="{FF2B5EF4-FFF2-40B4-BE49-F238E27FC236}">
                <a16:creationId xmlns:a16="http://schemas.microsoft.com/office/drawing/2014/main" id="{C27AB4A1-DEC1-88F0-EADA-99D322D064C4}"/>
              </a:ext>
            </a:extLst>
          </p:cNvPr>
          <p:cNvSpPr txBox="1"/>
          <p:nvPr/>
        </p:nvSpPr>
        <p:spPr>
          <a:xfrm>
            <a:off x="357089" y="1250826"/>
            <a:ext cx="41413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cs typeface="Arial"/>
              </a:rPr>
              <a:t>Using the </a:t>
            </a:r>
            <a:r>
              <a:rPr lang="en-US" i="1" dirty="0">
                <a:latin typeface="Palatino Linotype"/>
                <a:cs typeface="Arial"/>
              </a:rPr>
              <a:t>1-SE rule</a:t>
            </a:r>
            <a:r>
              <a:rPr lang="en-US" dirty="0">
                <a:latin typeface="Palatino Linotype"/>
                <a:cs typeface="Arial"/>
              </a:rPr>
              <a:t> we prune the tree at </a:t>
            </a:r>
            <a:r>
              <a:rPr lang="en-US" i="1" dirty="0">
                <a:latin typeface="Palatino Linotype"/>
                <a:cs typeface="Arial"/>
              </a:rPr>
              <a:t>81 splits</a:t>
            </a:r>
            <a:r>
              <a:rPr lang="en-US" dirty="0">
                <a:latin typeface="Palatino Linotype"/>
                <a:cs typeface="Arial"/>
              </a:rPr>
              <a:t>, but the error is stable at around </a:t>
            </a:r>
            <a:r>
              <a:rPr lang="en-US" i="1" dirty="0">
                <a:latin typeface="Palatino Linotype"/>
                <a:cs typeface="Arial"/>
              </a:rPr>
              <a:t>16 splits</a:t>
            </a:r>
            <a:r>
              <a:rPr lang="en-US" dirty="0">
                <a:latin typeface="Palatino Linotype"/>
                <a:cs typeface="Arial"/>
              </a:rPr>
              <a:t> already. </a:t>
            </a:r>
            <a:endParaRPr lang="en-US" dirty="0"/>
          </a:p>
        </p:txBody>
      </p:sp>
      <p:pic>
        <p:nvPicPr>
          <p:cNvPr id="6" name="Picture 6" descr="A picture containing shape&#10;&#10;Description automatically generated">
            <a:extLst>
              <a:ext uri="{FF2B5EF4-FFF2-40B4-BE49-F238E27FC236}">
                <a16:creationId xmlns:a16="http://schemas.microsoft.com/office/drawing/2014/main" id="{7EF7E38F-792C-2DB3-0DEB-258C7D6BD29A}"/>
              </a:ext>
            </a:extLst>
          </p:cNvPr>
          <p:cNvPicPr>
            <a:picLocks noChangeAspect="1"/>
          </p:cNvPicPr>
          <p:nvPr/>
        </p:nvPicPr>
        <p:blipFill>
          <a:blip r:embed="rId2"/>
          <a:stretch>
            <a:fillRect/>
          </a:stretch>
        </p:blipFill>
        <p:spPr>
          <a:xfrm>
            <a:off x="261536" y="2379946"/>
            <a:ext cx="4134677" cy="4055923"/>
          </a:xfrm>
          <a:prstGeom prst="rect">
            <a:avLst/>
          </a:prstGeom>
        </p:spPr>
      </p:pic>
      <p:pic>
        <p:nvPicPr>
          <p:cNvPr id="7" name="Picture 7" descr="Chart, scatter chart&#10;&#10;Description automatically generated">
            <a:extLst>
              <a:ext uri="{FF2B5EF4-FFF2-40B4-BE49-F238E27FC236}">
                <a16:creationId xmlns:a16="http://schemas.microsoft.com/office/drawing/2014/main" id="{8C0D535C-9896-8815-1823-F8FBAA3DA418}"/>
              </a:ext>
            </a:extLst>
          </p:cNvPr>
          <p:cNvPicPr>
            <a:picLocks noChangeAspect="1"/>
          </p:cNvPicPr>
          <p:nvPr/>
        </p:nvPicPr>
        <p:blipFill>
          <a:blip r:embed="rId3"/>
          <a:stretch>
            <a:fillRect/>
          </a:stretch>
        </p:blipFill>
        <p:spPr>
          <a:xfrm>
            <a:off x="4575897" y="699257"/>
            <a:ext cx="3737113" cy="3671609"/>
          </a:xfrm>
          <a:prstGeom prst="rect">
            <a:avLst/>
          </a:prstGeom>
        </p:spPr>
      </p:pic>
      <p:pic>
        <p:nvPicPr>
          <p:cNvPr id="8" name="Picture 8" descr="Chart, scatter chart&#10;&#10;Description automatically generated">
            <a:extLst>
              <a:ext uri="{FF2B5EF4-FFF2-40B4-BE49-F238E27FC236}">
                <a16:creationId xmlns:a16="http://schemas.microsoft.com/office/drawing/2014/main" id="{31BC157F-1138-0BE9-3CCB-4F3943A71220}"/>
              </a:ext>
            </a:extLst>
          </p:cNvPr>
          <p:cNvPicPr>
            <a:picLocks noChangeAspect="1"/>
          </p:cNvPicPr>
          <p:nvPr/>
        </p:nvPicPr>
        <p:blipFill>
          <a:blip r:embed="rId4"/>
          <a:stretch>
            <a:fillRect/>
          </a:stretch>
        </p:blipFill>
        <p:spPr>
          <a:xfrm>
            <a:off x="8346140" y="738626"/>
            <a:ext cx="3730486" cy="3664983"/>
          </a:xfrm>
          <a:prstGeom prst="rect">
            <a:avLst/>
          </a:prstGeom>
        </p:spPr>
      </p:pic>
      <p:graphicFrame>
        <p:nvGraphicFramePr>
          <p:cNvPr id="10" name="Table 7">
            <a:extLst>
              <a:ext uri="{FF2B5EF4-FFF2-40B4-BE49-F238E27FC236}">
                <a16:creationId xmlns:a16="http://schemas.microsoft.com/office/drawing/2014/main" id="{56BBA84F-EDC6-CFF9-1826-5CD8FAE73D21}"/>
              </a:ext>
            </a:extLst>
          </p:cNvPr>
          <p:cNvGraphicFramePr>
            <a:graphicFrameLocks noGrp="1"/>
          </p:cNvGraphicFramePr>
          <p:nvPr>
            <p:extLst>
              <p:ext uri="{D42A27DB-BD31-4B8C-83A1-F6EECF244321}">
                <p14:modId xmlns:p14="http://schemas.microsoft.com/office/powerpoint/2010/main" val="1474855279"/>
              </p:ext>
            </p:extLst>
          </p:nvPr>
        </p:nvGraphicFramePr>
        <p:xfrm>
          <a:off x="8859078" y="5201479"/>
          <a:ext cx="2672142" cy="1272192"/>
        </p:xfrm>
        <a:graphic>
          <a:graphicData uri="http://schemas.openxmlformats.org/drawingml/2006/table">
            <a:tbl>
              <a:tblPr firstRow="1" firstCol="1" bandRow="1">
                <a:tableStyleId>{F2DE63D5-997A-4646-A377-4702673A728D}</a:tableStyleId>
              </a:tblPr>
              <a:tblGrid>
                <a:gridCol w="890714">
                  <a:extLst>
                    <a:ext uri="{9D8B030D-6E8A-4147-A177-3AD203B41FA5}">
                      <a16:colId xmlns:a16="http://schemas.microsoft.com/office/drawing/2014/main" val="1925182345"/>
                    </a:ext>
                  </a:extLst>
                </a:gridCol>
                <a:gridCol w="890714">
                  <a:extLst>
                    <a:ext uri="{9D8B030D-6E8A-4147-A177-3AD203B41FA5}">
                      <a16:colId xmlns:a16="http://schemas.microsoft.com/office/drawing/2014/main" val="2446965408"/>
                    </a:ext>
                  </a:extLst>
                </a:gridCol>
                <a:gridCol w="890714">
                  <a:extLst>
                    <a:ext uri="{9D8B030D-6E8A-4147-A177-3AD203B41FA5}">
                      <a16:colId xmlns:a16="http://schemas.microsoft.com/office/drawing/2014/main" val="3316196350"/>
                    </a:ext>
                  </a:extLst>
                </a:gridCol>
              </a:tblGrid>
              <a:tr h="424064">
                <a:tc>
                  <a:txBody>
                    <a:bodyPr/>
                    <a:lstStyle/>
                    <a:p>
                      <a:pPr algn="ctr"/>
                      <a:endParaRPr lang="en-GB"/>
                    </a:p>
                  </a:txBody>
                  <a:tcPr>
                    <a:lnL w="0">
                      <a:noFill/>
                    </a:lnL>
                    <a:lnR w="12700">
                      <a:solidFill>
                        <a:schemeClr val="tx1"/>
                      </a:solidFill>
                    </a:lnR>
                    <a:lnT w="0">
                      <a:noFill/>
                    </a:lnT>
                    <a:lnB w="12700">
                      <a:solidFill>
                        <a:schemeClr val="tx1"/>
                      </a:solidFill>
                    </a:lnB>
                    <a:solidFill>
                      <a:schemeClr val="bg1">
                        <a:lumMod val="75000"/>
                      </a:schemeClr>
                    </a:solidFill>
                  </a:tcPr>
                </a:tc>
                <a:tc>
                  <a:txBody>
                    <a:bodyPr/>
                    <a:lstStyle/>
                    <a:p>
                      <a:pPr lvl="0" algn="ctr">
                        <a:buNone/>
                      </a:pPr>
                      <a:r>
                        <a:rPr lang="en-GB" sz="1800" b="1" i="0" u="none" strike="noStrike" noProof="0" dirty="0">
                          <a:latin typeface="Calibri"/>
                        </a:rPr>
                        <a:t>TRUE</a:t>
                      </a:r>
                    </a:p>
                  </a:txBody>
                  <a:tcPr>
                    <a:lnL w="12700">
                      <a:solidFill>
                        <a:schemeClr val="tx1"/>
                      </a:solidFill>
                    </a:lnL>
                    <a:lnR w="12700">
                      <a:solidFill>
                        <a:schemeClr val="tx1"/>
                      </a:solidFill>
                    </a:lnR>
                    <a:lnT w="0">
                      <a:noFill/>
                    </a:lnT>
                    <a:lnB w="12700">
                      <a:solidFill>
                        <a:schemeClr val="tx1"/>
                      </a:solidFill>
                    </a:lnB>
                    <a:solidFill>
                      <a:schemeClr val="bg1">
                        <a:lumMod val="75000"/>
                      </a:schemeClr>
                    </a:solidFill>
                  </a:tcPr>
                </a:tc>
                <a:tc>
                  <a:txBody>
                    <a:bodyPr/>
                    <a:lstStyle/>
                    <a:p>
                      <a:pPr algn="ctr"/>
                      <a:r>
                        <a:rPr lang="en-GB" b="1" dirty="0"/>
                        <a:t>TRUE</a:t>
                      </a:r>
                    </a:p>
                  </a:txBody>
                  <a:tcPr>
                    <a:lnL w="12700">
                      <a:solidFill>
                        <a:schemeClr val="tx1"/>
                      </a:solidFill>
                    </a:lnL>
                    <a:lnR w="0">
                      <a:noFill/>
                    </a:lnR>
                    <a:lnT w="0">
                      <a:noFill/>
                    </a:lnT>
                    <a:lnB w="12700">
                      <a:solidFill>
                        <a:schemeClr val="tx1"/>
                      </a:solidFill>
                    </a:lnB>
                    <a:solidFill>
                      <a:schemeClr val="bg1">
                        <a:lumMod val="75000"/>
                      </a:schemeClr>
                    </a:solidFill>
                  </a:tcPr>
                </a:tc>
                <a:extLst>
                  <a:ext uri="{0D108BD9-81ED-4DB2-BD59-A6C34878D82A}">
                    <a16:rowId xmlns:a16="http://schemas.microsoft.com/office/drawing/2014/main" val="1291894984"/>
                  </a:ext>
                </a:extLst>
              </a:tr>
              <a:tr h="424064">
                <a:tc>
                  <a:txBody>
                    <a:bodyPr/>
                    <a:lstStyle/>
                    <a:p>
                      <a:pPr lvl="0" algn="ctr">
                        <a:buNone/>
                      </a:pPr>
                      <a:r>
                        <a:rPr lang="en-GB" dirty="0">
                          <a:solidFill>
                            <a:schemeClr val="bg1"/>
                          </a:solidFill>
                        </a:rPr>
                        <a:t>FALSE</a:t>
                      </a:r>
                    </a:p>
                  </a:txBody>
                  <a:tcPr>
                    <a:lnL w="0">
                      <a:no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lvl="0" algn="ctr">
                        <a:buNone/>
                      </a:pPr>
                      <a:r>
                        <a:rPr lang="en-GB" sz="1800" b="0" i="0" u="none" strike="noStrike" noProof="0" dirty="0"/>
                        <a:t>41 715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800" b="0" i="0" u="none" strike="noStrike" noProof="0" dirty="0"/>
                        <a:t>1 061</a:t>
                      </a:r>
                      <a:endParaRPr lang="en-GB" sz="1800" b="0" i="0" u="none" strike="noStrike" noProof="0" dirty="0">
                        <a:latin typeface="Calibri"/>
                      </a:endParaRPr>
                    </a:p>
                  </a:txBody>
                  <a:tcPr>
                    <a:lnL w="12700">
                      <a:solidFill>
                        <a:schemeClr val="tx1"/>
                      </a:solidFill>
                    </a:lnL>
                    <a:lnR w="0">
                      <a:noFill/>
                    </a:lnR>
                    <a:lnT w="12700">
                      <a:solidFill>
                        <a:schemeClr val="tx1"/>
                      </a:solidFill>
                    </a:lnT>
                    <a:lnB w="12700">
                      <a:solidFill>
                        <a:schemeClr val="tx1"/>
                      </a:solidFill>
                    </a:lnB>
                  </a:tcPr>
                </a:tc>
                <a:extLst>
                  <a:ext uri="{0D108BD9-81ED-4DB2-BD59-A6C34878D82A}">
                    <a16:rowId xmlns:a16="http://schemas.microsoft.com/office/drawing/2014/main" val="1814460291"/>
                  </a:ext>
                </a:extLst>
              </a:tr>
              <a:tr h="424064">
                <a:tc>
                  <a:txBody>
                    <a:bodyPr/>
                    <a:lstStyle/>
                    <a:p>
                      <a:pPr algn="ctr"/>
                      <a:r>
                        <a:rPr lang="en-GB" dirty="0">
                          <a:solidFill>
                            <a:schemeClr val="bg1"/>
                          </a:solidFill>
                        </a:rPr>
                        <a:t>TRUE</a:t>
                      </a:r>
                    </a:p>
                  </a:txBody>
                  <a:tcPr>
                    <a:lnL w="0">
                      <a:noFill/>
                    </a:lnL>
                    <a:lnR w="12700">
                      <a:solidFill>
                        <a:schemeClr val="tx1"/>
                      </a:solidFill>
                    </a:lnR>
                    <a:lnT w="12700">
                      <a:solidFill>
                        <a:schemeClr val="tx1"/>
                      </a:solidFill>
                    </a:lnT>
                    <a:lnB w="0">
                      <a:noFill/>
                    </a:lnB>
                    <a:solidFill>
                      <a:schemeClr val="bg1">
                        <a:lumMod val="75000"/>
                      </a:schemeClr>
                    </a:solidFill>
                  </a:tcPr>
                </a:tc>
                <a:tc>
                  <a:txBody>
                    <a:bodyPr/>
                    <a:lstStyle/>
                    <a:p>
                      <a:pPr lvl="0" algn="ctr">
                        <a:buNone/>
                      </a:pPr>
                      <a:r>
                        <a:rPr lang="en-GB" sz="1800" b="0" i="0" u="none" strike="noStrike" noProof="0" dirty="0"/>
                        <a:t>16 728</a:t>
                      </a:r>
                    </a:p>
                  </a:txBody>
                  <a:tcPr>
                    <a:lnL w="12700">
                      <a:solidFill>
                        <a:schemeClr val="tx1"/>
                      </a:solidFill>
                    </a:lnL>
                    <a:lnR w="12700">
                      <a:solidFill>
                        <a:schemeClr val="tx1"/>
                      </a:solidFill>
                    </a:lnR>
                    <a:lnT w="12700">
                      <a:solidFill>
                        <a:schemeClr val="tx1"/>
                      </a:solidFill>
                    </a:lnT>
                    <a:lnB w="0">
                      <a:noFill/>
                    </a:lnB>
                  </a:tcPr>
                </a:tc>
                <a:tc>
                  <a:txBody>
                    <a:bodyPr/>
                    <a:lstStyle/>
                    <a:p>
                      <a:pPr lvl="0" algn="ctr">
                        <a:lnSpc>
                          <a:spcPct val="100000"/>
                        </a:lnSpc>
                        <a:spcBef>
                          <a:spcPts val="0"/>
                        </a:spcBef>
                        <a:spcAft>
                          <a:spcPts val="0"/>
                        </a:spcAft>
                        <a:buNone/>
                      </a:pPr>
                      <a:r>
                        <a:rPr lang="en-GB" sz="1800" b="0" i="0" u="none" strike="noStrike" noProof="0" dirty="0"/>
                        <a:t>4 455</a:t>
                      </a:r>
                      <a:endParaRPr lang="en-US" dirty="0"/>
                    </a:p>
                  </a:txBody>
                  <a:tcPr>
                    <a:lnL w="12700">
                      <a:solidFill>
                        <a:schemeClr val="tx1"/>
                      </a:solidFill>
                    </a:lnL>
                    <a:lnR w="0">
                      <a:noFill/>
                    </a:lnR>
                    <a:lnT w="12700">
                      <a:solidFill>
                        <a:schemeClr val="tx1"/>
                      </a:solidFill>
                    </a:lnT>
                    <a:lnB w="0">
                      <a:noFill/>
                    </a:lnB>
                  </a:tcPr>
                </a:tc>
                <a:extLst>
                  <a:ext uri="{0D108BD9-81ED-4DB2-BD59-A6C34878D82A}">
                    <a16:rowId xmlns:a16="http://schemas.microsoft.com/office/drawing/2014/main" val="3836174180"/>
                  </a:ext>
                </a:extLst>
              </a:tr>
            </a:tbl>
          </a:graphicData>
        </a:graphic>
      </p:graphicFrame>
      <p:graphicFrame>
        <p:nvGraphicFramePr>
          <p:cNvPr id="12" name="Table 7">
            <a:extLst>
              <a:ext uri="{FF2B5EF4-FFF2-40B4-BE49-F238E27FC236}">
                <a16:creationId xmlns:a16="http://schemas.microsoft.com/office/drawing/2014/main" id="{D5E37925-9996-5B5F-3B96-7B737F8900FD}"/>
              </a:ext>
            </a:extLst>
          </p:cNvPr>
          <p:cNvGraphicFramePr>
            <a:graphicFrameLocks noGrp="1"/>
          </p:cNvGraphicFramePr>
          <p:nvPr>
            <p:extLst>
              <p:ext uri="{D42A27DB-BD31-4B8C-83A1-F6EECF244321}">
                <p14:modId xmlns:p14="http://schemas.microsoft.com/office/powerpoint/2010/main" val="1033387520"/>
              </p:ext>
            </p:extLst>
          </p:nvPr>
        </p:nvGraphicFramePr>
        <p:xfrm>
          <a:off x="4947037" y="4724533"/>
          <a:ext cx="2831242" cy="1854199"/>
        </p:xfrm>
        <a:graphic>
          <a:graphicData uri="http://schemas.openxmlformats.org/drawingml/2006/table">
            <a:tbl>
              <a:tblPr firstRow="1" bandRow="1">
                <a:tableStyleId>{1FECB4D8-DB02-4DC6-A0A2-4F2EBAE1DC90}</a:tableStyleId>
              </a:tblPr>
              <a:tblGrid>
                <a:gridCol w="1415621">
                  <a:extLst>
                    <a:ext uri="{9D8B030D-6E8A-4147-A177-3AD203B41FA5}">
                      <a16:colId xmlns:a16="http://schemas.microsoft.com/office/drawing/2014/main" val="2436031981"/>
                    </a:ext>
                  </a:extLst>
                </a:gridCol>
                <a:gridCol w="1415621">
                  <a:extLst>
                    <a:ext uri="{9D8B030D-6E8A-4147-A177-3AD203B41FA5}">
                      <a16:colId xmlns:a16="http://schemas.microsoft.com/office/drawing/2014/main" val="1621117764"/>
                    </a:ext>
                  </a:extLst>
                </a:gridCol>
              </a:tblGrid>
              <a:tr h="370840">
                <a:tc>
                  <a:txBody>
                    <a:bodyPr/>
                    <a:lstStyle/>
                    <a:p>
                      <a:pPr algn="ctr"/>
                      <a:r>
                        <a:rPr lang="en-US" dirty="0"/>
                        <a:t>metric</a:t>
                      </a:r>
                    </a:p>
                  </a:txBody>
                  <a:tcPr>
                    <a:solidFill>
                      <a:schemeClr val="bg1">
                        <a:lumMod val="75000"/>
                      </a:schemeClr>
                    </a:solidFill>
                  </a:tcPr>
                </a:tc>
                <a:tc>
                  <a:txBody>
                    <a:bodyPr/>
                    <a:lstStyle/>
                    <a:p>
                      <a:pPr lvl="0" algn="ctr">
                        <a:buNone/>
                      </a:pPr>
                      <a:r>
                        <a:rPr lang="en-US" dirty="0"/>
                        <a:t>value</a:t>
                      </a:r>
                    </a:p>
                  </a:txBody>
                  <a:tcPr>
                    <a:solidFill>
                      <a:schemeClr val="bg1">
                        <a:lumMod val="75000"/>
                      </a:schemeClr>
                    </a:solidFill>
                  </a:tcPr>
                </a:tc>
                <a:extLst>
                  <a:ext uri="{0D108BD9-81ED-4DB2-BD59-A6C34878D82A}">
                    <a16:rowId xmlns:a16="http://schemas.microsoft.com/office/drawing/2014/main" val="2674209527"/>
                  </a:ext>
                </a:extLst>
              </a:tr>
              <a:tr h="370840">
                <a:tc>
                  <a:txBody>
                    <a:bodyPr/>
                    <a:lstStyle/>
                    <a:p>
                      <a:pPr algn="ctr"/>
                      <a:r>
                        <a:rPr lang="en-US" dirty="0"/>
                        <a:t>Precision</a:t>
                      </a:r>
                    </a:p>
                  </a:txBody>
                  <a:tcPr/>
                </a:tc>
                <a:tc>
                  <a:txBody>
                    <a:bodyPr/>
                    <a:lstStyle/>
                    <a:p>
                      <a:pPr lvl="0" algn="ctr">
                        <a:buNone/>
                      </a:pPr>
                      <a:r>
                        <a:rPr lang="en-US" dirty="0"/>
                        <a:t>0.80 (.78)</a:t>
                      </a:r>
                    </a:p>
                  </a:txBody>
                  <a:tcPr/>
                </a:tc>
                <a:extLst>
                  <a:ext uri="{0D108BD9-81ED-4DB2-BD59-A6C34878D82A}">
                    <a16:rowId xmlns:a16="http://schemas.microsoft.com/office/drawing/2014/main" val="3554340599"/>
                  </a:ext>
                </a:extLst>
              </a:tr>
              <a:tr h="370840">
                <a:tc>
                  <a:txBody>
                    <a:bodyPr/>
                    <a:lstStyle/>
                    <a:p>
                      <a:pPr algn="ctr"/>
                      <a:r>
                        <a:rPr lang="en-US" dirty="0"/>
                        <a:t>Recall</a:t>
                      </a:r>
                    </a:p>
                  </a:txBody>
                  <a:tcPr/>
                </a:tc>
                <a:tc>
                  <a:txBody>
                    <a:bodyPr/>
                    <a:lstStyle/>
                    <a:p>
                      <a:pPr lvl="0" algn="ctr">
                        <a:buNone/>
                      </a:pPr>
                      <a:r>
                        <a:rPr lang="en-US" dirty="0"/>
                        <a:t>0.21 (.21)</a:t>
                      </a:r>
                    </a:p>
                  </a:txBody>
                  <a:tcPr/>
                </a:tc>
                <a:extLst>
                  <a:ext uri="{0D108BD9-81ED-4DB2-BD59-A6C34878D82A}">
                    <a16:rowId xmlns:a16="http://schemas.microsoft.com/office/drawing/2014/main" val="3584271712"/>
                  </a:ext>
                </a:extLst>
              </a:tr>
              <a:tr h="370840">
                <a:tc>
                  <a:txBody>
                    <a:bodyPr/>
                    <a:lstStyle/>
                    <a:p>
                      <a:pPr algn="ctr"/>
                      <a:r>
                        <a:rPr lang="en-US" dirty="0"/>
                        <a:t>F1</a:t>
                      </a:r>
                    </a:p>
                  </a:txBody>
                  <a:tcPr/>
                </a:tc>
                <a:tc>
                  <a:txBody>
                    <a:bodyPr/>
                    <a:lstStyle/>
                    <a:p>
                      <a:pPr lvl="0" algn="ctr">
                        <a:buNone/>
                      </a:pPr>
                      <a:r>
                        <a:rPr lang="en-US" dirty="0"/>
                        <a:t>0.33 (0.20)</a:t>
                      </a:r>
                    </a:p>
                  </a:txBody>
                  <a:tcPr/>
                </a:tc>
                <a:extLst>
                  <a:ext uri="{0D108BD9-81ED-4DB2-BD59-A6C34878D82A}">
                    <a16:rowId xmlns:a16="http://schemas.microsoft.com/office/drawing/2014/main" val="3013953461"/>
                  </a:ext>
                </a:extLst>
              </a:tr>
              <a:tr h="370839">
                <a:tc>
                  <a:txBody>
                    <a:bodyPr/>
                    <a:lstStyle/>
                    <a:p>
                      <a:pPr lvl="0" algn="ctr">
                        <a:buNone/>
                      </a:pPr>
                      <a:r>
                        <a:rPr lang="en-US" dirty="0"/>
                        <a:t>AUC</a:t>
                      </a:r>
                    </a:p>
                  </a:txBody>
                  <a:tcPr/>
                </a:tc>
                <a:tc>
                  <a:txBody>
                    <a:bodyPr/>
                    <a:lstStyle/>
                    <a:p>
                      <a:pPr lvl="0" algn="ctr">
                        <a:buNone/>
                      </a:pPr>
                      <a:r>
                        <a:rPr lang="en-US" dirty="0"/>
                        <a:t>0.76 (.75)</a:t>
                      </a:r>
                    </a:p>
                  </a:txBody>
                  <a:tcPr/>
                </a:tc>
                <a:extLst>
                  <a:ext uri="{0D108BD9-81ED-4DB2-BD59-A6C34878D82A}">
                    <a16:rowId xmlns:a16="http://schemas.microsoft.com/office/drawing/2014/main" val="302256427"/>
                  </a:ext>
                </a:extLst>
              </a:tr>
            </a:tbl>
          </a:graphicData>
        </a:graphic>
      </p:graphicFrame>
    </p:spTree>
    <p:extLst>
      <p:ext uri="{BB962C8B-B14F-4D97-AF65-F5344CB8AC3E}">
        <p14:creationId xmlns:p14="http://schemas.microsoft.com/office/powerpoint/2010/main" val="370569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DD0E5B4-3955-034D-718A-5528580957A9}"/>
              </a:ext>
            </a:extLst>
          </p:cNvPr>
          <p:cNvPicPr>
            <a:picLocks noGrp="1" noChangeAspect="1"/>
          </p:cNvPicPr>
          <p:nvPr>
            <p:ph idx="1"/>
          </p:nvPr>
        </p:nvPicPr>
        <p:blipFill rotWithShape="1">
          <a:blip r:embed="rId2"/>
          <a:srcRect l="3592" t="9800" r="3207" b="12800"/>
          <a:stretch/>
        </p:blipFill>
        <p:spPr>
          <a:xfrm>
            <a:off x="239536" y="69712"/>
            <a:ext cx="11679499" cy="6220345"/>
          </a:xfrm>
        </p:spPr>
      </p:pic>
      <p:sp>
        <p:nvSpPr>
          <p:cNvPr id="6" name="TextBox 5">
            <a:extLst>
              <a:ext uri="{FF2B5EF4-FFF2-40B4-BE49-F238E27FC236}">
                <a16:creationId xmlns:a16="http://schemas.microsoft.com/office/drawing/2014/main" id="{D31275EC-5587-80B8-321D-76C7A2E9B60B}"/>
              </a:ext>
            </a:extLst>
          </p:cNvPr>
          <p:cNvSpPr txBox="1"/>
          <p:nvPr/>
        </p:nvSpPr>
        <p:spPr>
          <a:xfrm>
            <a:off x="2782237" y="6339661"/>
            <a:ext cx="6626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Palatino Linotype"/>
                <a:cs typeface="Arial"/>
              </a:rPr>
              <a:t>Tree pruned at suboptimal number of trees for visualization purposes</a:t>
            </a:r>
          </a:p>
        </p:txBody>
      </p:sp>
    </p:spTree>
    <p:extLst>
      <p:ext uri="{BB962C8B-B14F-4D97-AF65-F5344CB8AC3E}">
        <p14:creationId xmlns:p14="http://schemas.microsoft.com/office/powerpoint/2010/main" val="154342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9D820B-14B9-255E-ABDC-726B25CBDB9C}"/>
              </a:ext>
            </a:extLst>
          </p:cNvPr>
          <p:cNvSpPr txBox="1"/>
          <p:nvPr/>
        </p:nvSpPr>
        <p:spPr>
          <a:xfrm>
            <a:off x="646291" y="392291"/>
            <a:ext cx="110828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Random forests</a:t>
            </a:r>
          </a:p>
        </p:txBody>
      </p:sp>
      <p:pic>
        <p:nvPicPr>
          <p:cNvPr id="2" name="Picture 3" descr="Chart&#10;&#10;Description automatically generated">
            <a:extLst>
              <a:ext uri="{FF2B5EF4-FFF2-40B4-BE49-F238E27FC236}">
                <a16:creationId xmlns:a16="http://schemas.microsoft.com/office/drawing/2014/main" id="{66652042-98E1-F2CF-6F00-41C2B930F480}"/>
              </a:ext>
            </a:extLst>
          </p:cNvPr>
          <p:cNvPicPr>
            <a:picLocks noChangeAspect="1"/>
          </p:cNvPicPr>
          <p:nvPr/>
        </p:nvPicPr>
        <p:blipFill>
          <a:blip r:embed="rId2"/>
          <a:stretch>
            <a:fillRect/>
          </a:stretch>
        </p:blipFill>
        <p:spPr>
          <a:xfrm>
            <a:off x="319563" y="1534129"/>
            <a:ext cx="8528755" cy="4867934"/>
          </a:xfrm>
          <a:prstGeom prst="rect">
            <a:avLst/>
          </a:prstGeom>
        </p:spPr>
      </p:pic>
      <p:sp>
        <p:nvSpPr>
          <p:cNvPr id="6" name="TextBox 5">
            <a:extLst>
              <a:ext uri="{FF2B5EF4-FFF2-40B4-BE49-F238E27FC236}">
                <a16:creationId xmlns:a16="http://schemas.microsoft.com/office/drawing/2014/main" id="{30DBE1F1-4A20-B5F3-CFFB-634777F2AAEC}"/>
              </a:ext>
            </a:extLst>
          </p:cNvPr>
          <p:cNvSpPr txBox="1"/>
          <p:nvPr/>
        </p:nvSpPr>
        <p:spPr>
          <a:xfrm>
            <a:off x="9056588" y="3656771"/>
            <a:ext cx="3090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cs typeface="Arial"/>
              </a:rPr>
              <a:t>Highest AUC observed 0.76</a:t>
            </a:r>
            <a:endParaRPr lang="en-US" dirty="0"/>
          </a:p>
        </p:txBody>
      </p:sp>
    </p:spTree>
    <p:extLst>
      <p:ext uri="{BB962C8B-B14F-4D97-AF65-F5344CB8AC3E}">
        <p14:creationId xmlns:p14="http://schemas.microsoft.com/office/powerpoint/2010/main" val="28275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E9DF97-36B9-DDBD-185C-A888C16A322E}"/>
              </a:ext>
            </a:extLst>
          </p:cNvPr>
          <p:cNvSpPr txBox="1"/>
          <p:nvPr/>
        </p:nvSpPr>
        <p:spPr>
          <a:xfrm>
            <a:off x="1097844" y="455790"/>
            <a:ext cx="10320863"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Book Antiqua"/>
                <a:cs typeface="Arial"/>
              </a:rPr>
              <a:t>The pathology might remain undiagnosed until the individual experiences major symptoms </a:t>
            </a:r>
          </a:p>
          <a:p>
            <a:endParaRPr lang="en-US" sz="3200" b="1">
              <a:latin typeface="Book Antiqua"/>
              <a:cs typeface="Arial"/>
            </a:endParaRPr>
          </a:p>
        </p:txBody>
      </p:sp>
      <p:sp>
        <p:nvSpPr>
          <p:cNvPr id="5" name="TextBox 4">
            <a:extLst>
              <a:ext uri="{FF2B5EF4-FFF2-40B4-BE49-F238E27FC236}">
                <a16:creationId xmlns:a16="http://schemas.microsoft.com/office/drawing/2014/main" id="{A515DE98-2954-4E5D-E75E-5982286E533E}"/>
              </a:ext>
            </a:extLst>
          </p:cNvPr>
          <p:cNvSpPr txBox="1"/>
          <p:nvPr/>
        </p:nvSpPr>
        <p:spPr>
          <a:xfrm>
            <a:off x="1097844" y="3270955"/>
            <a:ext cx="39779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Palatino Linotype"/>
              </a:rPr>
              <a:t>Some</a:t>
            </a:r>
            <a:r>
              <a:rPr lang="en-US" sz="2400" i="1" dirty="0">
                <a:latin typeface="Palatino Linotype"/>
              </a:rPr>
              <a:t> lifestyle choices</a:t>
            </a:r>
            <a:r>
              <a:rPr lang="en-US" sz="2400" dirty="0">
                <a:latin typeface="Palatino Linotype"/>
              </a:rPr>
              <a:t> and </a:t>
            </a:r>
            <a:r>
              <a:rPr lang="en-US" sz="2400" i="1" dirty="0">
                <a:latin typeface="Palatino Linotype"/>
              </a:rPr>
              <a:t>medical conditions</a:t>
            </a:r>
            <a:r>
              <a:rPr lang="en-US" sz="2400" dirty="0">
                <a:latin typeface="Palatino Linotype"/>
              </a:rPr>
              <a:t> are shown to be drivers of risk.</a:t>
            </a:r>
            <a:endParaRPr lang="en-US" sz="2400" dirty="0">
              <a:cs typeface="Calibri" panose="020F0502020204030204"/>
            </a:endParaRPr>
          </a:p>
        </p:txBody>
      </p:sp>
      <p:sp>
        <p:nvSpPr>
          <p:cNvPr id="7" name="TextBox 6">
            <a:extLst>
              <a:ext uri="{FF2B5EF4-FFF2-40B4-BE49-F238E27FC236}">
                <a16:creationId xmlns:a16="http://schemas.microsoft.com/office/drawing/2014/main" id="{C0E249D6-4370-37C1-68AC-77D5685A28D1}"/>
              </a:ext>
            </a:extLst>
          </p:cNvPr>
          <p:cNvSpPr txBox="1"/>
          <p:nvPr/>
        </p:nvSpPr>
        <p:spPr>
          <a:xfrm>
            <a:off x="2777067" y="4696176"/>
            <a:ext cx="778792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Palatino Linotype"/>
                <a:cs typeface="Arial"/>
              </a:rPr>
              <a:t>Dataset</a:t>
            </a:r>
            <a:r>
              <a:rPr lang="en-US" sz="2400" dirty="0">
                <a:latin typeface="Palatino Linotype"/>
                <a:cs typeface="Arial"/>
              </a:rPr>
              <a:t>: </a:t>
            </a:r>
            <a:r>
              <a:rPr lang="en-US" sz="2400" dirty="0">
                <a:latin typeface="Palatino Linotype"/>
                <a:ea typeface="+mn-lt"/>
                <a:cs typeface="+mn-lt"/>
              </a:rPr>
              <a:t>319 795 </a:t>
            </a:r>
            <a:r>
              <a:rPr lang="en-US" sz="2400" dirty="0">
                <a:latin typeface="Palatino Linotype"/>
                <a:cs typeface="Calibri"/>
              </a:rPr>
              <a:t>individuals answering t</a:t>
            </a:r>
            <a:r>
              <a:rPr lang="en-US" sz="2400" dirty="0">
                <a:latin typeface="Palatino Linotype"/>
                <a:cs typeface="Arial"/>
              </a:rPr>
              <a:t>he </a:t>
            </a:r>
            <a:endParaRPr lang="en-US"/>
          </a:p>
          <a:p>
            <a:r>
              <a:rPr lang="en-US" sz="2400" i="1" dirty="0">
                <a:latin typeface="Palatino Linotype"/>
                <a:cs typeface="Arial"/>
              </a:rPr>
              <a:t>Behavioral Risk Factor Surveillance System (BRFSS)</a:t>
            </a:r>
            <a:r>
              <a:rPr lang="en-US" sz="2400" dirty="0">
                <a:latin typeface="Palatino Linotype"/>
                <a:cs typeface="Arial"/>
              </a:rPr>
              <a:t> telephone survey, by the CDC. </a:t>
            </a:r>
          </a:p>
          <a:p>
            <a:endParaRPr lang="en-US" sz="2400">
              <a:latin typeface="Palatino Linotype"/>
              <a:cs typeface="Arial"/>
            </a:endParaRPr>
          </a:p>
          <a:p>
            <a:r>
              <a:rPr lang="en-US" sz="2400" dirty="0">
                <a:latin typeface="Palatino Linotype"/>
                <a:cs typeface="Arial"/>
              </a:rPr>
              <a:t>18 Lifestyle and Medical information variables</a:t>
            </a:r>
            <a:endParaRPr lang="en-US" dirty="0"/>
          </a:p>
        </p:txBody>
      </p:sp>
      <p:sp>
        <p:nvSpPr>
          <p:cNvPr id="8" name="TextBox 7">
            <a:extLst>
              <a:ext uri="{FF2B5EF4-FFF2-40B4-BE49-F238E27FC236}">
                <a16:creationId xmlns:a16="http://schemas.microsoft.com/office/drawing/2014/main" id="{A0F8B8B4-732B-9FA0-4908-61477332CAE8}"/>
              </a:ext>
            </a:extLst>
          </p:cNvPr>
          <p:cNvSpPr txBox="1"/>
          <p:nvPr/>
        </p:nvSpPr>
        <p:spPr>
          <a:xfrm>
            <a:off x="7052733" y="3461453"/>
            <a:ext cx="380858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latin typeface="Palatino Linotype"/>
              </a:rPr>
              <a:t>Use of statistical methods for </a:t>
            </a:r>
            <a:r>
              <a:rPr lang="en-US" sz="2400" i="1">
                <a:latin typeface="Palatino Linotype"/>
              </a:rPr>
              <a:t>preemptive diagnosis</a:t>
            </a:r>
            <a:r>
              <a:rPr lang="en-US" sz="2400">
                <a:latin typeface="Palatino Linotype"/>
              </a:rPr>
              <a:t>. </a:t>
            </a:r>
            <a:endParaRPr lang="en-US"/>
          </a:p>
        </p:txBody>
      </p:sp>
      <p:pic>
        <p:nvPicPr>
          <p:cNvPr id="13" name="Graphic 13" descr="Document outline">
            <a:extLst>
              <a:ext uri="{FF2B5EF4-FFF2-40B4-BE49-F238E27FC236}">
                <a16:creationId xmlns:a16="http://schemas.microsoft.com/office/drawing/2014/main" id="{1A29CD58-7D4E-A25A-831B-417236EB21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1464" y="2153353"/>
            <a:ext cx="1140179" cy="1111957"/>
          </a:xfrm>
          <a:prstGeom prst="rect">
            <a:avLst/>
          </a:prstGeom>
        </p:spPr>
      </p:pic>
      <p:pic>
        <p:nvPicPr>
          <p:cNvPr id="18" name="Graphic 18" descr="Database outline">
            <a:extLst>
              <a:ext uri="{FF2B5EF4-FFF2-40B4-BE49-F238E27FC236}">
                <a16:creationId xmlns:a16="http://schemas.microsoft.com/office/drawing/2014/main" id="{112D5CA9-6B61-5FFC-E206-42F7362143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6688" y="4897966"/>
            <a:ext cx="1542345" cy="1528233"/>
          </a:xfrm>
          <a:prstGeom prst="rect">
            <a:avLst/>
          </a:prstGeom>
        </p:spPr>
      </p:pic>
      <p:pic>
        <p:nvPicPr>
          <p:cNvPr id="19" name="Graphic 19" descr="Chevron arrows outline">
            <a:extLst>
              <a:ext uri="{FF2B5EF4-FFF2-40B4-BE49-F238E27FC236}">
                <a16:creationId xmlns:a16="http://schemas.microsoft.com/office/drawing/2014/main" id="{D506F935-D80E-34C2-1DA0-CF7919AA5F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50252" y="2853619"/>
            <a:ext cx="1231900" cy="1147233"/>
          </a:xfrm>
          <a:prstGeom prst="rect">
            <a:avLst/>
          </a:prstGeom>
        </p:spPr>
      </p:pic>
      <p:pic>
        <p:nvPicPr>
          <p:cNvPr id="20" name="Graphic 20" descr="Dice outline">
            <a:extLst>
              <a:ext uri="{FF2B5EF4-FFF2-40B4-BE49-F238E27FC236}">
                <a16:creationId xmlns:a16="http://schemas.microsoft.com/office/drawing/2014/main" id="{6C4FFBED-CA7E-E926-83E5-C8650239C1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84495" y="2326216"/>
            <a:ext cx="1196621" cy="1189566"/>
          </a:xfrm>
          <a:prstGeom prst="rect">
            <a:avLst/>
          </a:prstGeom>
        </p:spPr>
      </p:pic>
    </p:spTree>
    <p:extLst>
      <p:ext uri="{BB962C8B-B14F-4D97-AF65-F5344CB8AC3E}">
        <p14:creationId xmlns:p14="http://schemas.microsoft.com/office/powerpoint/2010/main" val="363322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220B96-A30E-C89B-C355-2FE4D0AFFBEE}"/>
              </a:ext>
            </a:extLst>
          </p:cNvPr>
          <p:cNvSpPr txBox="1"/>
          <p:nvPr/>
        </p:nvSpPr>
        <p:spPr>
          <a:xfrm>
            <a:off x="455788" y="498124"/>
            <a:ext cx="5269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Book Antiqua"/>
                <a:cs typeface="Arial"/>
              </a:rPr>
              <a:t>Data exploration</a:t>
            </a:r>
            <a:endParaRPr lang="en-US"/>
          </a:p>
        </p:txBody>
      </p:sp>
      <p:pic>
        <p:nvPicPr>
          <p:cNvPr id="8" name="Picture 8" descr="Chart&#10;&#10;Description automatically generated">
            <a:extLst>
              <a:ext uri="{FF2B5EF4-FFF2-40B4-BE49-F238E27FC236}">
                <a16:creationId xmlns:a16="http://schemas.microsoft.com/office/drawing/2014/main" id="{9D58E972-7C2B-A2E9-7A88-9960701D4042}"/>
              </a:ext>
            </a:extLst>
          </p:cNvPr>
          <p:cNvPicPr>
            <a:picLocks noChangeAspect="1"/>
          </p:cNvPicPr>
          <p:nvPr/>
        </p:nvPicPr>
        <p:blipFill rotWithShape="1">
          <a:blip r:embed="rId3"/>
          <a:srcRect l="198" t="16338" r="264" b="4921"/>
          <a:stretch/>
        </p:blipFill>
        <p:spPr>
          <a:xfrm>
            <a:off x="850901" y="1553634"/>
            <a:ext cx="10654240" cy="2824376"/>
          </a:xfrm>
          <a:prstGeom prst="rect">
            <a:avLst/>
          </a:prstGeom>
        </p:spPr>
      </p:pic>
      <p:sp>
        <p:nvSpPr>
          <p:cNvPr id="9" name="TextBox 8">
            <a:extLst>
              <a:ext uri="{FF2B5EF4-FFF2-40B4-BE49-F238E27FC236}">
                <a16:creationId xmlns:a16="http://schemas.microsoft.com/office/drawing/2014/main" id="{8D47B5B2-C321-94B7-721A-009D5EC56025}"/>
              </a:ext>
            </a:extLst>
          </p:cNvPr>
          <p:cNvSpPr txBox="1"/>
          <p:nvPr/>
        </p:nvSpPr>
        <p:spPr>
          <a:xfrm>
            <a:off x="4237566" y="4399846"/>
            <a:ext cx="296191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Palatino Linotype"/>
                <a:cs typeface="Arial"/>
              </a:rPr>
              <a:t>The data is unbalanced.</a:t>
            </a:r>
            <a:endParaRPr lang="en-US" sz="2000">
              <a:latin typeface="Palatino Linotype"/>
              <a:cs typeface="Calibri"/>
            </a:endParaRPr>
          </a:p>
          <a:p>
            <a:endParaRPr lang="en-US" sz="3200" b="1">
              <a:latin typeface="Book Antiqua"/>
              <a:cs typeface="Arial"/>
            </a:endParaRPr>
          </a:p>
        </p:txBody>
      </p:sp>
      <p:sp>
        <p:nvSpPr>
          <p:cNvPr id="12" name="TextBox 11">
            <a:extLst>
              <a:ext uri="{FF2B5EF4-FFF2-40B4-BE49-F238E27FC236}">
                <a16:creationId xmlns:a16="http://schemas.microsoft.com/office/drawing/2014/main" id="{C40A412E-1AC1-7193-AC81-AE66A3AC6347}"/>
              </a:ext>
            </a:extLst>
          </p:cNvPr>
          <p:cNvSpPr txBox="1"/>
          <p:nvPr/>
        </p:nvSpPr>
        <p:spPr>
          <a:xfrm>
            <a:off x="2819400" y="5444066"/>
            <a:ext cx="77879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Palatino Linotype"/>
                <a:cs typeface="Arial"/>
              </a:rPr>
              <a:t>We will analyze the ties between the survey variables we have and the incidence of heart pathologies</a:t>
            </a:r>
          </a:p>
        </p:txBody>
      </p:sp>
      <p:pic>
        <p:nvPicPr>
          <p:cNvPr id="13" name="Graphic 13" descr="Rope Knot outline">
            <a:extLst>
              <a:ext uri="{FF2B5EF4-FFF2-40B4-BE49-F238E27FC236}">
                <a16:creationId xmlns:a16="http://schemas.microsoft.com/office/drawing/2014/main" id="{38F669F0-C34C-7582-BD59-EAD1E9A6DB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8965" y="5286021"/>
            <a:ext cx="1140178" cy="1133122"/>
          </a:xfrm>
          <a:prstGeom prst="rect">
            <a:avLst/>
          </a:prstGeom>
        </p:spPr>
      </p:pic>
    </p:spTree>
    <p:extLst>
      <p:ext uri="{BB962C8B-B14F-4D97-AF65-F5344CB8AC3E}">
        <p14:creationId xmlns:p14="http://schemas.microsoft.com/office/powerpoint/2010/main" val="426189595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 histogram&#10;&#10;Description automatically generated">
            <a:extLst>
              <a:ext uri="{FF2B5EF4-FFF2-40B4-BE49-F238E27FC236}">
                <a16:creationId xmlns:a16="http://schemas.microsoft.com/office/drawing/2014/main" id="{F90973C3-5FAA-5A3B-60D0-D5FB75090DA1}"/>
              </a:ext>
            </a:extLst>
          </p:cNvPr>
          <p:cNvPicPr>
            <a:picLocks noChangeAspect="1"/>
          </p:cNvPicPr>
          <p:nvPr/>
        </p:nvPicPr>
        <p:blipFill>
          <a:blip r:embed="rId2"/>
          <a:stretch>
            <a:fillRect/>
          </a:stretch>
        </p:blipFill>
        <p:spPr>
          <a:xfrm>
            <a:off x="476955" y="137936"/>
            <a:ext cx="11174587" cy="6582129"/>
          </a:xfrm>
          <a:prstGeom prst="rect">
            <a:avLst/>
          </a:prstGeom>
        </p:spPr>
      </p:pic>
    </p:spTree>
    <p:extLst>
      <p:ext uri="{BB962C8B-B14F-4D97-AF65-F5344CB8AC3E}">
        <p14:creationId xmlns:p14="http://schemas.microsoft.com/office/powerpoint/2010/main" val="39642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treemap chart&#10;&#10;Description automatically generated">
            <a:extLst>
              <a:ext uri="{FF2B5EF4-FFF2-40B4-BE49-F238E27FC236}">
                <a16:creationId xmlns:a16="http://schemas.microsoft.com/office/drawing/2014/main" id="{C6E436C1-38CD-2AD8-E1B3-C8CCA860E960}"/>
              </a:ext>
            </a:extLst>
          </p:cNvPr>
          <p:cNvPicPr>
            <a:picLocks noChangeAspect="1"/>
          </p:cNvPicPr>
          <p:nvPr/>
        </p:nvPicPr>
        <p:blipFill rotWithShape="1">
          <a:blip r:embed="rId2"/>
          <a:srcRect l="33842" t="32960" r="40707" b="33499"/>
          <a:stretch/>
        </p:blipFill>
        <p:spPr>
          <a:xfrm>
            <a:off x="9298516" y="41511"/>
            <a:ext cx="2591688" cy="3428513"/>
          </a:xfrm>
          <a:prstGeom prst="rect">
            <a:avLst/>
          </a:prstGeom>
        </p:spPr>
      </p:pic>
      <p:pic>
        <p:nvPicPr>
          <p:cNvPr id="5" name="Picture 4" descr="Chart, treemap chart&#10;&#10;Description automatically generated">
            <a:extLst>
              <a:ext uri="{FF2B5EF4-FFF2-40B4-BE49-F238E27FC236}">
                <a16:creationId xmlns:a16="http://schemas.microsoft.com/office/drawing/2014/main" id="{BFF29DD2-7C25-C06E-0328-910553F64965}"/>
              </a:ext>
            </a:extLst>
          </p:cNvPr>
          <p:cNvPicPr>
            <a:picLocks noChangeAspect="1"/>
          </p:cNvPicPr>
          <p:nvPr/>
        </p:nvPicPr>
        <p:blipFill rotWithShape="1">
          <a:blip r:embed="rId2"/>
          <a:srcRect t="33103" r="65281" b="33448"/>
          <a:stretch/>
        </p:blipFill>
        <p:spPr>
          <a:xfrm>
            <a:off x="206727" y="39513"/>
            <a:ext cx="3535497" cy="3419140"/>
          </a:xfrm>
          <a:prstGeom prst="rect">
            <a:avLst/>
          </a:prstGeom>
        </p:spPr>
      </p:pic>
      <p:pic>
        <p:nvPicPr>
          <p:cNvPr id="6" name="Picture 6" descr="Chart, line chart&#10;&#10;Description automatically generated">
            <a:extLst>
              <a:ext uri="{FF2B5EF4-FFF2-40B4-BE49-F238E27FC236}">
                <a16:creationId xmlns:a16="http://schemas.microsoft.com/office/drawing/2014/main" id="{890FD77F-FB49-E30E-4244-D2227C4A5F0B}"/>
              </a:ext>
            </a:extLst>
          </p:cNvPr>
          <p:cNvPicPr>
            <a:picLocks noChangeAspect="1"/>
          </p:cNvPicPr>
          <p:nvPr/>
        </p:nvPicPr>
        <p:blipFill>
          <a:blip r:embed="rId3"/>
          <a:stretch>
            <a:fillRect/>
          </a:stretch>
        </p:blipFill>
        <p:spPr>
          <a:xfrm>
            <a:off x="113863" y="3493693"/>
            <a:ext cx="4824590" cy="3254022"/>
          </a:xfrm>
          <a:prstGeom prst="rect">
            <a:avLst/>
          </a:prstGeom>
        </p:spPr>
      </p:pic>
      <p:sp>
        <p:nvSpPr>
          <p:cNvPr id="9" name="TextBox 8">
            <a:extLst>
              <a:ext uri="{FF2B5EF4-FFF2-40B4-BE49-F238E27FC236}">
                <a16:creationId xmlns:a16="http://schemas.microsoft.com/office/drawing/2014/main" id="{36A4C238-41C5-1141-8EF4-9812DA2AFCCB}"/>
              </a:ext>
            </a:extLst>
          </p:cNvPr>
          <p:cNvSpPr txBox="1"/>
          <p:nvPr/>
        </p:nvSpPr>
        <p:spPr>
          <a:xfrm>
            <a:off x="4181121" y="1881009"/>
            <a:ext cx="42530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dirty="0">
                <a:latin typeface="Palatino Linotype"/>
                <a:cs typeface="Arial"/>
              </a:rPr>
              <a:t>34%</a:t>
            </a:r>
            <a:r>
              <a:rPr lang="en-US" sz="2000" dirty="0">
                <a:latin typeface="Palatino Linotype"/>
                <a:cs typeface="Arial"/>
              </a:rPr>
              <a:t> of </a:t>
            </a:r>
            <a:r>
              <a:rPr lang="en-US" sz="2000" i="1" dirty="0">
                <a:latin typeface="Palatino Linotype"/>
                <a:cs typeface="Arial"/>
              </a:rPr>
              <a:t>diabetic</a:t>
            </a:r>
            <a:r>
              <a:rPr lang="en-US" sz="2000" dirty="0">
                <a:latin typeface="Palatino Linotype"/>
                <a:cs typeface="Arial"/>
              </a:rPr>
              <a:t> respondents has reported </a:t>
            </a:r>
            <a:r>
              <a:rPr lang="en-US" sz="2000" i="1" dirty="0">
                <a:latin typeface="Palatino Linotype"/>
                <a:cs typeface="Arial"/>
              </a:rPr>
              <a:t>difficulty walking.</a:t>
            </a:r>
            <a:endParaRPr lang="en-US" sz="2000" dirty="0">
              <a:latin typeface="Palatino Linotype"/>
              <a:cs typeface="Arial"/>
            </a:endParaRPr>
          </a:p>
        </p:txBody>
      </p:sp>
      <p:pic>
        <p:nvPicPr>
          <p:cNvPr id="11" name="Picture 11" descr="Chart, line chart&#10;&#10;Description automatically generated">
            <a:extLst>
              <a:ext uri="{FF2B5EF4-FFF2-40B4-BE49-F238E27FC236}">
                <a16:creationId xmlns:a16="http://schemas.microsoft.com/office/drawing/2014/main" id="{E5A02733-B7B4-5D0D-6C8C-B17519FAEB46}"/>
              </a:ext>
            </a:extLst>
          </p:cNvPr>
          <p:cNvPicPr>
            <a:picLocks noChangeAspect="1"/>
          </p:cNvPicPr>
          <p:nvPr/>
        </p:nvPicPr>
        <p:blipFill>
          <a:blip r:embed="rId4"/>
          <a:stretch>
            <a:fillRect/>
          </a:stretch>
        </p:blipFill>
        <p:spPr>
          <a:xfrm>
            <a:off x="7236177" y="3463713"/>
            <a:ext cx="4768144" cy="3317241"/>
          </a:xfrm>
          <a:prstGeom prst="rect">
            <a:avLst/>
          </a:prstGeom>
        </p:spPr>
      </p:pic>
      <p:sp>
        <p:nvSpPr>
          <p:cNvPr id="12" name="TextBox 11">
            <a:extLst>
              <a:ext uri="{FF2B5EF4-FFF2-40B4-BE49-F238E27FC236}">
                <a16:creationId xmlns:a16="http://schemas.microsoft.com/office/drawing/2014/main" id="{0BD97A15-8C2B-B93B-4B10-29E6F0002E94}"/>
              </a:ext>
            </a:extLst>
          </p:cNvPr>
          <p:cNvSpPr txBox="1"/>
          <p:nvPr/>
        </p:nvSpPr>
        <p:spPr>
          <a:xfrm>
            <a:off x="9973733" y="773287"/>
            <a:ext cx="2221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Palatino Linotype"/>
              <a:cs typeface="Arial"/>
            </a:endParaRPr>
          </a:p>
        </p:txBody>
      </p:sp>
      <p:sp>
        <p:nvSpPr>
          <p:cNvPr id="13" name="TextBox 12">
            <a:extLst>
              <a:ext uri="{FF2B5EF4-FFF2-40B4-BE49-F238E27FC236}">
                <a16:creationId xmlns:a16="http://schemas.microsoft.com/office/drawing/2014/main" id="{C7A65023-E92F-0C66-28AF-02EA0DD3F65B}"/>
              </a:ext>
            </a:extLst>
          </p:cNvPr>
          <p:cNvSpPr txBox="1"/>
          <p:nvPr/>
        </p:nvSpPr>
        <p:spPr>
          <a:xfrm>
            <a:off x="5013676" y="4385732"/>
            <a:ext cx="21717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Palatino Linotype"/>
                <a:cs typeface="Arial"/>
              </a:rPr>
              <a:t>Older age groups than</a:t>
            </a:r>
            <a:r>
              <a:rPr lang="en-US" sz="1600" i="1" dirty="0">
                <a:latin typeface="Palatino Linotype"/>
                <a:cs typeface="Arial"/>
              </a:rPr>
              <a:t> Age group 7 (50-54)</a:t>
            </a:r>
            <a:r>
              <a:rPr lang="en-US" sz="1600" b="1" dirty="0">
                <a:latin typeface="Palatino Linotype"/>
                <a:cs typeface="Arial"/>
              </a:rPr>
              <a:t> </a:t>
            </a:r>
            <a:r>
              <a:rPr lang="en-US" sz="1600" dirty="0">
                <a:latin typeface="Palatino Linotype"/>
                <a:cs typeface="Arial"/>
              </a:rPr>
              <a:t>show biggest incidences.</a:t>
            </a:r>
            <a:endParaRPr lang="en-US" dirty="0"/>
          </a:p>
        </p:txBody>
      </p:sp>
      <p:sp>
        <p:nvSpPr>
          <p:cNvPr id="14" name="TextBox 13">
            <a:extLst>
              <a:ext uri="{FF2B5EF4-FFF2-40B4-BE49-F238E27FC236}">
                <a16:creationId xmlns:a16="http://schemas.microsoft.com/office/drawing/2014/main" id="{43794679-90A9-555F-D161-AC2747B55563}"/>
              </a:ext>
            </a:extLst>
          </p:cNvPr>
          <p:cNvSpPr txBox="1"/>
          <p:nvPr/>
        </p:nvSpPr>
        <p:spPr>
          <a:xfrm>
            <a:off x="5034845" y="2508955"/>
            <a:ext cx="176247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Palatino Linotype"/>
              </a:rPr>
              <a:t>(13% survey incidence)</a:t>
            </a:r>
            <a:r>
              <a:rPr lang="en-GB" sz="1200">
                <a:latin typeface="Palatino Linotype"/>
              </a:rPr>
              <a:t>​</a:t>
            </a:r>
            <a:endParaRPr lang="en-GB" sz="1200">
              <a:cs typeface="Calibri"/>
            </a:endParaRPr>
          </a:p>
        </p:txBody>
      </p:sp>
      <p:sp>
        <p:nvSpPr>
          <p:cNvPr id="20" name="TextBox 19">
            <a:extLst>
              <a:ext uri="{FF2B5EF4-FFF2-40B4-BE49-F238E27FC236}">
                <a16:creationId xmlns:a16="http://schemas.microsoft.com/office/drawing/2014/main" id="{C452AE79-61D8-2529-7DAF-6315BCFBC348}"/>
              </a:ext>
            </a:extLst>
          </p:cNvPr>
          <p:cNvSpPr txBox="1"/>
          <p:nvPr/>
        </p:nvSpPr>
        <p:spPr>
          <a:xfrm>
            <a:off x="3602563" y="141113"/>
            <a:ext cx="49903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The link between age and pathologies</a:t>
            </a:r>
          </a:p>
        </p:txBody>
      </p:sp>
      <p:pic>
        <p:nvPicPr>
          <p:cNvPr id="2" name="Picture 1" descr="Chart, treemap chart&#10;&#10;Description automatically generated">
            <a:extLst>
              <a:ext uri="{FF2B5EF4-FFF2-40B4-BE49-F238E27FC236}">
                <a16:creationId xmlns:a16="http://schemas.microsoft.com/office/drawing/2014/main" id="{7A2B33A5-5CF3-02B2-C29E-A217EA4DE37E}"/>
              </a:ext>
            </a:extLst>
          </p:cNvPr>
          <p:cNvPicPr>
            <a:picLocks noChangeAspect="1"/>
          </p:cNvPicPr>
          <p:nvPr/>
        </p:nvPicPr>
        <p:blipFill rotWithShape="1">
          <a:blip r:embed="rId2"/>
          <a:srcRect l="25364" t="46271" r="66597" b="46409"/>
          <a:stretch/>
        </p:blipFill>
        <p:spPr>
          <a:xfrm>
            <a:off x="8730542" y="1375483"/>
            <a:ext cx="818667" cy="748360"/>
          </a:xfrm>
          <a:prstGeom prst="rect">
            <a:avLst/>
          </a:prstGeom>
        </p:spPr>
      </p:pic>
    </p:spTree>
    <p:extLst>
      <p:ext uri="{BB962C8B-B14F-4D97-AF65-F5344CB8AC3E}">
        <p14:creationId xmlns:p14="http://schemas.microsoft.com/office/powerpoint/2010/main" val="321411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line chart&#10;&#10;Description automatically generated">
            <a:extLst>
              <a:ext uri="{FF2B5EF4-FFF2-40B4-BE49-F238E27FC236}">
                <a16:creationId xmlns:a16="http://schemas.microsoft.com/office/drawing/2014/main" id="{10F54B52-9BD4-87BE-2BF7-F6EEBAE74243}"/>
              </a:ext>
            </a:extLst>
          </p:cNvPr>
          <p:cNvPicPr>
            <a:picLocks noChangeAspect="1"/>
          </p:cNvPicPr>
          <p:nvPr/>
        </p:nvPicPr>
        <p:blipFill>
          <a:blip r:embed="rId3"/>
          <a:stretch>
            <a:fillRect/>
          </a:stretch>
        </p:blipFill>
        <p:spPr>
          <a:xfrm>
            <a:off x="58327" y="3613620"/>
            <a:ext cx="5177366" cy="3245554"/>
          </a:xfrm>
          <a:prstGeom prst="rect">
            <a:avLst/>
          </a:prstGeom>
        </p:spPr>
      </p:pic>
      <p:pic>
        <p:nvPicPr>
          <p:cNvPr id="11" name="Picture 11" descr="Chart, line chart&#10;&#10;Description automatically generated">
            <a:extLst>
              <a:ext uri="{FF2B5EF4-FFF2-40B4-BE49-F238E27FC236}">
                <a16:creationId xmlns:a16="http://schemas.microsoft.com/office/drawing/2014/main" id="{110D9CB7-3621-9B51-AE5A-B982E79984C4}"/>
              </a:ext>
            </a:extLst>
          </p:cNvPr>
          <p:cNvPicPr>
            <a:picLocks noChangeAspect="1"/>
          </p:cNvPicPr>
          <p:nvPr/>
        </p:nvPicPr>
        <p:blipFill>
          <a:blip r:embed="rId4"/>
          <a:stretch>
            <a:fillRect/>
          </a:stretch>
        </p:blipFill>
        <p:spPr>
          <a:xfrm>
            <a:off x="6692899" y="3545417"/>
            <a:ext cx="5184421" cy="3203221"/>
          </a:xfrm>
          <a:prstGeom prst="rect">
            <a:avLst/>
          </a:prstGeom>
        </p:spPr>
      </p:pic>
      <p:pic>
        <p:nvPicPr>
          <p:cNvPr id="5" name="Picture 5" descr="Chart, treemap chart&#10;&#10;Description automatically generated">
            <a:extLst>
              <a:ext uri="{FF2B5EF4-FFF2-40B4-BE49-F238E27FC236}">
                <a16:creationId xmlns:a16="http://schemas.microsoft.com/office/drawing/2014/main" id="{5500088E-895F-A119-48B6-57A164E0567F}"/>
              </a:ext>
            </a:extLst>
          </p:cNvPr>
          <p:cNvPicPr>
            <a:picLocks noChangeAspect="1"/>
          </p:cNvPicPr>
          <p:nvPr/>
        </p:nvPicPr>
        <p:blipFill rotWithShape="1">
          <a:blip r:embed="rId5"/>
          <a:srcRect l="67311" r="-92" b="66759"/>
          <a:stretch/>
        </p:blipFill>
        <p:spPr>
          <a:xfrm>
            <a:off x="224220" y="202875"/>
            <a:ext cx="3380694" cy="3418334"/>
          </a:xfrm>
          <a:prstGeom prst="rect">
            <a:avLst/>
          </a:prstGeom>
        </p:spPr>
      </p:pic>
      <p:pic>
        <p:nvPicPr>
          <p:cNvPr id="6" name="Picture 7" descr="Chart, treemap chart&#10;&#10;Description automatically generated">
            <a:extLst>
              <a:ext uri="{FF2B5EF4-FFF2-40B4-BE49-F238E27FC236}">
                <a16:creationId xmlns:a16="http://schemas.microsoft.com/office/drawing/2014/main" id="{23F83EBF-6000-894B-AA57-E7A044EDEF1F}"/>
              </a:ext>
            </a:extLst>
          </p:cNvPr>
          <p:cNvPicPr>
            <a:picLocks noChangeAspect="1"/>
          </p:cNvPicPr>
          <p:nvPr/>
        </p:nvPicPr>
        <p:blipFill rotWithShape="1">
          <a:blip r:embed="rId5"/>
          <a:srcRect l="33207" t="66540" r="40892" b="179"/>
          <a:stretch/>
        </p:blipFill>
        <p:spPr>
          <a:xfrm>
            <a:off x="9228016" y="126132"/>
            <a:ext cx="2666489" cy="3413185"/>
          </a:xfrm>
          <a:prstGeom prst="rect">
            <a:avLst/>
          </a:prstGeom>
        </p:spPr>
      </p:pic>
      <p:pic>
        <p:nvPicPr>
          <p:cNvPr id="2" name="Picture 7" descr="Chart, treemap chart&#10;&#10;Description automatically generated">
            <a:extLst>
              <a:ext uri="{FF2B5EF4-FFF2-40B4-BE49-F238E27FC236}">
                <a16:creationId xmlns:a16="http://schemas.microsoft.com/office/drawing/2014/main" id="{783614E7-DB54-C4D7-49FC-417DD1E0BBEF}"/>
              </a:ext>
            </a:extLst>
          </p:cNvPr>
          <p:cNvPicPr>
            <a:picLocks noChangeAspect="1"/>
          </p:cNvPicPr>
          <p:nvPr/>
        </p:nvPicPr>
        <p:blipFill rotWithShape="1">
          <a:blip r:embed="rId5"/>
          <a:srcRect l="58865" t="79280" r="32720" b="12492"/>
          <a:stretch/>
        </p:blipFill>
        <p:spPr>
          <a:xfrm>
            <a:off x="8647379" y="1416885"/>
            <a:ext cx="866285" cy="843798"/>
          </a:xfrm>
          <a:prstGeom prst="rect">
            <a:avLst/>
          </a:prstGeom>
        </p:spPr>
      </p:pic>
      <p:sp>
        <p:nvSpPr>
          <p:cNvPr id="4" name="TextBox 3">
            <a:extLst>
              <a:ext uri="{FF2B5EF4-FFF2-40B4-BE49-F238E27FC236}">
                <a16:creationId xmlns:a16="http://schemas.microsoft.com/office/drawing/2014/main" id="{8C49F4E9-8B7E-3E34-599E-B40260C588FE}"/>
              </a:ext>
            </a:extLst>
          </p:cNvPr>
          <p:cNvSpPr txBox="1"/>
          <p:nvPr/>
        </p:nvSpPr>
        <p:spPr>
          <a:xfrm>
            <a:off x="3602563" y="141113"/>
            <a:ext cx="49903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Book Antiqua"/>
                <a:cs typeface="Arial"/>
              </a:rPr>
              <a:t>The link between age and pathologies</a:t>
            </a:r>
          </a:p>
        </p:txBody>
      </p:sp>
      <p:sp>
        <p:nvSpPr>
          <p:cNvPr id="8" name="TextBox 7">
            <a:extLst>
              <a:ext uri="{FF2B5EF4-FFF2-40B4-BE49-F238E27FC236}">
                <a16:creationId xmlns:a16="http://schemas.microsoft.com/office/drawing/2014/main" id="{3F2DEA93-F707-5765-71D5-5554C7DC09AC}"/>
              </a:ext>
            </a:extLst>
          </p:cNvPr>
          <p:cNvSpPr txBox="1"/>
          <p:nvPr/>
        </p:nvSpPr>
        <p:spPr>
          <a:xfrm>
            <a:off x="3687585" y="1710499"/>
            <a:ext cx="46129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Palatino Linotype"/>
                <a:ea typeface="+mn-lt"/>
                <a:cs typeface="+mn-lt"/>
              </a:rPr>
              <a:t>Chronic Kidney Disease leads to </a:t>
            </a:r>
            <a:r>
              <a:rPr lang="en-US" i="1" dirty="0">
                <a:latin typeface="Palatino Linotype"/>
                <a:ea typeface="+mn-lt"/>
                <a:cs typeface="+mn-lt"/>
              </a:rPr>
              <a:t>higher stroke risk</a:t>
            </a:r>
            <a:r>
              <a:rPr lang="en-US" dirty="0">
                <a:latin typeface="Palatino Linotype"/>
                <a:ea typeface="+mn-lt"/>
                <a:cs typeface="+mn-lt"/>
              </a:rPr>
              <a:t>, especially for those in </a:t>
            </a:r>
            <a:r>
              <a:rPr lang="en-US" i="1" dirty="0">
                <a:latin typeface="Palatino Linotype"/>
                <a:ea typeface="+mn-lt"/>
                <a:cs typeface="+mn-lt"/>
              </a:rPr>
              <a:t>dialysis</a:t>
            </a:r>
            <a:r>
              <a:rPr lang="en-US" dirty="0">
                <a:latin typeface="Palatino Linotype"/>
                <a:ea typeface="+mn-lt"/>
                <a:cs typeface="+mn-lt"/>
              </a:rPr>
              <a:t>.</a:t>
            </a:r>
            <a:r>
              <a:rPr lang="en-US" baseline="30000" dirty="0">
                <a:latin typeface="Palatino Linotype"/>
                <a:ea typeface="+mn-lt"/>
                <a:cs typeface="+mn-lt"/>
              </a:rPr>
              <a:t>1</a:t>
            </a:r>
            <a:endParaRPr lang="en-US" baseline="30000" dirty="0">
              <a:latin typeface="Palatino Linotype"/>
              <a:cs typeface="Calibri"/>
            </a:endParaRPr>
          </a:p>
        </p:txBody>
      </p:sp>
      <p:sp>
        <p:nvSpPr>
          <p:cNvPr id="10" name="TextBox 9">
            <a:extLst>
              <a:ext uri="{FF2B5EF4-FFF2-40B4-BE49-F238E27FC236}">
                <a16:creationId xmlns:a16="http://schemas.microsoft.com/office/drawing/2014/main" id="{0744E02E-E6B3-426D-E1BD-C5F0CED9D2D1}"/>
              </a:ext>
            </a:extLst>
          </p:cNvPr>
          <p:cNvSpPr txBox="1"/>
          <p:nvPr/>
        </p:nvSpPr>
        <p:spPr>
          <a:xfrm>
            <a:off x="3114675" y="2543175"/>
            <a:ext cx="60864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Palatino Linotype"/>
                <a:cs typeface="arial"/>
              </a:rPr>
              <a:t>If kidneys don’t work well, </a:t>
            </a:r>
            <a:r>
              <a:rPr lang="en-US" i="1" dirty="0">
                <a:latin typeface="Palatino Linotype"/>
                <a:cs typeface="arial"/>
              </a:rPr>
              <a:t>more stress</a:t>
            </a:r>
            <a:r>
              <a:rPr lang="en-US" dirty="0">
                <a:latin typeface="Palatino Linotype"/>
                <a:cs typeface="arial"/>
              </a:rPr>
              <a:t> is put on the heart.</a:t>
            </a:r>
            <a:endParaRPr lang="en-US">
              <a:latin typeface="Palatino Linotype"/>
              <a:cs typeface="arial"/>
            </a:endParaRPr>
          </a:p>
          <a:p>
            <a:pPr algn="ctr"/>
            <a:r>
              <a:rPr lang="en-US" i="1" dirty="0">
                <a:latin typeface="Palatino Linotype"/>
                <a:cs typeface="arial"/>
              </a:rPr>
              <a:t>High blood pressure</a:t>
            </a:r>
            <a:r>
              <a:rPr lang="en-US" dirty="0">
                <a:latin typeface="Palatino Linotype"/>
                <a:cs typeface="arial"/>
              </a:rPr>
              <a:t> is the principal cause of Strokes, which can also lead to heart complications and kidney problems. </a:t>
            </a:r>
          </a:p>
        </p:txBody>
      </p:sp>
      <p:sp>
        <p:nvSpPr>
          <p:cNvPr id="14" name="TextBox 13">
            <a:extLst>
              <a:ext uri="{FF2B5EF4-FFF2-40B4-BE49-F238E27FC236}">
                <a16:creationId xmlns:a16="http://schemas.microsoft.com/office/drawing/2014/main" id="{2B1A7031-AD32-6447-7FCC-A8ABBCFC52AD}"/>
              </a:ext>
            </a:extLst>
          </p:cNvPr>
          <p:cNvSpPr txBox="1"/>
          <p:nvPr/>
        </p:nvSpPr>
        <p:spPr>
          <a:xfrm>
            <a:off x="-38100" y="-471"/>
            <a:ext cx="692008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ea typeface="+mn-lt"/>
                <a:cs typeface="+mn-lt"/>
              </a:rPr>
              <a:t>1</a:t>
            </a:r>
            <a:r>
              <a:rPr lang="en-US" sz="1100" b="1" dirty="0">
                <a:ea typeface="+mn-lt"/>
                <a:cs typeface="+mn-lt"/>
              </a:rPr>
              <a:t>Stroke in Patients with Chronic Kidney Disease, </a:t>
            </a:r>
            <a:r>
              <a:rPr lang="en-US" sz="1100" dirty="0">
                <a:ea typeface="+mn-lt"/>
                <a:cs typeface="+mn-lt"/>
              </a:rPr>
              <a:t>Nayak-Rao S, Shenoy MP.</a:t>
            </a:r>
            <a:endParaRPr lang="en-US" sz="1100" b="1" dirty="0">
              <a:cs typeface="Calibri"/>
            </a:endParaRPr>
          </a:p>
        </p:txBody>
      </p:sp>
    </p:spTree>
    <p:extLst>
      <p:ext uri="{BB962C8B-B14F-4D97-AF65-F5344CB8AC3E}">
        <p14:creationId xmlns:p14="http://schemas.microsoft.com/office/powerpoint/2010/main" val="87536854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Chart, treemap chart&#10;&#10;Description automatically generated">
            <a:extLst>
              <a:ext uri="{FF2B5EF4-FFF2-40B4-BE49-F238E27FC236}">
                <a16:creationId xmlns:a16="http://schemas.microsoft.com/office/drawing/2014/main" id="{C6C23197-6FD7-0A93-2D81-0BEC6B4918C9}"/>
              </a:ext>
            </a:extLst>
          </p:cNvPr>
          <p:cNvPicPr>
            <a:picLocks noGrp="1" noChangeAspect="1"/>
          </p:cNvPicPr>
          <p:nvPr>
            <p:ph idx="1"/>
          </p:nvPr>
        </p:nvPicPr>
        <p:blipFill rotWithShape="1">
          <a:blip r:embed="rId3"/>
          <a:srcRect l="33194" r="33055" b="66458"/>
          <a:stretch/>
        </p:blipFill>
        <p:spPr>
          <a:xfrm>
            <a:off x="420774" y="33515"/>
            <a:ext cx="3720020" cy="3689414"/>
          </a:xfrm>
        </p:spPr>
      </p:pic>
      <p:pic>
        <p:nvPicPr>
          <p:cNvPr id="12" name="Picture 12" descr="Chart, line chart&#10;&#10;Description automatically generated">
            <a:extLst>
              <a:ext uri="{FF2B5EF4-FFF2-40B4-BE49-F238E27FC236}">
                <a16:creationId xmlns:a16="http://schemas.microsoft.com/office/drawing/2014/main" id="{F3C1608C-1027-DD6A-A0A3-E9C330900C71}"/>
              </a:ext>
            </a:extLst>
          </p:cNvPr>
          <p:cNvPicPr>
            <a:picLocks noChangeAspect="1"/>
          </p:cNvPicPr>
          <p:nvPr/>
        </p:nvPicPr>
        <p:blipFill>
          <a:blip r:embed="rId4"/>
          <a:stretch>
            <a:fillRect/>
          </a:stretch>
        </p:blipFill>
        <p:spPr>
          <a:xfrm>
            <a:off x="-2821" y="3651250"/>
            <a:ext cx="5085644" cy="3182054"/>
          </a:xfrm>
          <a:prstGeom prst="rect">
            <a:avLst/>
          </a:prstGeom>
        </p:spPr>
      </p:pic>
      <p:sp>
        <p:nvSpPr>
          <p:cNvPr id="18" name="TextBox 17">
            <a:extLst>
              <a:ext uri="{FF2B5EF4-FFF2-40B4-BE49-F238E27FC236}">
                <a16:creationId xmlns:a16="http://schemas.microsoft.com/office/drawing/2014/main" id="{ADE37CB4-8F3D-8409-AB76-9050EA9C0A85}"/>
              </a:ext>
            </a:extLst>
          </p:cNvPr>
          <p:cNvSpPr txBox="1"/>
          <p:nvPr/>
        </p:nvSpPr>
        <p:spPr>
          <a:xfrm>
            <a:off x="3334453" y="35279"/>
            <a:ext cx="98657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Book Antiqua"/>
                <a:cs typeface="Arial"/>
              </a:rPr>
              <a:t>Will alcohol actually save your heart?</a:t>
            </a:r>
            <a:endParaRPr lang="en-US"/>
          </a:p>
        </p:txBody>
      </p:sp>
      <p:pic>
        <p:nvPicPr>
          <p:cNvPr id="19" name="Picture 18" descr="Chart, line chart&#10;&#10;Description automatically generated">
            <a:extLst>
              <a:ext uri="{FF2B5EF4-FFF2-40B4-BE49-F238E27FC236}">
                <a16:creationId xmlns:a16="http://schemas.microsoft.com/office/drawing/2014/main" id="{339F123A-C2A7-30BF-C6FC-AE8BD5A365A8}"/>
              </a:ext>
            </a:extLst>
          </p:cNvPr>
          <p:cNvPicPr>
            <a:picLocks noChangeAspect="1"/>
          </p:cNvPicPr>
          <p:nvPr/>
        </p:nvPicPr>
        <p:blipFill rotWithShape="1">
          <a:blip r:embed="rId5"/>
          <a:srcRect l="898" r="73" b="191"/>
          <a:stretch/>
        </p:blipFill>
        <p:spPr>
          <a:xfrm>
            <a:off x="5126570" y="1564570"/>
            <a:ext cx="7063094" cy="4457698"/>
          </a:xfrm>
          <a:prstGeom prst="rect">
            <a:avLst/>
          </a:prstGeom>
        </p:spPr>
      </p:pic>
      <p:sp>
        <p:nvSpPr>
          <p:cNvPr id="20" name="TextBox 2">
            <a:extLst>
              <a:ext uri="{FF2B5EF4-FFF2-40B4-BE49-F238E27FC236}">
                <a16:creationId xmlns:a16="http://schemas.microsoft.com/office/drawing/2014/main" id="{30B0E1CC-5103-5661-8C84-F255A14E6C0F}"/>
              </a:ext>
            </a:extLst>
          </p:cNvPr>
          <p:cNvSpPr txBox="1"/>
          <p:nvPr/>
        </p:nvSpPr>
        <p:spPr>
          <a:xfrm>
            <a:off x="6234289" y="5906204"/>
            <a:ext cx="5050366"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latin typeface="Palatino Linotype"/>
                <a:cs typeface="Arial"/>
              </a:rPr>
              <a:t>Heavy Drinkers</a:t>
            </a:r>
            <a:r>
              <a:rPr lang="en-US" sz="2000">
                <a:latin typeface="Palatino Linotype"/>
                <a:cs typeface="Arial"/>
              </a:rPr>
              <a:t>: </a:t>
            </a:r>
            <a:r>
              <a:rPr lang="en-US" sz="2000">
                <a:latin typeface="Palatino Linotype"/>
                <a:ea typeface="+mn-lt"/>
                <a:cs typeface="+mn-lt"/>
              </a:rPr>
              <a:t>men having </a:t>
            </a:r>
            <a:r>
              <a:rPr lang="en-US" sz="2000" i="1">
                <a:latin typeface="Palatino Linotype"/>
                <a:ea typeface="+mn-lt"/>
                <a:cs typeface="+mn-lt"/>
              </a:rPr>
              <a:t>more than 14 drinks per week</a:t>
            </a:r>
            <a:r>
              <a:rPr lang="en-US" sz="2000">
                <a:latin typeface="Palatino Linotype"/>
                <a:ea typeface="+mn-lt"/>
                <a:cs typeface="+mn-lt"/>
              </a:rPr>
              <a:t> and women having </a:t>
            </a:r>
            <a:r>
              <a:rPr lang="en-US" sz="2000" i="1">
                <a:latin typeface="Palatino Linotype"/>
                <a:ea typeface="+mn-lt"/>
                <a:cs typeface="+mn-lt"/>
              </a:rPr>
              <a:t>more than 7 drinks per week</a:t>
            </a:r>
            <a:endParaRPr lang="en-US" sz="2000" i="1">
              <a:latin typeface="Palatino Linotype"/>
              <a:cs typeface="Calibri" panose="020F0502020204030204"/>
            </a:endParaRPr>
          </a:p>
        </p:txBody>
      </p:sp>
      <p:pic>
        <p:nvPicPr>
          <p:cNvPr id="21" name="Graphic 16" descr="Beer outline">
            <a:extLst>
              <a:ext uri="{FF2B5EF4-FFF2-40B4-BE49-F238E27FC236}">
                <a16:creationId xmlns:a16="http://schemas.microsoft.com/office/drawing/2014/main" id="{F1230AC4-535B-11D7-6316-E83E83CCC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8263" y="6019799"/>
            <a:ext cx="709790" cy="702734"/>
          </a:xfrm>
          <a:prstGeom prst="rect">
            <a:avLst/>
          </a:prstGeom>
        </p:spPr>
      </p:pic>
      <p:sp>
        <p:nvSpPr>
          <p:cNvPr id="23" name="TextBox 22">
            <a:extLst>
              <a:ext uri="{FF2B5EF4-FFF2-40B4-BE49-F238E27FC236}">
                <a16:creationId xmlns:a16="http://schemas.microsoft.com/office/drawing/2014/main" id="{BA5A2804-FF85-55D7-9C55-9A380A521C12}"/>
              </a:ext>
            </a:extLst>
          </p:cNvPr>
          <p:cNvSpPr txBox="1"/>
          <p:nvPr/>
        </p:nvSpPr>
        <p:spPr>
          <a:xfrm>
            <a:off x="4697939" y="673098"/>
            <a:ext cx="7255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Palatino Linotype"/>
                <a:ea typeface="+mn-lt"/>
                <a:cs typeface="+mn-lt"/>
              </a:rPr>
              <a:t>A first look seems to suggest binging alcohol might lead to lower heart disease incidence</a:t>
            </a:r>
            <a:endParaRPr lang="en-US">
              <a:cs typeface="Calibri" panose="020F0502020204030204"/>
            </a:endParaRPr>
          </a:p>
        </p:txBody>
      </p:sp>
    </p:spTree>
    <p:extLst>
      <p:ext uri="{BB962C8B-B14F-4D97-AF65-F5344CB8AC3E}">
        <p14:creationId xmlns:p14="http://schemas.microsoft.com/office/powerpoint/2010/main" val="272777243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E5B901-D531-8E1D-5E3E-2B9C79CB9648}"/>
              </a:ext>
            </a:extLst>
          </p:cNvPr>
          <p:cNvSpPr txBox="1"/>
          <p:nvPr/>
        </p:nvSpPr>
        <p:spPr>
          <a:xfrm>
            <a:off x="378180" y="5945013"/>
            <a:ext cx="119365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Book Antiqua"/>
                <a:cs typeface="Arial"/>
              </a:rPr>
              <a:t>Heart disease might have more incidence in males.</a:t>
            </a:r>
            <a:endParaRPr lang="en-US"/>
          </a:p>
        </p:txBody>
      </p:sp>
      <p:pic>
        <p:nvPicPr>
          <p:cNvPr id="7" name="Picture 7" descr="Chart, line chart&#10;&#10;Description automatically generated">
            <a:extLst>
              <a:ext uri="{FF2B5EF4-FFF2-40B4-BE49-F238E27FC236}">
                <a16:creationId xmlns:a16="http://schemas.microsoft.com/office/drawing/2014/main" id="{529AFDFC-6292-CBC2-17DD-BCC9747CBCCD}"/>
              </a:ext>
            </a:extLst>
          </p:cNvPr>
          <p:cNvPicPr>
            <a:picLocks noChangeAspect="1"/>
          </p:cNvPicPr>
          <p:nvPr/>
        </p:nvPicPr>
        <p:blipFill rotWithShape="1">
          <a:blip r:embed="rId2"/>
          <a:srcRect l="834" t="1028" r="14863" b="1138"/>
          <a:stretch/>
        </p:blipFill>
        <p:spPr>
          <a:xfrm>
            <a:off x="6098605" y="502808"/>
            <a:ext cx="6019405" cy="4366967"/>
          </a:xfrm>
          <a:prstGeom prst="rect">
            <a:avLst/>
          </a:prstGeom>
        </p:spPr>
      </p:pic>
      <p:pic>
        <p:nvPicPr>
          <p:cNvPr id="8" name="Picture 8" descr="Chart, line chart&#10;&#10;Description automatically generated">
            <a:extLst>
              <a:ext uri="{FF2B5EF4-FFF2-40B4-BE49-F238E27FC236}">
                <a16:creationId xmlns:a16="http://schemas.microsoft.com/office/drawing/2014/main" id="{3667D900-690B-2F46-CD36-D63BFD310187}"/>
              </a:ext>
            </a:extLst>
          </p:cNvPr>
          <p:cNvPicPr>
            <a:picLocks noChangeAspect="1"/>
          </p:cNvPicPr>
          <p:nvPr/>
        </p:nvPicPr>
        <p:blipFill rotWithShape="1">
          <a:blip r:embed="rId3"/>
          <a:srcRect l="1132" t="1134" r="14993" b="2060"/>
          <a:stretch/>
        </p:blipFill>
        <p:spPr>
          <a:xfrm>
            <a:off x="55503" y="499768"/>
            <a:ext cx="5988883" cy="4307516"/>
          </a:xfrm>
          <a:prstGeom prst="rect">
            <a:avLst/>
          </a:prstGeom>
        </p:spPr>
      </p:pic>
      <p:pic>
        <p:nvPicPr>
          <p:cNvPr id="9" name="Picture 8" descr="Chart, line chart&#10;&#10;Description automatically generated">
            <a:extLst>
              <a:ext uri="{FF2B5EF4-FFF2-40B4-BE49-F238E27FC236}">
                <a16:creationId xmlns:a16="http://schemas.microsoft.com/office/drawing/2014/main" id="{94F8BE81-96D4-502E-B0F1-E79AC4E1C589}"/>
              </a:ext>
            </a:extLst>
          </p:cNvPr>
          <p:cNvPicPr>
            <a:picLocks noChangeAspect="1"/>
          </p:cNvPicPr>
          <p:nvPr/>
        </p:nvPicPr>
        <p:blipFill rotWithShape="1">
          <a:blip r:embed="rId3"/>
          <a:srcRect l="86963" t="38203" r="437" b="57109"/>
          <a:stretch/>
        </p:blipFill>
        <p:spPr>
          <a:xfrm>
            <a:off x="4806606" y="90084"/>
            <a:ext cx="1221915" cy="284234"/>
          </a:xfrm>
          <a:prstGeom prst="rect">
            <a:avLst/>
          </a:prstGeom>
        </p:spPr>
      </p:pic>
      <p:sp>
        <p:nvSpPr>
          <p:cNvPr id="11" name="TextBox 10">
            <a:extLst>
              <a:ext uri="{FF2B5EF4-FFF2-40B4-BE49-F238E27FC236}">
                <a16:creationId xmlns:a16="http://schemas.microsoft.com/office/drawing/2014/main" id="{F9F9C9C5-A9FB-2798-5045-F08CF8D0D479}"/>
              </a:ext>
            </a:extLst>
          </p:cNvPr>
          <p:cNvSpPr txBox="1"/>
          <p:nvPr/>
        </p:nvSpPr>
        <p:spPr>
          <a:xfrm>
            <a:off x="773289" y="5119510"/>
            <a:ext cx="114215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latin typeface="Palatino Linotype"/>
                <a:ea typeface="+mn-lt"/>
                <a:cs typeface="+mn-lt"/>
              </a:rPr>
              <a:t>Female respondents report </a:t>
            </a:r>
            <a:r>
              <a:rPr lang="en-US" sz="2400" b="1" i="1">
                <a:latin typeface="Palatino Linotype"/>
                <a:ea typeface="+mn-lt"/>
                <a:cs typeface="+mn-lt"/>
              </a:rPr>
              <a:t>6.7%</a:t>
            </a:r>
            <a:r>
              <a:rPr lang="en-US" sz="2400" i="1">
                <a:latin typeface="Palatino Linotype"/>
                <a:ea typeface="+mn-lt"/>
                <a:cs typeface="+mn-lt"/>
              </a:rPr>
              <a:t> incidence</a:t>
            </a:r>
            <a:r>
              <a:rPr lang="en-US" sz="2400">
                <a:latin typeface="Palatino Linotype"/>
                <a:ea typeface="+mn-lt"/>
                <a:cs typeface="+mn-lt"/>
              </a:rPr>
              <a:t>, while it's </a:t>
            </a:r>
            <a:r>
              <a:rPr lang="en-US" sz="2400" b="1" i="1">
                <a:latin typeface="Palatino Linotype"/>
                <a:ea typeface="+mn-lt"/>
                <a:cs typeface="+mn-lt"/>
              </a:rPr>
              <a:t>10.6%</a:t>
            </a:r>
            <a:r>
              <a:rPr lang="en-US" sz="2400">
                <a:latin typeface="Palatino Linotype"/>
                <a:ea typeface="+mn-lt"/>
                <a:cs typeface="+mn-lt"/>
              </a:rPr>
              <a:t> for males (</a:t>
            </a:r>
            <a:r>
              <a:rPr lang="en-US" sz="2400" i="1">
                <a:latin typeface="Palatino Linotype"/>
                <a:ea typeface="+mn-lt"/>
                <a:cs typeface="+mn-lt"/>
              </a:rPr>
              <a:t>8.6%</a:t>
            </a:r>
            <a:r>
              <a:rPr lang="en-US" sz="2400">
                <a:latin typeface="Palatino Linotype"/>
                <a:ea typeface="+mn-lt"/>
                <a:cs typeface="+mn-lt"/>
              </a:rPr>
              <a:t> survey). </a:t>
            </a:r>
            <a:endParaRPr lang="en-US" sz="2400">
              <a:cs typeface="Calibri" panose="020F0502020204030204"/>
            </a:endParaRPr>
          </a:p>
          <a:p>
            <a:pPr algn="r"/>
            <a:r>
              <a:rPr lang="en-US" sz="2400">
                <a:latin typeface="Palatino Linotype"/>
                <a:ea typeface="+mn-lt"/>
                <a:cs typeface="+mn-lt"/>
              </a:rPr>
              <a:t>Even though they're older and they don’t seem to be any healthier. </a:t>
            </a:r>
            <a:endParaRPr lang="en-US" sz="2400">
              <a:cs typeface="Calibri" panose="020F0502020204030204"/>
            </a:endParaRPr>
          </a:p>
        </p:txBody>
      </p:sp>
      <p:pic>
        <p:nvPicPr>
          <p:cNvPr id="12" name="Picture 11" descr="Chart, line chart&#10;&#10;Description automatically generated">
            <a:extLst>
              <a:ext uri="{FF2B5EF4-FFF2-40B4-BE49-F238E27FC236}">
                <a16:creationId xmlns:a16="http://schemas.microsoft.com/office/drawing/2014/main" id="{C864ECAA-9A1A-34A7-DDDE-5FDB2D19065B}"/>
              </a:ext>
            </a:extLst>
          </p:cNvPr>
          <p:cNvPicPr>
            <a:picLocks noChangeAspect="1"/>
          </p:cNvPicPr>
          <p:nvPr/>
        </p:nvPicPr>
        <p:blipFill rotWithShape="1">
          <a:blip r:embed="rId3"/>
          <a:srcRect l="86016" t="42407" r="1821" b="51049"/>
          <a:stretch/>
        </p:blipFill>
        <p:spPr>
          <a:xfrm>
            <a:off x="5265217" y="34145"/>
            <a:ext cx="1179508" cy="396796"/>
          </a:xfrm>
          <a:prstGeom prst="rect">
            <a:avLst/>
          </a:prstGeom>
        </p:spPr>
      </p:pic>
      <p:pic>
        <p:nvPicPr>
          <p:cNvPr id="13" name="Picture 12" descr="Chart, line chart&#10;&#10;Description automatically generated">
            <a:extLst>
              <a:ext uri="{FF2B5EF4-FFF2-40B4-BE49-F238E27FC236}">
                <a16:creationId xmlns:a16="http://schemas.microsoft.com/office/drawing/2014/main" id="{D8A30AA9-EADF-B980-F1D0-B0AC277E09F2}"/>
              </a:ext>
            </a:extLst>
          </p:cNvPr>
          <p:cNvPicPr>
            <a:picLocks noChangeAspect="1"/>
          </p:cNvPicPr>
          <p:nvPr/>
        </p:nvPicPr>
        <p:blipFill rotWithShape="1">
          <a:blip r:embed="rId3"/>
          <a:srcRect l="86016" t="47902" r="1821" b="46387"/>
          <a:stretch/>
        </p:blipFill>
        <p:spPr>
          <a:xfrm>
            <a:off x="6394105" y="91652"/>
            <a:ext cx="1179508" cy="346267"/>
          </a:xfrm>
          <a:prstGeom prst="rect">
            <a:avLst/>
          </a:prstGeom>
        </p:spPr>
      </p:pic>
    </p:spTree>
    <p:extLst>
      <p:ext uri="{BB962C8B-B14F-4D97-AF65-F5344CB8AC3E}">
        <p14:creationId xmlns:p14="http://schemas.microsoft.com/office/powerpoint/2010/main" val="177181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treemap chart&#10;&#10;Description automatically generated">
            <a:extLst>
              <a:ext uri="{FF2B5EF4-FFF2-40B4-BE49-F238E27FC236}">
                <a16:creationId xmlns:a16="http://schemas.microsoft.com/office/drawing/2014/main" id="{6CC8324F-889A-2676-BF6F-D100EFEC3EB3}"/>
              </a:ext>
            </a:extLst>
          </p:cNvPr>
          <p:cNvPicPr>
            <a:picLocks noChangeAspect="1"/>
          </p:cNvPicPr>
          <p:nvPr/>
        </p:nvPicPr>
        <p:blipFill rotWithShape="1">
          <a:blip r:embed="rId3"/>
          <a:srcRect t="191" r="66644" b="67114"/>
          <a:stretch/>
        </p:blipFill>
        <p:spPr>
          <a:xfrm>
            <a:off x="8597901" y="3424506"/>
            <a:ext cx="3478527" cy="3399299"/>
          </a:xfrm>
          <a:prstGeom prst="rect">
            <a:avLst/>
          </a:prstGeom>
        </p:spPr>
      </p:pic>
      <p:pic>
        <p:nvPicPr>
          <p:cNvPr id="5" name="Picture 5">
            <a:extLst>
              <a:ext uri="{FF2B5EF4-FFF2-40B4-BE49-F238E27FC236}">
                <a16:creationId xmlns:a16="http://schemas.microsoft.com/office/drawing/2014/main" id="{00DAFA85-945A-E719-5833-7B8BA13F6447}"/>
              </a:ext>
            </a:extLst>
          </p:cNvPr>
          <p:cNvPicPr>
            <a:picLocks noChangeAspect="1"/>
          </p:cNvPicPr>
          <p:nvPr/>
        </p:nvPicPr>
        <p:blipFill rotWithShape="1">
          <a:blip r:embed="rId3"/>
          <a:srcRect l="67566" t="33641" r="781" b="33570"/>
          <a:stretch/>
        </p:blipFill>
        <p:spPr>
          <a:xfrm>
            <a:off x="8703734" y="67734"/>
            <a:ext cx="3250652" cy="3360113"/>
          </a:xfrm>
          <a:prstGeom prst="rect">
            <a:avLst/>
          </a:prstGeom>
        </p:spPr>
      </p:pic>
      <p:pic>
        <p:nvPicPr>
          <p:cNvPr id="6" name="Picture 6" descr="Chart, line chart&#10;&#10;Description automatically generated">
            <a:extLst>
              <a:ext uri="{FF2B5EF4-FFF2-40B4-BE49-F238E27FC236}">
                <a16:creationId xmlns:a16="http://schemas.microsoft.com/office/drawing/2014/main" id="{97C9608B-7875-2AD4-B51E-605DAF645577}"/>
              </a:ext>
            </a:extLst>
          </p:cNvPr>
          <p:cNvPicPr>
            <a:picLocks noChangeAspect="1"/>
          </p:cNvPicPr>
          <p:nvPr/>
        </p:nvPicPr>
        <p:blipFill rotWithShape="1">
          <a:blip r:embed="rId4"/>
          <a:srcRect t="5207" r="1966" b="-237"/>
          <a:stretch/>
        </p:blipFill>
        <p:spPr>
          <a:xfrm>
            <a:off x="1411" y="1188156"/>
            <a:ext cx="8697397" cy="5666800"/>
          </a:xfrm>
          <a:prstGeom prst="rect">
            <a:avLst/>
          </a:prstGeom>
        </p:spPr>
      </p:pic>
      <p:sp>
        <p:nvSpPr>
          <p:cNvPr id="10" name="TextBox 9">
            <a:extLst>
              <a:ext uri="{FF2B5EF4-FFF2-40B4-BE49-F238E27FC236}">
                <a16:creationId xmlns:a16="http://schemas.microsoft.com/office/drawing/2014/main" id="{DF237785-6368-4F70-9E8D-7D282CB49105}"/>
              </a:ext>
            </a:extLst>
          </p:cNvPr>
          <p:cNvSpPr txBox="1"/>
          <p:nvPr/>
        </p:nvSpPr>
        <p:spPr>
          <a:xfrm>
            <a:off x="202846" y="86785"/>
            <a:ext cx="82888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Book Antiqua"/>
                <a:cs typeface="Arial"/>
              </a:rPr>
              <a:t>The importance of healthy habits</a:t>
            </a:r>
            <a:endParaRPr lang="en-US" sz="4000"/>
          </a:p>
        </p:txBody>
      </p:sp>
      <p:sp>
        <p:nvSpPr>
          <p:cNvPr id="12" name="TextBox 11">
            <a:extLst>
              <a:ext uri="{FF2B5EF4-FFF2-40B4-BE49-F238E27FC236}">
                <a16:creationId xmlns:a16="http://schemas.microsoft.com/office/drawing/2014/main" id="{9D2FD95F-90EB-D940-22E1-30479A789952}"/>
              </a:ext>
            </a:extLst>
          </p:cNvPr>
          <p:cNvSpPr txBox="1"/>
          <p:nvPr/>
        </p:nvSpPr>
        <p:spPr>
          <a:xfrm>
            <a:off x="1267177" y="2247899"/>
            <a:ext cx="387914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Palatino Linotype"/>
                <a:ea typeface="+mn-lt"/>
                <a:cs typeface="+mn-lt"/>
              </a:rPr>
              <a:t>Average </a:t>
            </a:r>
            <a:r>
              <a:rPr lang="en-US" sz="2000" i="1">
                <a:latin typeface="Palatino Linotype"/>
                <a:ea typeface="+mn-lt"/>
                <a:cs typeface="+mn-lt"/>
              </a:rPr>
              <a:t>3.9% less incidence</a:t>
            </a:r>
            <a:r>
              <a:rPr lang="en-US" sz="2000">
                <a:latin typeface="Palatino Linotype"/>
                <a:ea typeface="+mn-lt"/>
                <a:cs typeface="+mn-lt"/>
              </a:rPr>
              <a:t> for physically active people in all age groups</a:t>
            </a:r>
          </a:p>
        </p:txBody>
      </p:sp>
      <p:sp>
        <p:nvSpPr>
          <p:cNvPr id="13" name="TextBox 12">
            <a:extLst>
              <a:ext uri="{FF2B5EF4-FFF2-40B4-BE49-F238E27FC236}">
                <a16:creationId xmlns:a16="http://schemas.microsoft.com/office/drawing/2014/main" id="{25B46F84-8A6B-B3F3-34C8-EC6342A23B29}"/>
              </a:ext>
            </a:extLst>
          </p:cNvPr>
          <p:cNvSpPr txBox="1"/>
          <p:nvPr/>
        </p:nvSpPr>
        <p:spPr>
          <a:xfrm>
            <a:off x="4943122" y="4936067"/>
            <a:ext cx="263736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alatino Linotype"/>
              </a:rPr>
              <a:t>Especially important in older people, average </a:t>
            </a:r>
            <a:r>
              <a:rPr lang="en-US" sz="1600" i="1" dirty="0">
                <a:latin typeface="Palatino Linotype"/>
              </a:rPr>
              <a:t>5.9% less incidence </a:t>
            </a:r>
            <a:r>
              <a:rPr lang="en-US" sz="1600" dirty="0">
                <a:latin typeface="Palatino Linotype"/>
              </a:rPr>
              <a:t>starting from Age Group 6 (45-49)</a:t>
            </a:r>
            <a:endParaRPr lang="en-GB" sz="1600" i="1" dirty="0">
              <a:cs typeface="Calibri"/>
            </a:endParaRPr>
          </a:p>
        </p:txBody>
      </p:sp>
      <p:sp>
        <p:nvSpPr>
          <p:cNvPr id="14" name="TextBox 13">
            <a:extLst>
              <a:ext uri="{FF2B5EF4-FFF2-40B4-BE49-F238E27FC236}">
                <a16:creationId xmlns:a16="http://schemas.microsoft.com/office/drawing/2014/main" id="{09571BCD-1352-3633-E14E-C5665ED841F0}"/>
              </a:ext>
            </a:extLst>
          </p:cNvPr>
          <p:cNvSpPr txBox="1"/>
          <p:nvPr/>
        </p:nvSpPr>
        <p:spPr>
          <a:xfrm>
            <a:off x="533398" y="787398"/>
            <a:ext cx="6546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Palatino Linotype"/>
                <a:ea typeface="+mn-lt"/>
                <a:cs typeface="+mn-lt"/>
              </a:rPr>
              <a:t>Does Physical Activity help older people too? </a:t>
            </a:r>
          </a:p>
        </p:txBody>
      </p:sp>
    </p:spTree>
    <p:extLst>
      <p:ext uri="{BB962C8B-B14F-4D97-AF65-F5344CB8AC3E}">
        <p14:creationId xmlns:p14="http://schemas.microsoft.com/office/powerpoint/2010/main" val="267898725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56850352916B24F9C45811B38234536" ma:contentTypeVersion="2" ma:contentTypeDescription="Creare un nuovo documento." ma:contentTypeScope="" ma:versionID="f2d8adefafd4fe69c5b383a661f7a267">
  <xsd:schema xmlns:xsd="http://www.w3.org/2001/XMLSchema" xmlns:xs="http://www.w3.org/2001/XMLSchema" xmlns:p="http://schemas.microsoft.com/office/2006/metadata/properties" xmlns:ns2="a9857fab-007f-4a7a-b233-31f8ff4020ae" targetNamespace="http://schemas.microsoft.com/office/2006/metadata/properties" ma:root="true" ma:fieldsID="fa5f0f6b2abad03f82192aebe90e07e3" ns2:_="">
    <xsd:import namespace="a9857fab-007f-4a7a-b233-31f8ff4020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57fab-007f-4a7a-b233-31f8ff402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FA83B8-19F9-46F2-AFDD-3F1458EB3626}">
  <ds:schemaRefs>
    <ds:schemaRef ds:uri="a9857fab-007f-4a7a-b233-31f8ff402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83D76E3-9B7C-4626-90F2-06E184D42662}">
  <ds:schemaRefs>
    <ds:schemaRef ds:uri="http://schemas.microsoft.com/sharepoint/v3/contenttype/forms"/>
  </ds:schemaRefs>
</ds:datastoreItem>
</file>

<file path=customXml/itemProps3.xml><?xml version="1.0" encoding="utf-8"?>
<ds:datastoreItem xmlns:ds="http://schemas.openxmlformats.org/officeDocument/2006/customXml" ds:itemID="{06BCF397-6602-40EC-AD5E-79A42EB896B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787</cp:revision>
  <dcterms:created xsi:type="dcterms:W3CDTF">2022-07-17T18:13:01Z</dcterms:created>
  <dcterms:modified xsi:type="dcterms:W3CDTF">2022-07-20T19:52:45Z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0x010100A56850352916B24F9C45811B38234536</vt:lpwstr>
  </property>
</Properties>
</file>