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80326A98.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9" r:id="rId9"/>
    <p:sldId id="260" r:id="rId10"/>
    <p:sldId id="261" r:id="rId11"/>
    <p:sldId id="263" r:id="rId12"/>
    <p:sldId id="273" r:id="rId13"/>
    <p:sldId id="264" r:id="rId14"/>
    <p:sldId id="265" r:id="rId15"/>
    <p:sldId id="267" r:id="rId16"/>
    <p:sldId id="266" r:id="rId17"/>
    <p:sldId id="271" r:id="rId18"/>
    <p:sldId id="268" r:id="rId19"/>
    <p:sldId id="270" r:id="rId20"/>
    <p:sldId id="272"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DDD5C5-C45E-00E0-7E43-FDBB9B5EAB90}" name="Alfredo Funicello" initials="AF" userId="S::alfredo.funicello@studenti.unimi.it::93b986d0-fecc-4c84-b3e4-091f899e698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E7ACF-377F-45EA-9F58-8220365C46E6}" v="2379" dt="2022-07-19T21:40:14.305"/>
    <p1510:client id="{55ED258B-D3C1-4860-A50D-78768B8174B9}" v="304" dt="2022-07-20T16:19:41.426"/>
    <p1510:client id="{C81082CB-96FA-4E55-BC6F-C47961372AFC}" v="13" dt="2022-07-20T18:35:27.295"/>
    <p1510:client id="{F9369736-BB81-4FBA-8254-029D2A782232}" v="109" dt="2022-07-19T15:46:33.3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Funicello" userId="S::alfredo.funicello@studenti.unimi.it::93b986d0-fecc-4c84-b3e4-091f899e6982" providerId="AD" clId="Web-{C81082CB-96FA-4E55-BC6F-C47961372AFC}"/>
    <pc:docChg chg="modSld">
      <pc:chgData name="Alfredo Funicello" userId="S::alfredo.funicello@studenti.unimi.it::93b986d0-fecc-4c84-b3e4-091f899e6982" providerId="AD" clId="Web-{C81082CB-96FA-4E55-BC6F-C47961372AFC}" dt="2022-07-20T18:35:27.295" v="8" actId="20577"/>
      <pc:docMkLst>
        <pc:docMk/>
      </pc:docMkLst>
      <pc:sldChg chg="addSp modSp">
        <pc:chgData name="Alfredo Funicello" userId="S::alfredo.funicello@studenti.unimi.it::93b986d0-fecc-4c84-b3e4-091f899e6982" providerId="AD" clId="Web-{C81082CB-96FA-4E55-BC6F-C47961372AFC}" dt="2022-07-20T18:34:39.841" v="4" actId="1076"/>
        <pc:sldMkLst>
          <pc:docMk/>
          <pc:sldMk cId="1628335806" sldId="261"/>
        </pc:sldMkLst>
        <pc:spChg chg="add mod">
          <ac:chgData name="Alfredo Funicello" userId="S::alfredo.funicello@studenti.unimi.it::93b986d0-fecc-4c84-b3e4-091f899e6982" providerId="AD" clId="Web-{C81082CB-96FA-4E55-BC6F-C47961372AFC}" dt="2022-07-20T18:34:39.841" v="4" actId="1076"/>
          <ac:spMkLst>
            <pc:docMk/>
            <pc:sldMk cId="1628335806" sldId="261"/>
            <ac:spMk id="3" creationId="{EC59314F-372A-2991-8740-997E8E283C87}"/>
          </ac:spMkLst>
        </pc:spChg>
      </pc:sldChg>
      <pc:sldChg chg="addSp modSp">
        <pc:chgData name="Alfredo Funicello" userId="S::alfredo.funicello@studenti.unimi.it::93b986d0-fecc-4c84-b3e4-091f899e6982" providerId="AD" clId="Web-{C81082CB-96FA-4E55-BC6F-C47961372AFC}" dt="2022-07-20T18:35:27.295" v="8" actId="20577"/>
        <pc:sldMkLst>
          <pc:docMk/>
          <pc:sldMk cId="229058297" sldId="264"/>
        </pc:sldMkLst>
        <pc:spChg chg="add mod">
          <ac:chgData name="Alfredo Funicello" userId="S::alfredo.funicello@studenti.unimi.it::93b986d0-fecc-4c84-b3e4-091f899e6982" providerId="AD" clId="Web-{C81082CB-96FA-4E55-BC6F-C47961372AFC}" dt="2022-07-20T18:35:27.295" v="8" actId="20577"/>
          <ac:spMkLst>
            <pc:docMk/>
            <pc:sldMk cId="229058297" sldId="264"/>
            <ac:spMk id="5" creationId="{445D6C71-019D-10FE-83B5-B2A7B4B44F5C}"/>
          </ac:spMkLst>
        </pc:spChg>
      </pc:sldChg>
    </pc:docChg>
  </pc:docChgLst>
  <pc:docChgLst>
    <pc:chgData name="Alfredo Funicello" userId="S::alfredo.funicello@studenti.unimi.it::93b986d0-fecc-4c84-b3e4-091f899e6982" providerId="AD" clId="Web-{F9369736-BB81-4FBA-8254-029D2A782232}"/>
    <pc:docChg chg="modSld">
      <pc:chgData name="Alfredo Funicello" userId="S::alfredo.funicello@studenti.unimi.it::93b986d0-fecc-4c84-b3e4-091f899e6982" providerId="AD" clId="Web-{F9369736-BB81-4FBA-8254-029D2A782232}" dt="2022-07-19T15:46:33.339" v="69" actId="1076"/>
      <pc:docMkLst>
        <pc:docMk/>
      </pc:docMkLst>
      <pc:sldChg chg="addSp delSp modSp">
        <pc:chgData name="Alfredo Funicello" userId="S::alfredo.funicello@studenti.unimi.it::93b986d0-fecc-4c84-b3e4-091f899e6982" providerId="AD" clId="Web-{F9369736-BB81-4FBA-8254-029D2A782232}" dt="2022-07-19T15:46:33.339" v="69" actId="1076"/>
        <pc:sldMkLst>
          <pc:docMk/>
          <pc:sldMk cId="109857222" sldId="256"/>
        </pc:sldMkLst>
        <pc:spChg chg="del">
          <ac:chgData name="Alfredo Funicello" userId="S::alfredo.funicello@studenti.unimi.it::93b986d0-fecc-4c84-b3e4-091f899e6982" providerId="AD" clId="Web-{F9369736-BB81-4FBA-8254-029D2A782232}" dt="2022-07-19T15:24:23.791" v="0"/>
          <ac:spMkLst>
            <pc:docMk/>
            <pc:sldMk cId="109857222" sldId="256"/>
            <ac:spMk id="2" creationId="{00000000-0000-0000-0000-000000000000}"/>
          </ac:spMkLst>
        </pc:spChg>
        <pc:spChg chg="del">
          <ac:chgData name="Alfredo Funicello" userId="S::alfredo.funicello@studenti.unimi.it::93b986d0-fecc-4c84-b3e4-091f899e6982" providerId="AD" clId="Web-{F9369736-BB81-4FBA-8254-029D2A782232}" dt="2022-07-19T15:24:26.713" v="1"/>
          <ac:spMkLst>
            <pc:docMk/>
            <pc:sldMk cId="109857222" sldId="256"/>
            <ac:spMk id="3" creationId="{00000000-0000-0000-0000-000000000000}"/>
          </ac:spMkLst>
        </pc:spChg>
        <pc:spChg chg="add mod">
          <ac:chgData name="Alfredo Funicello" userId="S::alfredo.funicello@studenti.unimi.it::93b986d0-fecc-4c84-b3e4-091f899e6982" providerId="AD" clId="Web-{F9369736-BB81-4FBA-8254-029D2A782232}" dt="2022-07-19T15:43:21.241" v="62" actId="1076"/>
          <ac:spMkLst>
            <pc:docMk/>
            <pc:sldMk cId="109857222" sldId="256"/>
            <ac:spMk id="4" creationId="{725AC52A-7E1F-F8E3-7DF0-A4FBEF9A1D96}"/>
          </ac:spMkLst>
        </pc:spChg>
        <pc:spChg chg="add mod">
          <ac:chgData name="Alfredo Funicello" userId="S::alfredo.funicello@studenti.unimi.it::93b986d0-fecc-4c84-b3e4-091f899e6982" providerId="AD" clId="Web-{F9369736-BB81-4FBA-8254-029D2A782232}" dt="2022-07-19T15:45:12.697" v="66" actId="14100"/>
          <ac:spMkLst>
            <pc:docMk/>
            <pc:sldMk cId="109857222" sldId="256"/>
            <ac:spMk id="6" creationId="{884E86B0-40C0-7C68-7B9F-460A46CF155B}"/>
          </ac:spMkLst>
        </pc:spChg>
        <pc:spChg chg="add mod">
          <ac:chgData name="Alfredo Funicello" userId="S::alfredo.funicello@studenti.unimi.it::93b986d0-fecc-4c84-b3e4-091f899e6982" providerId="AD" clId="Web-{F9369736-BB81-4FBA-8254-029D2A782232}" dt="2022-07-19T15:46:33.339" v="69" actId="1076"/>
          <ac:spMkLst>
            <pc:docMk/>
            <pc:sldMk cId="109857222" sldId="256"/>
            <ac:spMk id="7" creationId="{745920B6-BB54-134B-9054-398AA3D16549}"/>
          </ac:spMkLst>
        </pc:spChg>
        <pc:picChg chg="add mod">
          <ac:chgData name="Alfredo Funicello" userId="S::alfredo.funicello@studenti.unimi.it::93b986d0-fecc-4c84-b3e4-091f899e6982" providerId="AD" clId="Web-{F9369736-BB81-4FBA-8254-029D2A782232}" dt="2022-07-19T15:36:07.402" v="51" actId="1076"/>
          <ac:picMkLst>
            <pc:docMk/>
            <pc:sldMk cId="109857222" sldId="256"/>
            <ac:picMk id="5" creationId="{5FA2A395-7807-75F2-91B9-BF032BB8FDAB}"/>
          </ac:picMkLst>
        </pc:picChg>
      </pc:sldChg>
    </pc:docChg>
  </pc:docChgLst>
  <pc:docChgLst>
    <pc:chgData name="Alfredo Funicello" userId="S::alfredo.funicello@studenti.unimi.it::93b986d0-fecc-4c84-b3e4-091f899e6982" providerId="AD" clId="Web-{55ED258B-D3C1-4860-A50D-78768B8174B9}"/>
    <pc:docChg chg="addSld delSld modSld">
      <pc:chgData name="Alfredo Funicello" userId="S::alfredo.funicello@studenti.unimi.it::93b986d0-fecc-4c84-b3e4-091f899e6982" providerId="AD" clId="Web-{55ED258B-D3C1-4860-A50D-78768B8174B9}" dt="2022-07-20T16:19:41.426" v="262" actId="1076"/>
      <pc:docMkLst>
        <pc:docMk/>
      </pc:docMkLst>
      <pc:sldChg chg="addSp modSp">
        <pc:chgData name="Alfredo Funicello" userId="S::alfredo.funicello@studenti.unimi.it::93b986d0-fecc-4c84-b3e4-091f899e6982" providerId="AD" clId="Web-{55ED258B-D3C1-4860-A50D-78768B8174B9}" dt="2022-07-20T15:24:04.783" v="21" actId="20577"/>
        <pc:sldMkLst>
          <pc:docMk/>
          <pc:sldMk cId="1306406818" sldId="259"/>
        </pc:sldMkLst>
        <pc:spChg chg="add mod">
          <ac:chgData name="Alfredo Funicello" userId="S::alfredo.funicello@studenti.unimi.it::93b986d0-fecc-4c84-b3e4-091f899e6982" providerId="AD" clId="Web-{55ED258B-D3C1-4860-A50D-78768B8174B9}" dt="2022-07-20T15:24:04.783" v="21" actId="20577"/>
          <ac:spMkLst>
            <pc:docMk/>
            <pc:sldMk cId="1306406818" sldId="259"/>
            <ac:spMk id="3" creationId="{2EDAB592-BE5D-FA7A-7221-F3C283C50E36}"/>
          </ac:spMkLst>
        </pc:spChg>
        <pc:picChg chg="mod modCrop">
          <ac:chgData name="Alfredo Funicello" userId="S::alfredo.funicello@studenti.unimi.it::93b986d0-fecc-4c84-b3e4-091f899e6982" providerId="AD" clId="Web-{55ED258B-D3C1-4860-A50D-78768B8174B9}" dt="2022-07-20T15:23:27.813" v="5" actId="1076"/>
          <ac:picMkLst>
            <pc:docMk/>
            <pc:sldMk cId="1306406818" sldId="259"/>
            <ac:picMk id="5" creationId="{7DA801E3-BE27-6061-3D6A-19E13019342D}"/>
          </ac:picMkLst>
        </pc:picChg>
        <pc:picChg chg="mod">
          <ac:chgData name="Alfredo Funicello" userId="S::alfredo.funicello@studenti.unimi.it::93b986d0-fecc-4c84-b3e4-091f899e6982" providerId="AD" clId="Web-{55ED258B-D3C1-4860-A50D-78768B8174B9}" dt="2022-07-20T15:23:38.782" v="8" actId="14100"/>
          <ac:picMkLst>
            <pc:docMk/>
            <pc:sldMk cId="1306406818" sldId="259"/>
            <ac:picMk id="6" creationId="{FF62C458-7435-B13D-65B7-7E1D2BE82FC5}"/>
          </ac:picMkLst>
        </pc:picChg>
      </pc:sldChg>
      <pc:sldChg chg="modSp">
        <pc:chgData name="Alfredo Funicello" userId="S::alfredo.funicello@studenti.unimi.it::93b986d0-fecc-4c84-b3e4-091f899e6982" providerId="AD" clId="Web-{55ED258B-D3C1-4860-A50D-78768B8174B9}" dt="2022-07-20T15:26:17.334" v="47" actId="14100"/>
        <pc:sldMkLst>
          <pc:docMk/>
          <pc:sldMk cId="1628335806" sldId="261"/>
        </pc:sldMkLst>
        <pc:picChg chg="mod">
          <ac:chgData name="Alfredo Funicello" userId="S::alfredo.funicello@studenti.unimi.it::93b986d0-fecc-4c84-b3e4-091f899e6982" providerId="AD" clId="Web-{55ED258B-D3C1-4860-A50D-78768B8174B9}" dt="2022-07-20T15:26:08.365" v="45" actId="1076"/>
          <ac:picMkLst>
            <pc:docMk/>
            <pc:sldMk cId="1628335806" sldId="261"/>
            <ac:picMk id="4" creationId="{DCDBE197-FCF6-A4C5-239B-2C3B12093BED}"/>
          </ac:picMkLst>
        </pc:picChg>
        <pc:picChg chg="mod">
          <ac:chgData name="Alfredo Funicello" userId="S::alfredo.funicello@studenti.unimi.it::93b986d0-fecc-4c84-b3e4-091f899e6982" providerId="AD" clId="Web-{55ED258B-D3C1-4860-A50D-78768B8174B9}" dt="2022-07-20T15:26:17.334" v="47" actId="14100"/>
          <ac:picMkLst>
            <pc:docMk/>
            <pc:sldMk cId="1628335806" sldId="261"/>
            <ac:picMk id="5" creationId="{F09B9C64-FB4A-7D05-A942-47F358F3DD22}"/>
          </ac:picMkLst>
        </pc:picChg>
      </pc:sldChg>
      <pc:sldChg chg="delSp del">
        <pc:chgData name="Alfredo Funicello" userId="S::alfredo.funicello@studenti.unimi.it::93b986d0-fecc-4c84-b3e4-091f899e6982" providerId="AD" clId="Web-{55ED258B-D3C1-4860-A50D-78768B8174B9}" dt="2022-07-20T16:16:20.638" v="253"/>
        <pc:sldMkLst>
          <pc:docMk/>
          <pc:sldMk cId="3318944698" sldId="262"/>
        </pc:sldMkLst>
        <pc:picChg chg="del">
          <ac:chgData name="Alfredo Funicello" userId="S::alfredo.funicello@studenti.unimi.it::93b986d0-fecc-4c84-b3e4-091f899e6982" providerId="AD" clId="Web-{55ED258B-D3C1-4860-A50D-78768B8174B9}" dt="2022-07-20T16:03:54.035" v="188"/>
          <ac:picMkLst>
            <pc:docMk/>
            <pc:sldMk cId="3318944698" sldId="262"/>
            <ac:picMk id="3" creationId="{0ADD10E9-684F-E29F-AA49-9ADA5B998211}"/>
          </ac:picMkLst>
        </pc:picChg>
        <pc:picChg chg="del">
          <ac:chgData name="Alfredo Funicello" userId="S::alfredo.funicello@studenti.unimi.it::93b986d0-fecc-4c84-b3e4-091f899e6982" providerId="AD" clId="Web-{55ED258B-D3C1-4860-A50D-78768B8174B9}" dt="2022-07-20T16:03:13.940" v="178"/>
          <ac:picMkLst>
            <pc:docMk/>
            <pc:sldMk cId="3318944698" sldId="262"/>
            <ac:picMk id="4" creationId="{13082B84-7C53-1F7E-F43E-1066F929759E}"/>
          </ac:picMkLst>
        </pc:picChg>
      </pc:sldChg>
      <pc:sldChg chg="addSp modSp">
        <pc:chgData name="Alfredo Funicello" userId="S::alfredo.funicello@studenti.unimi.it::93b986d0-fecc-4c84-b3e4-091f899e6982" providerId="AD" clId="Web-{55ED258B-D3C1-4860-A50D-78768B8174B9}" dt="2022-07-20T15:48:32.457" v="159" actId="14100"/>
        <pc:sldMkLst>
          <pc:docMk/>
          <pc:sldMk cId="3256413917" sldId="263"/>
        </pc:sldMkLst>
        <pc:picChg chg="mod modCrop">
          <ac:chgData name="Alfredo Funicello" userId="S::alfredo.funicello@studenti.unimi.it::93b986d0-fecc-4c84-b3e4-091f899e6982" providerId="AD" clId="Web-{55ED258B-D3C1-4860-A50D-78768B8174B9}" dt="2022-07-20T15:48:32.457" v="159" actId="14100"/>
          <ac:picMkLst>
            <pc:docMk/>
            <pc:sldMk cId="3256413917" sldId="263"/>
            <ac:picMk id="2" creationId="{991B8A90-0F34-99CB-62B5-FEC4FA099DD2}"/>
          </ac:picMkLst>
        </pc:picChg>
        <pc:picChg chg="add mod modCrop">
          <ac:chgData name="Alfredo Funicello" userId="S::alfredo.funicello@studenti.unimi.it::93b986d0-fecc-4c84-b3e4-091f899e6982" providerId="AD" clId="Web-{55ED258B-D3C1-4860-A50D-78768B8174B9}" dt="2022-07-20T15:48:28.082" v="158" actId="1076"/>
          <ac:picMkLst>
            <pc:docMk/>
            <pc:sldMk cId="3256413917" sldId="263"/>
            <ac:picMk id="3" creationId="{3D51C009-5AB5-8CFC-F8F2-E9117D9C0040}"/>
          </ac:picMkLst>
        </pc:picChg>
      </pc:sldChg>
      <pc:sldChg chg="modSp">
        <pc:chgData name="Alfredo Funicello" userId="S::alfredo.funicello@studenti.unimi.it::93b986d0-fecc-4c84-b3e4-091f899e6982" providerId="AD" clId="Web-{55ED258B-D3C1-4860-A50D-78768B8174B9}" dt="2022-07-20T15:26:52.882" v="54" actId="14100"/>
        <pc:sldMkLst>
          <pc:docMk/>
          <pc:sldMk cId="229058297" sldId="264"/>
        </pc:sldMkLst>
        <pc:picChg chg="mod">
          <ac:chgData name="Alfredo Funicello" userId="S::alfredo.funicello@studenti.unimi.it::93b986d0-fecc-4c84-b3e4-091f899e6982" providerId="AD" clId="Web-{55ED258B-D3C1-4860-A50D-78768B8174B9}" dt="2022-07-20T15:26:45.851" v="51" actId="1076"/>
          <ac:picMkLst>
            <pc:docMk/>
            <pc:sldMk cId="229058297" sldId="264"/>
            <ac:picMk id="2" creationId="{C7C6FFBF-AFD6-755C-E307-2BDF9760356D}"/>
          </ac:picMkLst>
        </pc:picChg>
        <pc:picChg chg="mod">
          <ac:chgData name="Alfredo Funicello" userId="S::alfredo.funicello@studenti.unimi.it::93b986d0-fecc-4c84-b3e4-091f899e6982" providerId="AD" clId="Web-{55ED258B-D3C1-4860-A50D-78768B8174B9}" dt="2022-07-20T15:26:52.882" v="54" actId="14100"/>
          <ac:picMkLst>
            <pc:docMk/>
            <pc:sldMk cId="229058297" sldId="264"/>
            <ac:picMk id="3" creationId="{002EB609-81C9-5E62-799E-5B97F6921C5B}"/>
          </ac:picMkLst>
        </pc:picChg>
      </pc:sldChg>
      <pc:sldChg chg="addSp delSp modSp">
        <pc:chgData name="Alfredo Funicello" userId="S::alfredo.funicello@studenti.unimi.it::93b986d0-fecc-4c84-b3e4-091f899e6982" providerId="AD" clId="Web-{55ED258B-D3C1-4860-A50D-78768B8174B9}" dt="2022-07-20T16:13:36.554" v="252" actId="1076"/>
        <pc:sldMkLst>
          <pc:docMk/>
          <pc:sldMk cId="2130441561" sldId="265"/>
        </pc:sldMkLst>
        <pc:picChg chg="mod modCrop">
          <ac:chgData name="Alfredo Funicello" userId="S::alfredo.funicello@studenti.unimi.it::93b986d0-fecc-4c84-b3e4-091f899e6982" providerId="AD" clId="Web-{55ED258B-D3C1-4860-A50D-78768B8174B9}" dt="2022-07-20T16:13:36.554" v="252" actId="1076"/>
          <ac:picMkLst>
            <pc:docMk/>
            <pc:sldMk cId="2130441561" sldId="265"/>
            <ac:picMk id="2" creationId="{8C4430E1-1843-2C79-92FA-3636CFA3AAC9}"/>
          </ac:picMkLst>
        </pc:picChg>
        <pc:picChg chg="add del mod">
          <ac:chgData name="Alfredo Funicello" userId="S::alfredo.funicello@studenti.unimi.it::93b986d0-fecc-4c84-b3e4-091f899e6982" providerId="AD" clId="Web-{55ED258B-D3C1-4860-A50D-78768B8174B9}" dt="2022-07-20T16:10:13.532" v="220"/>
          <ac:picMkLst>
            <pc:docMk/>
            <pc:sldMk cId="2130441561" sldId="265"/>
            <ac:picMk id="3" creationId="{31A7C363-0981-FC99-EA42-F2F34112271E}"/>
          </ac:picMkLst>
        </pc:picChg>
        <pc:picChg chg="add mod modCrop">
          <ac:chgData name="Alfredo Funicello" userId="S::alfredo.funicello@studenti.unimi.it::93b986d0-fecc-4c84-b3e4-091f899e6982" providerId="AD" clId="Web-{55ED258B-D3C1-4860-A50D-78768B8174B9}" dt="2022-07-20T16:13:21.663" v="250" actId="1076"/>
          <ac:picMkLst>
            <pc:docMk/>
            <pc:sldMk cId="2130441561" sldId="265"/>
            <ac:picMk id="4" creationId="{0F88C074-3E52-7F78-F086-2A61ADAE9C95}"/>
          </ac:picMkLst>
        </pc:picChg>
      </pc:sldChg>
      <pc:sldChg chg="addSp modSp">
        <pc:chgData name="Alfredo Funicello" userId="S::alfredo.funicello@studenti.unimi.it::93b986d0-fecc-4c84-b3e4-091f899e6982" providerId="AD" clId="Web-{55ED258B-D3C1-4860-A50D-78768B8174B9}" dt="2022-07-20T15:30:46.406" v="72"/>
        <pc:sldMkLst>
          <pc:docMk/>
          <pc:sldMk cId="1861359190" sldId="268"/>
        </pc:sldMkLst>
        <pc:picChg chg="mod modCrop">
          <ac:chgData name="Alfredo Funicello" userId="S::alfredo.funicello@studenti.unimi.it::93b986d0-fecc-4c84-b3e4-091f899e6982" providerId="AD" clId="Web-{55ED258B-D3C1-4860-A50D-78768B8174B9}" dt="2022-07-20T15:30:11.655" v="66" actId="1076"/>
          <ac:picMkLst>
            <pc:docMk/>
            <pc:sldMk cId="1861359190" sldId="268"/>
            <ac:picMk id="2" creationId="{58CC6FF2-F3F8-A74B-B8A6-11DBD0F8623D}"/>
          </ac:picMkLst>
        </pc:picChg>
        <pc:picChg chg="add mod modCrop">
          <ac:chgData name="Alfredo Funicello" userId="S::alfredo.funicello@studenti.unimi.it::93b986d0-fecc-4c84-b3e4-091f899e6982" providerId="AD" clId="Web-{55ED258B-D3C1-4860-A50D-78768B8174B9}" dt="2022-07-20T15:30:46.406" v="72"/>
          <ac:picMkLst>
            <pc:docMk/>
            <pc:sldMk cId="1861359190" sldId="268"/>
            <ac:picMk id="3" creationId="{4AD42880-5C30-E77D-2836-714C45B50F2D}"/>
          </ac:picMkLst>
        </pc:picChg>
      </pc:sldChg>
      <pc:sldChg chg="addSp modSp">
        <pc:chgData name="Alfredo Funicello" userId="S::alfredo.funicello@studenti.unimi.it::93b986d0-fecc-4c84-b3e4-091f899e6982" providerId="AD" clId="Web-{55ED258B-D3C1-4860-A50D-78768B8174B9}" dt="2022-07-20T15:25:30.927" v="36" actId="20577"/>
        <pc:sldMkLst>
          <pc:docMk/>
          <pc:sldMk cId="1796564687" sldId="269"/>
        </pc:sldMkLst>
        <pc:spChg chg="add mod">
          <ac:chgData name="Alfredo Funicello" userId="S::alfredo.funicello@studenti.unimi.it::93b986d0-fecc-4c84-b3e4-091f899e6982" providerId="AD" clId="Web-{55ED258B-D3C1-4860-A50D-78768B8174B9}" dt="2022-07-20T15:25:30.927" v="36" actId="20577"/>
          <ac:spMkLst>
            <pc:docMk/>
            <pc:sldMk cId="1796564687" sldId="269"/>
            <ac:spMk id="3" creationId="{5217A9B7-BCF9-6173-8D64-AED5183DB92C}"/>
          </ac:spMkLst>
        </pc:spChg>
        <pc:picChg chg="mod modCrop">
          <ac:chgData name="Alfredo Funicello" userId="S::alfredo.funicello@studenti.unimi.it::93b986d0-fecc-4c84-b3e4-091f899e6982" providerId="AD" clId="Web-{55ED258B-D3C1-4860-A50D-78768B8174B9}" dt="2022-07-20T15:24:57.972" v="28" actId="1076"/>
          <ac:picMkLst>
            <pc:docMk/>
            <pc:sldMk cId="1796564687" sldId="269"/>
            <ac:picMk id="4" creationId="{C096BDC9-705B-1113-4AAD-A3245046332F}"/>
          </ac:picMkLst>
        </pc:picChg>
        <pc:picChg chg="mod modCrop">
          <ac:chgData name="Alfredo Funicello" userId="S::alfredo.funicello@studenti.unimi.it::93b986d0-fecc-4c84-b3e4-091f899e6982" providerId="AD" clId="Web-{55ED258B-D3C1-4860-A50D-78768B8174B9}" dt="2022-07-20T15:25:01.207" v="29" actId="1076"/>
          <ac:picMkLst>
            <pc:docMk/>
            <pc:sldMk cId="1796564687" sldId="269"/>
            <ac:picMk id="6" creationId="{6A64337C-BA10-396B-C2C6-8E7E13519015}"/>
          </ac:picMkLst>
        </pc:picChg>
      </pc:sldChg>
      <pc:sldChg chg="addSp delSp modSp new">
        <pc:chgData name="Alfredo Funicello" userId="S::alfredo.funicello@studenti.unimi.it::93b986d0-fecc-4c84-b3e4-091f899e6982" providerId="AD" clId="Web-{55ED258B-D3C1-4860-A50D-78768B8174B9}" dt="2022-07-20T15:35:50.447" v="109" actId="14100"/>
        <pc:sldMkLst>
          <pc:docMk/>
          <pc:sldMk cId="1956760298" sldId="270"/>
        </pc:sldMkLst>
        <pc:picChg chg="add del mod">
          <ac:chgData name="Alfredo Funicello" userId="S::alfredo.funicello@studenti.unimi.it::93b986d0-fecc-4c84-b3e4-091f899e6982" providerId="AD" clId="Web-{55ED258B-D3C1-4860-A50D-78768B8174B9}" dt="2022-07-20T15:32:24.847" v="79"/>
          <ac:picMkLst>
            <pc:docMk/>
            <pc:sldMk cId="1956760298" sldId="270"/>
            <ac:picMk id="2" creationId="{1BAF6364-65BA-EBED-1389-945EE1C5164C}"/>
          </ac:picMkLst>
        </pc:picChg>
        <pc:picChg chg="add mod modCrop">
          <ac:chgData name="Alfredo Funicello" userId="S::alfredo.funicello@studenti.unimi.it::93b986d0-fecc-4c84-b3e4-091f899e6982" providerId="AD" clId="Web-{55ED258B-D3C1-4860-A50D-78768B8174B9}" dt="2022-07-20T15:33:30.427" v="91" actId="1076"/>
          <ac:picMkLst>
            <pc:docMk/>
            <pc:sldMk cId="1956760298" sldId="270"/>
            <ac:picMk id="3" creationId="{C9E015A2-91B3-E2BC-EB42-4815CD753D2B}"/>
          </ac:picMkLst>
        </pc:picChg>
        <pc:picChg chg="add mod modCrop">
          <ac:chgData name="Alfredo Funicello" userId="S::alfredo.funicello@studenti.unimi.it::93b986d0-fecc-4c84-b3e4-091f899e6982" providerId="AD" clId="Web-{55ED258B-D3C1-4860-A50D-78768B8174B9}" dt="2022-07-20T15:35:50.447" v="109" actId="14100"/>
          <ac:picMkLst>
            <pc:docMk/>
            <pc:sldMk cId="1956760298" sldId="270"/>
            <ac:picMk id="4" creationId="{3A6582AD-607B-03C4-D73C-E12D9569FFB4}"/>
          </ac:picMkLst>
        </pc:picChg>
      </pc:sldChg>
      <pc:sldChg chg="addSp modSp new">
        <pc:chgData name="Alfredo Funicello" userId="S::alfredo.funicello@studenti.unimi.it::93b986d0-fecc-4c84-b3e4-091f899e6982" providerId="AD" clId="Web-{55ED258B-D3C1-4860-A50D-78768B8174B9}" dt="2022-07-20T16:17:16.562" v="257" actId="1076"/>
        <pc:sldMkLst>
          <pc:docMk/>
          <pc:sldMk cId="4087388628" sldId="271"/>
        </pc:sldMkLst>
        <pc:picChg chg="add mod">
          <ac:chgData name="Alfredo Funicello" userId="S::alfredo.funicello@studenti.unimi.it::93b986d0-fecc-4c84-b3e4-091f899e6982" providerId="AD" clId="Web-{55ED258B-D3C1-4860-A50D-78768B8174B9}" dt="2022-07-20T16:17:16.562" v="257" actId="1076"/>
          <ac:picMkLst>
            <pc:docMk/>
            <pc:sldMk cId="4087388628" sldId="271"/>
            <ac:picMk id="2" creationId="{CF4D45DD-0198-958E-CAE7-BA8B441C57C4}"/>
          </ac:picMkLst>
        </pc:picChg>
      </pc:sldChg>
      <pc:sldChg chg="addSp modSp new">
        <pc:chgData name="Alfredo Funicello" userId="S::alfredo.funicello@studenti.unimi.it::93b986d0-fecc-4c84-b3e4-091f899e6982" providerId="AD" clId="Web-{55ED258B-D3C1-4860-A50D-78768B8174B9}" dt="2022-07-20T16:19:41.426" v="262" actId="1076"/>
        <pc:sldMkLst>
          <pc:docMk/>
          <pc:sldMk cId="3318432546" sldId="272"/>
        </pc:sldMkLst>
        <pc:picChg chg="add mod modCrop">
          <ac:chgData name="Alfredo Funicello" userId="S::alfredo.funicello@studenti.unimi.it::93b986d0-fecc-4c84-b3e4-091f899e6982" providerId="AD" clId="Web-{55ED258B-D3C1-4860-A50D-78768B8174B9}" dt="2022-07-20T16:19:35.395" v="260" actId="1076"/>
          <ac:picMkLst>
            <pc:docMk/>
            <pc:sldMk cId="3318432546" sldId="272"/>
            <ac:picMk id="2" creationId="{F8D3CAF1-A8ED-3936-93B7-6A3C6AF90347}"/>
          </ac:picMkLst>
        </pc:picChg>
        <pc:picChg chg="add mod modCrop">
          <ac:chgData name="Alfredo Funicello" userId="S::alfredo.funicello@studenti.unimi.it::93b986d0-fecc-4c84-b3e4-091f899e6982" providerId="AD" clId="Web-{55ED258B-D3C1-4860-A50D-78768B8174B9}" dt="2022-07-20T16:19:41.426" v="262" actId="1076"/>
          <ac:picMkLst>
            <pc:docMk/>
            <pc:sldMk cId="3318432546" sldId="272"/>
            <ac:picMk id="3" creationId="{EAC39FC1-402D-E04E-3518-E1D334FB5C7C}"/>
          </ac:picMkLst>
        </pc:picChg>
      </pc:sldChg>
      <pc:sldChg chg="addSp modSp new">
        <pc:chgData name="Alfredo Funicello" userId="S::alfredo.funicello@studenti.unimi.it::93b986d0-fecc-4c84-b3e4-091f899e6982" providerId="AD" clId="Web-{55ED258B-D3C1-4860-A50D-78768B8174B9}" dt="2022-07-20T16:08:13.544" v="211" actId="1076"/>
        <pc:sldMkLst>
          <pc:docMk/>
          <pc:sldMk cId="2837113089" sldId="273"/>
        </pc:sldMkLst>
        <pc:picChg chg="add mod modCrop">
          <ac:chgData name="Alfredo Funicello" userId="S::alfredo.funicello@studenti.unimi.it::93b986d0-fecc-4c84-b3e4-091f899e6982" providerId="AD" clId="Web-{55ED258B-D3C1-4860-A50D-78768B8174B9}" dt="2022-07-20T16:07:38.777" v="209" actId="1076"/>
          <ac:picMkLst>
            <pc:docMk/>
            <pc:sldMk cId="2837113089" sldId="273"/>
            <ac:picMk id="2" creationId="{784AD939-DE1B-4BE1-36FB-C933BA4B6061}"/>
          </ac:picMkLst>
        </pc:picChg>
        <pc:picChg chg="add mod">
          <ac:chgData name="Alfredo Funicello" userId="S::alfredo.funicello@studenti.unimi.it::93b986d0-fecc-4c84-b3e4-091f899e6982" providerId="AD" clId="Web-{55ED258B-D3C1-4860-A50D-78768B8174B9}" dt="2022-07-20T16:07:32.558" v="208" actId="1076"/>
          <ac:picMkLst>
            <pc:docMk/>
            <pc:sldMk cId="2837113089" sldId="273"/>
            <ac:picMk id="3" creationId="{92B38570-44BC-96DB-1CCE-385F058F74EF}"/>
          </ac:picMkLst>
        </pc:picChg>
        <pc:picChg chg="add mod modCrop">
          <ac:chgData name="Alfredo Funicello" userId="S::alfredo.funicello@studenti.unimi.it::93b986d0-fecc-4c84-b3e4-091f899e6982" providerId="AD" clId="Web-{55ED258B-D3C1-4860-A50D-78768B8174B9}" dt="2022-07-20T16:08:13.544" v="211" actId="1076"/>
          <ac:picMkLst>
            <pc:docMk/>
            <pc:sldMk cId="2837113089" sldId="273"/>
            <ac:picMk id="4" creationId="{8C0918B7-D382-B3DC-8B29-5402C69F6179}"/>
          </ac:picMkLst>
        </pc:picChg>
      </pc:sldChg>
    </pc:docChg>
  </pc:docChgLst>
  <pc:docChgLst>
    <pc:chgData name="Alfredo Funicello" userId="S::alfredo.funicello@studenti.unimi.it::93b986d0-fecc-4c84-b3e4-091f899e6982" providerId="AD" clId="Web-{04DE7ACF-377F-45EA-9F58-8220365C46E6}"/>
    <pc:docChg chg="mod addSld modSld sldOrd">
      <pc:chgData name="Alfredo Funicello" userId="S::alfredo.funicello@studenti.unimi.it::93b986d0-fecc-4c84-b3e4-091f899e6982" providerId="AD" clId="Web-{04DE7ACF-377F-45EA-9F58-8220365C46E6}" dt="2022-07-19T21:40:14.305" v="1578" actId="1076"/>
      <pc:docMkLst>
        <pc:docMk/>
      </pc:docMkLst>
      <pc:sldChg chg="addSp delSp modSp">
        <pc:chgData name="Alfredo Funicello" userId="S::alfredo.funicello@studenti.unimi.it::93b986d0-fecc-4c84-b3e4-091f899e6982" providerId="AD" clId="Web-{04DE7ACF-377F-45EA-9F58-8220365C46E6}" dt="2022-07-19T18:04:48.357" v="658" actId="20577"/>
        <pc:sldMkLst>
          <pc:docMk/>
          <pc:sldMk cId="109857222" sldId="256"/>
        </pc:sldMkLst>
        <pc:spChg chg="add mod">
          <ac:chgData name="Alfredo Funicello" userId="S::alfredo.funicello@studenti.unimi.it::93b986d0-fecc-4c84-b3e4-091f899e6982" providerId="AD" clId="Web-{04DE7ACF-377F-45EA-9F58-8220365C46E6}" dt="2022-07-19T18:04:39.123" v="657" actId="20577"/>
          <ac:spMkLst>
            <pc:docMk/>
            <pc:sldMk cId="109857222" sldId="256"/>
            <ac:spMk id="2" creationId="{8D7B24A6-2C19-8F17-1610-B97DA5D7C1B0}"/>
          </ac:spMkLst>
        </pc:spChg>
        <pc:spChg chg="add mod">
          <ac:chgData name="Alfredo Funicello" userId="S::alfredo.funicello@studenti.unimi.it::93b986d0-fecc-4c84-b3e4-091f899e6982" providerId="AD" clId="Web-{04DE7ACF-377F-45EA-9F58-8220365C46E6}" dt="2022-07-19T16:32:23.727" v="174" actId="1076"/>
          <ac:spMkLst>
            <pc:docMk/>
            <pc:sldMk cId="109857222" sldId="256"/>
            <ac:spMk id="3" creationId="{CB8EC236-649D-F7A4-B41C-D25FA9C1F906}"/>
          </ac:spMkLst>
        </pc:spChg>
        <pc:spChg chg="mod">
          <ac:chgData name="Alfredo Funicello" userId="S::alfredo.funicello@studenti.unimi.it::93b986d0-fecc-4c84-b3e4-091f899e6982" providerId="AD" clId="Web-{04DE7ACF-377F-45EA-9F58-8220365C46E6}" dt="2022-07-19T16:28:50.985" v="146" actId="1076"/>
          <ac:spMkLst>
            <pc:docMk/>
            <pc:sldMk cId="109857222" sldId="256"/>
            <ac:spMk id="4" creationId="{725AC52A-7E1F-F8E3-7DF0-A4FBEF9A1D96}"/>
          </ac:spMkLst>
        </pc:spChg>
        <pc:spChg chg="mod">
          <ac:chgData name="Alfredo Funicello" userId="S::alfredo.funicello@studenti.unimi.it::93b986d0-fecc-4c84-b3e4-091f899e6982" providerId="AD" clId="Web-{04DE7ACF-377F-45EA-9F58-8220365C46E6}" dt="2022-07-19T18:04:48.357" v="658" actId="20577"/>
          <ac:spMkLst>
            <pc:docMk/>
            <pc:sldMk cId="109857222" sldId="256"/>
            <ac:spMk id="6" creationId="{884E86B0-40C0-7C68-7B9F-460A46CF155B}"/>
          </ac:spMkLst>
        </pc:spChg>
        <pc:spChg chg="del mod">
          <ac:chgData name="Alfredo Funicello" userId="S::alfredo.funicello@studenti.unimi.it::93b986d0-fecc-4c84-b3e4-091f899e6982" providerId="AD" clId="Web-{04DE7ACF-377F-45EA-9F58-8220365C46E6}" dt="2022-07-19T15:49:18.315" v="8"/>
          <ac:spMkLst>
            <pc:docMk/>
            <pc:sldMk cId="109857222" sldId="256"/>
            <ac:spMk id="7" creationId="{745920B6-BB54-134B-9054-398AA3D16549}"/>
          </ac:spMkLst>
        </pc:spChg>
        <pc:picChg chg="mod">
          <ac:chgData name="Alfredo Funicello" userId="S::alfredo.funicello@studenti.unimi.it::93b986d0-fecc-4c84-b3e4-091f899e6982" providerId="AD" clId="Web-{04DE7ACF-377F-45EA-9F58-8220365C46E6}" dt="2022-07-19T16:28:11.015" v="145" actId="1076"/>
          <ac:picMkLst>
            <pc:docMk/>
            <pc:sldMk cId="109857222" sldId="256"/>
            <ac:picMk id="5" creationId="{5FA2A395-7807-75F2-91B9-BF032BB8FDAB}"/>
          </ac:picMkLst>
        </pc:picChg>
      </pc:sldChg>
      <pc:sldChg chg="addSp delSp modSp new">
        <pc:chgData name="Alfredo Funicello" userId="S::alfredo.funicello@studenti.unimi.it::93b986d0-fecc-4c84-b3e4-091f899e6982" providerId="AD" clId="Web-{04DE7ACF-377F-45EA-9F58-8220365C46E6}" dt="2022-07-19T20:58:48.045" v="1165" actId="20577"/>
        <pc:sldMkLst>
          <pc:docMk/>
          <pc:sldMk cId="1708635370" sldId="257"/>
        </pc:sldMkLst>
        <pc:spChg chg="del">
          <ac:chgData name="Alfredo Funicello" userId="S::alfredo.funicello@studenti.unimi.it::93b986d0-fecc-4c84-b3e4-091f899e6982" providerId="AD" clId="Web-{04DE7ACF-377F-45EA-9F58-8220365C46E6}" dt="2022-07-19T16:28:02.592" v="143"/>
          <ac:spMkLst>
            <pc:docMk/>
            <pc:sldMk cId="1708635370" sldId="257"/>
            <ac:spMk id="2" creationId="{ACD6377F-8954-3414-418C-60A61F90E991}"/>
          </ac:spMkLst>
        </pc:spChg>
        <pc:spChg chg="del">
          <ac:chgData name="Alfredo Funicello" userId="S::alfredo.funicello@studenti.unimi.it::93b986d0-fecc-4c84-b3e4-091f899e6982" providerId="AD" clId="Web-{04DE7ACF-377F-45EA-9F58-8220365C46E6}" dt="2022-07-19T16:28:05.374" v="144"/>
          <ac:spMkLst>
            <pc:docMk/>
            <pc:sldMk cId="1708635370" sldId="257"/>
            <ac:spMk id="3" creationId="{024312A2-BEAF-B85E-39F6-4B1ED4A16140}"/>
          </ac:spMkLst>
        </pc:spChg>
        <pc:spChg chg="add mod">
          <ac:chgData name="Alfredo Funicello" userId="S::alfredo.funicello@studenti.unimi.it::93b986d0-fecc-4c84-b3e4-091f899e6982" providerId="AD" clId="Web-{04DE7ACF-377F-45EA-9F58-8220365C46E6}" dt="2022-07-19T17:58:17.030" v="607" actId="1076"/>
          <ac:spMkLst>
            <pc:docMk/>
            <pc:sldMk cId="1708635370" sldId="257"/>
            <ac:spMk id="4" creationId="{393889C8-ECFD-8000-CCC5-A59EEC69CC52}"/>
          </ac:spMkLst>
        </pc:spChg>
        <pc:spChg chg="add mod">
          <ac:chgData name="Alfredo Funicello" userId="S::alfredo.funicello@studenti.unimi.it::93b986d0-fecc-4c84-b3e4-091f899e6982" providerId="AD" clId="Web-{04DE7ACF-377F-45EA-9F58-8220365C46E6}" dt="2022-07-19T17:58:24.780" v="609" actId="20577"/>
          <ac:spMkLst>
            <pc:docMk/>
            <pc:sldMk cId="1708635370" sldId="257"/>
            <ac:spMk id="7" creationId="{81CD754D-9D10-BA45-6F11-083BCDB6F9A5}"/>
          </ac:spMkLst>
        </pc:spChg>
        <pc:spChg chg="add mod">
          <ac:chgData name="Alfredo Funicello" userId="S::alfredo.funicello@studenti.unimi.it::93b986d0-fecc-4c84-b3e4-091f899e6982" providerId="AD" clId="Web-{04DE7ACF-377F-45EA-9F58-8220365C46E6}" dt="2022-07-19T20:58:48.045" v="1165" actId="20577"/>
          <ac:spMkLst>
            <pc:docMk/>
            <pc:sldMk cId="1708635370" sldId="257"/>
            <ac:spMk id="8" creationId="{EDC8F49A-A228-917A-4B52-C51C2E69CE1B}"/>
          </ac:spMkLst>
        </pc:spChg>
        <pc:spChg chg="add mod">
          <ac:chgData name="Alfredo Funicello" userId="S::alfredo.funicello@studenti.unimi.it::93b986d0-fecc-4c84-b3e4-091f899e6982" providerId="AD" clId="Web-{04DE7ACF-377F-45EA-9F58-8220365C46E6}" dt="2022-07-19T17:55:44.696" v="579" actId="1076"/>
          <ac:spMkLst>
            <pc:docMk/>
            <pc:sldMk cId="1708635370" sldId="257"/>
            <ac:spMk id="9" creationId="{F76871ED-9630-B7B6-4259-D467CEF61383}"/>
          </ac:spMkLst>
        </pc:spChg>
        <pc:spChg chg="add mod">
          <ac:chgData name="Alfredo Funicello" userId="S::alfredo.funicello@studenti.unimi.it::93b986d0-fecc-4c84-b3e4-091f899e6982" providerId="AD" clId="Web-{04DE7ACF-377F-45EA-9F58-8220365C46E6}" dt="2022-07-19T17:59:15.392" v="646" actId="20577"/>
          <ac:spMkLst>
            <pc:docMk/>
            <pc:sldMk cId="1708635370" sldId="257"/>
            <ac:spMk id="10" creationId="{911B37C0-2E57-F724-F69B-0E1A1FCA3055}"/>
          </ac:spMkLst>
        </pc:spChg>
        <pc:picChg chg="add mod">
          <ac:chgData name="Alfredo Funicello" userId="S::alfredo.funicello@studenti.unimi.it::93b986d0-fecc-4c84-b3e4-091f899e6982" providerId="AD" clId="Web-{04DE7ACF-377F-45EA-9F58-8220365C46E6}" dt="2022-07-19T17:55:26.243" v="576" actId="1076"/>
          <ac:picMkLst>
            <pc:docMk/>
            <pc:sldMk cId="1708635370" sldId="257"/>
            <ac:picMk id="5" creationId="{375CD77B-9805-9587-2DA3-1832F96FEAF2}"/>
          </ac:picMkLst>
        </pc:picChg>
        <pc:picChg chg="add mod">
          <ac:chgData name="Alfredo Funicello" userId="S::alfredo.funicello@studenti.unimi.it::93b986d0-fecc-4c84-b3e4-091f899e6982" providerId="AD" clId="Web-{04DE7ACF-377F-45EA-9F58-8220365C46E6}" dt="2022-07-19T17:55:56.494" v="581" actId="1076"/>
          <ac:picMkLst>
            <pc:docMk/>
            <pc:sldMk cId="1708635370" sldId="257"/>
            <ac:picMk id="6" creationId="{A3394194-6808-EA40-4FCE-8704DB58CD51}"/>
          </ac:picMkLst>
        </pc:picChg>
      </pc:sldChg>
      <pc:sldChg chg="addSp delSp modSp new addCm">
        <pc:chgData name="Alfredo Funicello" userId="S::alfredo.funicello@studenti.unimi.it::93b986d0-fecc-4c84-b3e4-091f899e6982" providerId="AD" clId="Web-{04DE7ACF-377F-45EA-9F58-8220365C46E6}" dt="2022-07-19T20:14:24.531" v="802" actId="1076"/>
        <pc:sldMkLst>
          <pc:docMk/>
          <pc:sldMk cId="2150787736" sldId="258"/>
        </pc:sldMkLst>
        <pc:spChg chg="del">
          <ac:chgData name="Alfredo Funicello" userId="S::alfredo.funicello@studenti.unimi.it::93b986d0-fecc-4c84-b3e4-091f899e6982" providerId="AD" clId="Web-{04DE7ACF-377F-45EA-9F58-8220365C46E6}" dt="2022-07-19T17:59:40.268" v="648"/>
          <ac:spMkLst>
            <pc:docMk/>
            <pc:sldMk cId="2150787736" sldId="258"/>
            <ac:spMk id="2" creationId="{50F47FE4-776D-34EB-1DC4-723FA7C78E83}"/>
          </ac:spMkLst>
        </pc:spChg>
        <pc:spChg chg="add mod">
          <ac:chgData name="Alfredo Funicello" userId="S::alfredo.funicello@studenti.unimi.it::93b986d0-fecc-4c84-b3e4-091f899e6982" providerId="AD" clId="Web-{04DE7ACF-377F-45EA-9F58-8220365C46E6}" dt="2022-07-19T19:57:07.060" v="695" actId="20577"/>
          <ac:spMkLst>
            <pc:docMk/>
            <pc:sldMk cId="2150787736" sldId="258"/>
            <ac:spMk id="3" creationId="{4224030F-5375-4F9D-BED5-DCF621CE026C}"/>
          </ac:spMkLst>
        </pc:spChg>
        <pc:spChg chg="del">
          <ac:chgData name="Alfredo Funicello" userId="S::alfredo.funicello@studenti.unimi.it::93b986d0-fecc-4c84-b3e4-091f899e6982" providerId="AD" clId="Web-{04DE7ACF-377F-45EA-9F58-8220365C46E6}" dt="2022-07-19T17:59:43.315" v="649"/>
          <ac:spMkLst>
            <pc:docMk/>
            <pc:sldMk cId="2150787736" sldId="258"/>
            <ac:spMk id="3" creationId="{71A0F191-7F4B-20AE-BEE5-3E0046E5FC44}"/>
          </ac:spMkLst>
        </pc:spChg>
        <pc:spChg chg="add mod">
          <ac:chgData name="Alfredo Funicello" userId="S::alfredo.funicello@studenti.unimi.it::93b986d0-fecc-4c84-b3e4-091f899e6982" providerId="AD" clId="Web-{04DE7ACF-377F-45EA-9F58-8220365C46E6}" dt="2022-07-19T19:57:25.123" v="704" actId="14100"/>
          <ac:spMkLst>
            <pc:docMk/>
            <pc:sldMk cId="2150787736" sldId="258"/>
            <ac:spMk id="6" creationId="{747D9346-AFA3-C869-49CF-86FE47A5C87D}"/>
          </ac:spMkLst>
        </pc:spChg>
        <pc:spChg chg="add mod">
          <ac:chgData name="Alfredo Funicello" userId="S::alfredo.funicello@studenti.unimi.it::93b986d0-fecc-4c84-b3e4-091f899e6982" providerId="AD" clId="Web-{04DE7ACF-377F-45EA-9F58-8220365C46E6}" dt="2022-07-19T20:12:22.027" v="747" actId="1076"/>
          <ac:spMkLst>
            <pc:docMk/>
            <pc:sldMk cId="2150787736" sldId="258"/>
            <ac:spMk id="8" creationId="{8ECDC03D-FF8B-B47A-6612-06218269B002}"/>
          </ac:spMkLst>
        </pc:spChg>
        <pc:spChg chg="add del mod">
          <ac:chgData name="Alfredo Funicello" userId="S::alfredo.funicello@studenti.unimi.it::93b986d0-fecc-4c84-b3e4-091f899e6982" providerId="AD" clId="Web-{04DE7ACF-377F-45EA-9F58-8220365C46E6}" dt="2022-07-19T20:12:44.809" v="752"/>
          <ac:spMkLst>
            <pc:docMk/>
            <pc:sldMk cId="2150787736" sldId="258"/>
            <ac:spMk id="9" creationId="{C088F32E-BBDD-6C43-22A9-D9839D23FC7D}"/>
          </ac:spMkLst>
        </pc:spChg>
        <pc:spChg chg="add del mod">
          <ac:chgData name="Alfredo Funicello" userId="S::alfredo.funicello@studenti.unimi.it::93b986d0-fecc-4c84-b3e4-091f899e6982" providerId="AD" clId="Web-{04DE7ACF-377F-45EA-9F58-8220365C46E6}" dt="2022-07-19T20:12:53.044" v="756"/>
          <ac:spMkLst>
            <pc:docMk/>
            <pc:sldMk cId="2150787736" sldId="258"/>
            <ac:spMk id="10" creationId="{674B96BE-38A9-1A7F-F55E-E826DF4CC3C4}"/>
          </ac:spMkLst>
        </pc:spChg>
        <pc:spChg chg="add mod">
          <ac:chgData name="Alfredo Funicello" userId="S::alfredo.funicello@studenti.unimi.it::93b986d0-fecc-4c84-b3e4-091f899e6982" providerId="AD" clId="Web-{04DE7ACF-377F-45EA-9F58-8220365C46E6}" dt="2022-07-19T20:14:24.531" v="802" actId="1076"/>
          <ac:spMkLst>
            <pc:docMk/>
            <pc:sldMk cId="2150787736" sldId="258"/>
            <ac:spMk id="12" creationId="{C6204C8B-19D4-094D-FCFB-838FAFBDF0A7}"/>
          </ac:spMkLst>
        </pc:spChg>
        <pc:picChg chg="add mod">
          <ac:chgData name="Alfredo Funicello" userId="S::alfredo.funicello@studenti.unimi.it::93b986d0-fecc-4c84-b3e4-091f899e6982" providerId="AD" clId="Web-{04DE7ACF-377F-45EA-9F58-8220365C46E6}" dt="2022-07-19T20:14:18.218" v="801" actId="1076"/>
          <ac:picMkLst>
            <pc:docMk/>
            <pc:sldMk cId="2150787736" sldId="258"/>
            <ac:picMk id="4" creationId="{EAE5A777-2CB3-F3BF-5594-17DD696F7975}"/>
          </ac:picMkLst>
        </pc:picChg>
      </pc:sldChg>
      <pc:sldChg chg="addSp delSp modSp new">
        <pc:chgData name="Alfredo Funicello" userId="S::alfredo.funicello@studenti.unimi.it::93b986d0-fecc-4c84-b3e4-091f899e6982" providerId="AD" clId="Web-{04DE7ACF-377F-45EA-9F58-8220365C46E6}" dt="2022-07-19T20:19:12.742" v="852" actId="1076"/>
        <pc:sldMkLst>
          <pc:docMk/>
          <pc:sldMk cId="1306406818" sldId="259"/>
        </pc:sldMkLst>
        <pc:spChg chg="del">
          <ac:chgData name="Alfredo Funicello" userId="S::alfredo.funicello@studenti.unimi.it::93b986d0-fecc-4c84-b3e4-091f899e6982" providerId="AD" clId="Web-{04DE7ACF-377F-45EA-9F58-8220365C46E6}" dt="2022-07-19T20:15:20.907" v="804"/>
          <ac:spMkLst>
            <pc:docMk/>
            <pc:sldMk cId="1306406818" sldId="259"/>
            <ac:spMk id="2" creationId="{E90F5D8D-5BB3-7423-FDFA-29C1B985D69B}"/>
          </ac:spMkLst>
        </pc:spChg>
        <pc:spChg chg="del">
          <ac:chgData name="Alfredo Funicello" userId="S::alfredo.funicello@studenti.unimi.it::93b986d0-fecc-4c84-b3e4-091f899e6982" providerId="AD" clId="Web-{04DE7ACF-377F-45EA-9F58-8220365C46E6}" dt="2022-07-19T20:15:19.814" v="803"/>
          <ac:spMkLst>
            <pc:docMk/>
            <pc:sldMk cId="1306406818" sldId="259"/>
            <ac:spMk id="3" creationId="{7A08C513-E660-01C5-E75A-8FBCF0E71FA6}"/>
          </ac:spMkLst>
        </pc:spChg>
        <pc:picChg chg="add del mod">
          <ac:chgData name="Alfredo Funicello" userId="S::alfredo.funicello@studenti.unimi.it::93b986d0-fecc-4c84-b3e4-091f899e6982" providerId="AD" clId="Web-{04DE7ACF-377F-45EA-9F58-8220365C46E6}" dt="2022-07-19T20:19:02.867" v="847"/>
          <ac:picMkLst>
            <pc:docMk/>
            <pc:sldMk cId="1306406818" sldId="259"/>
            <ac:picMk id="4" creationId="{3F61C777-EA77-46D7-37A6-15CA3A878C08}"/>
          </ac:picMkLst>
        </pc:picChg>
        <pc:picChg chg="add mod">
          <ac:chgData name="Alfredo Funicello" userId="S::alfredo.funicello@studenti.unimi.it::93b986d0-fecc-4c84-b3e4-091f899e6982" providerId="AD" clId="Web-{04DE7ACF-377F-45EA-9F58-8220365C46E6}" dt="2022-07-19T20:19:08.445" v="850" actId="1076"/>
          <ac:picMkLst>
            <pc:docMk/>
            <pc:sldMk cId="1306406818" sldId="259"/>
            <ac:picMk id="5" creationId="{7DA801E3-BE27-6061-3D6A-19E13019342D}"/>
          </ac:picMkLst>
        </pc:picChg>
        <pc:picChg chg="add mod modCrop">
          <ac:chgData name="Alfredo Funicello" userId="S::alfredo.funicello@studenti.unimi.it::93b986d0-fecc-4c84-b3e4-091f899e6982" providerId="AD" clId="Web-{04DE7ACF-377F-45EA-9F58-8220365C46E6}" dt="2022-07-19T20:19:12.742" v="852" actId="1076"/>
          <ac:picMkLst>
            <pc:docMk/>
            <pc:sldMk cId="1306406818" sldId="259"/>
            <ac:picMk id="6" creationId="{FF62C458-7435-B13D-65B7-7E1D2BE82FC5}"/>
          </ac:picMkLst>
        </pc:picChg>
      </pc:sldChg>
      <pc:sldChg chg="addSp delSp modSp new">
        <pc:chgData name="Alfredo Funicello" userId="S::alfredo.funicello@studenti.unimi.it::93b986d0-fecc-4c84-b3e4-091f899e6982" providerId="AD" clId="Web-{04DE7ACF-377F-45EA-9F58-8220365C46E6}" dt="2022-07-19T21:11:16.519" v="1448" actId="1076"/>
        <pc:sldMkLst>
          <pc:docMk/>
          <pc:sldMk cId="3725943441" sldId="260"/>
        </pc:sldMkLst>
        <pc:picChg chg="add mod">
          <ac:chgData name="Alfredo Funicello" userId="S::alfredo.funicello@studenti.unimi.it::93b986d0-fecc-4c84-b3e4-091f899e6982" providerId="AD" clId="Web-{04DE7ACF-377F-45EA-9F58-8220365C46E6}" dt="2022-07-19T20:21:32.652" v="875" actId="1076"/>
          <ac:picMkLst>
            <pc:docMk/>
            <pc:sldMk cId="3725943441" sldId="260"/>
            <ac:picMk id="2" creationId="{9C53F82B-CFE4-46BC-9C0B-5B2A1C803E41}"/>
          </ac:picMkLst>
        </pc:picChg>
        <pc:picChg chg="add del mod">
          <ac:chgData name="Alfredo Funicello" userId="S::alfredo.funicello@studenti.unimi.it::93b986d0-fecc-4c84-b3e4-091f899e6982" providerId="AD" clId="Web-{04DE7ACF-377F-45EA-9F58-8220365C46E6}" dt="2022-07-19T20:20:53.120" v="867"/>
          <ac:picMkLst>
            <pc:docMk/>
            <pc:sldMk cId="3725943441" sldId="260"/>
            <ac:picMk id="3" creationId="{D5394484-EC65-AF46-6CA7-070AF4B47A68}"/>
          </ac:picMkLst>
        </pc:picChg>
        <pc:picChg chg="add mod">
          <ac:chgData name="Alfredo Funicello" userId="S::alfredo.funicello@studenti.unimi.it::93b986d0-fecc-4c84-b3e4-091f899e6982" providerId="AD" clId="Web-{04DE7ACF-377F-45EA-9F58-8220365C46E6}" dt="2022-07-19T20:22:45.935" v="888" actId="1076"/>
          <ac:picMkLst>
            <pc:docMk/>
            <pc:sldMk cId="3725943441" sldId="260"/>
            <ac:picMk id="4" creationId="{3B95210D-0901-1036-1C4F-8135AFC67883}"/>
          </ac:picMkLst>
        </pc:picChg>
        <pc:picChg chg="add del mod modCrop">
          <ac:chgData name="Alfredo Funicello" userId="S::alfredo.funicello@studenti.unimi.it::93b986d0-fecc-4c84-b3e4-091f899e6982" providerId="AD" clId="Web-{04DE7ACF-377F-45EA-9F58-8220365C46E6}" dt="2022-07-19T21:10:33.877" v="1441"/>
          <ac:picMkLst>
            <pc:docMk/>
            <pc:sldMk cId="3725943441" sldId="260"/>
            <ac:picMk id="5" creationId="{9A29027D-C884-A51B-9205-3DA9E60F7952}"/>
          </ac:picMkLst>
        </pc:picChg>
        <pc:picChg chg="add mod modCrop">
          <ac:chgData name="Alfredo Funicello" userId="S::alfredo.funicello@studenti.unimi.it::93b986d0-fecc-4c84-b3e4-091f899e6982" providerId="AD" clId="Web-{04DE7ACF-377F-45EA-9F58-8220365C46E6}" dt="2022-07-19T21:11:16.519" v="1448" actId="1076"/>
          <ac:picMkLst>
            <pc:docMk/>
            <pc:sldMk cId="3725943441" sldId="260"/>
            <ac:picMk id="6" creationId="{2048D482-BDDF-DEFC-33E9-FAC89BB678E4}"/>
          </ac:picMkLst>
        </pc:picChg>
      </pc:sldChg>
      <pc:sldChg chg="addSp delSp modSp new ord">
        <pc:chgData name="Alfredo Funicello" userId="S::alfredo.funicello@studenti.unimi.it::93b986d0-fecc-4c84-b3e4-091f899e6982" providerId="AD" clId="Web-{04DE7ACF-377F-45EA-9F58-8220365C46E6}" dt="2022-07-19T20:26:54.348" v="901"/>
        <pc:sldMkLst>
          <pc:docMk/>
          <pc:sldMk cId="1628335806" sldId="261"/>
        </pc:sldMkLst>
        <pc:picChg chg="add del mod">
          <ac:chgData name="Alfredo Funicello" userId="S::alfredo.funicello@studenti.unimi.it::93b986d0-fecc-4c84-b3e4-091f899e6982" providerId="AD" clId="Web-{04DE7ACF-377F-45EA-9F58-8220365C46E6}" dt="2022-07-19T20:26:40.926" v="896"/>
          <ac:picMkLst>
            <pc:docMk/>
            <pc:sldMk cId="1628335806" sldId="261"/>
            <ac:picMk id="2" creationId="{DB68A8A6-8420-913F-5086-ECBCCA419C64}"/>
          </ac:picMkLst>
        </pc:picChg>
        <pc:picChg chg="add del mod">
          <ac:chgData name="Alfredo Funicello" userId="S::alfredo.funicello@studenti.unimi.it::93b986d0-fecc-4c84-b3e4-091f899e6982" providerId="AD" clId="Web-{04DE7ACF-377F-45EA-9F58-8220365C46E6}" dt="2022-07-19T20:26:15.738" v="891"/>
          <ac:picMkLst>
            <pc:docMk/>
            <pc:sldMk cId="1628335806" sldId="261"/>
            <ac:picMk id="3" creationId="{39839A51-341C-9A8F-E418-72B61129DD3E}"/>
          </ac:picMkLst>
        </pc:picChg>
        <pc:picChg chg="add mod">
          <ac:chgData name="Alfredo Funicello" userId="S::alfredo.funicello@studenti.unimi.it::93b986d0-fecc-4c84-b3e4-091f899e6982" providerId="AD" clId="Web-{04DE7ACF-377F-45EA-9F58-8220365C46E6}" dt="2022-07-19T20:26:34.192" v="893" actId="1076"/>
          <ac:picMkLst>
            <pc:docMk/>
            <pc:sldMk cId="1628335806" sldId="261"/>
            <ac:picMk id="4" creationId="{DCDBE197-FCF6-A4C5-239B-2C3B12093BED}"/>
          </ac:picMkLst>
        </pc:picChg>
        <pc:picChg chg="add mod">
          <ac:chgData name="Alfredo Funicello" userId="S::alfredo.funicello@studenti.unimi.it::93b986d0-fecc-4c84-b3e4-091f899e6982" providerId="AD" clId="Web-{04DE7ACF-377F-45EA-9F58-8220365C46E6}" dt="2022-07-19T20:26:39.305" v="895" actId="1076"/>
          <ac:picMkLst>
            <pc:docMk/>
            <pc:sldMk cId="1628335806" sldId="261"/>
            <ac:picMk id="5" creationId="{F09B9C64-FB4A-7D05-A942-47F358F3DD22}"/>
          </ac:picMkLst>
        </pc:picChg>
      </pc:sldChg>
      <pc:sldChg chg="addSp delSp modSp new">
        <pc:chgData name="Alfredo Funicello" userId="S::alfredo.funicello@studenti.unimi.it::93b986d0-fecc-4c84-b3e4-091f899e6982" providerId="AD" clId="Web-{04DE7ACF-377F-45EA-9F58-8220365C46E6}" dt="2022-07-19T21:26:15.310" v="1554" actId="1076"/>
        <pc:sldMkLst>
          <pc:docMk/>
          <pc:sldMk cId="3318944698" sldId="262"/>
        </pc:sldMkLst>
        <pc:picChg chg="add del mod">
          <ac:chgData name="Alfredo Funicello" userId="S::alfredo.funicello@studenti.unimi.it::93b986d0-fecc-4c84-b3e4-091f899e6982" providerId="AD" clId="Web-{04DE7ACF-377F-45EA-9F58-8220365C46E6}" dt="2022-07-19T20:29:27.056" v="916"/>
          <ac:picMkLst>
            <pc:docMk/>
            <pc:sldMk cId="3318944698" sldId="262"/>
            <ac:picMk id="2" creationId="{1679E9C4-EF84-68EF-43E1-E527C7F0FB09}"/>
          </ac:picMkLst>
        </pc:picChg>
        <pc:picChg chg="add mod">
          <ac:chgData name="Alfredo Funicello" userId="S::alfredo.funicello@studenti.unimi.it::93b986d0-fecc-4c84-b3e4-091f899e6982" providerId="AD" clId="Web-{04DE7ACF-377F-45EA-9F58-8220365C46E6}" dt="2022-07-19T20:28:33.461" v="914" actId="1076"/>
          <ac:picMkLst>
            <pc:docMk/>
            <pc:sldMk cId="3318944698" sldId="262"/>
            <ac:picMk id="3" creationId="{0ADD10E9-684F-E29F-AA49-9ADA5B998211}"/>
          </ac:picMkLst>
        </pc:picChg>
        <pc:picChg chg="add mod">
          <ac:chgData name="Alfredo Funicello" userId="S::alfredo.funicello@studenti.unimi.it::93b986d0-fecc-4c84-b3e4-091f899e6982" providerId="AD" clId="Web-{04DE7ACF-377F-45EA-9F58-8220365C46E6}" dt="2022-07-19T21:26:15.310" v="1554" actId="1076"/>
          <ac:picMkLst>
            <pc:docMk/>
            <pc:sldMk cId="3318944698" sldId="262"/>
            <ac:picMk id="4" creationId="{13082B84-7C53-1F7E-F43E-1066F929759E}"/>
          </ac:picMkLst>
        </pc:picChg>
      </pc:sldChg>
      <pc:sldChg chg="addSp modSp new ord">
        <pc:chgData name="Alfredo Funicello" userId="S::alfredo.funicello@studenti.unimi.it::93b986d0-fecc-4c84-b3e4-091f899e6982" providerId="AD" clId="Web-{04DE7ACF-377F-45EA-9F58-8220365C46E6}" dt="2022-07-19T20:27:05.911" v="906" actId="1076"/>
        <pc:sldMkLst>
          <pc:docMk/>
          <pc:sldMk cId="3256413917" sldId="263"/>
        </pc:sldMkLst>
        <pc:picChg chg="add mod">
          <ac:chgData name="Alfredo Funicello" userId="S::alfredo.funicello@studenti.unimi.it::93b986d0-fecc-4c84-b3e4-091f899e6982" providerId="AD" clId="Web-{04DE7ACF-377F-45EA-9F58-8220365C46E6}" dt="2022-07-19T20:27:05.911" v="906" actId="1076"/>
          <ac:picMkLst>
            <pc:docMk/>
            <pc:sldMk cId="3256413917" sldId="263"/>
            <ac:picMk id="2" creationId="{991B8A90-0F34-99CB-62B5-FEC4FA099DD2}"/>
          </ac:picMkLst>
        </pc:picChg>
      </pc:sldChg>
      <pc:sldChg chg="addSp modSp new">
        <pc:chgData name="Alfredo Funicello" userId="S::alfredo.funicello@studenti.unimi.it::93b986d0-fecc-4c84-b3e4-091f899e6982" providerId="AD" clId="Web-{04DE7ACF-377F-45EA-9F58-8220365C46E6}" dt="2022-07-19T20:31:38.825" v="926" actId="1076"/>
        <pc:sldMkLst>
          <pc:docMk/>
          <pc:sldMk cId="229058297" sldId="264"/>
        </pc:sldMkLst>
        <pc:picChg chg="add mod">
          <ac:chgData name="Alfredo Funicello" userId="S::alfredo.funicello@studenti.unimi.it::93b986d0-fecc-4c84-b3e4-091f899e6982" providerId="AD" clId="Web-{04DE7ACF-377F-45EA-9F58-8220365C46E6}" dt="2022-07-19T20:31:38.059" v="925" actId="1076"/>
          <ac:picMkLst>
            <pc:docMk/>
            <pc:sldMk cId="229058297" sldId="264"/>
            <ac:picMk id="2" creationId="{C7C6FFBF-AFD6-755C-E307-2BDF9760356D}"/>
          </ac:picMkLst>
        </pc:picChg>
        <pc:picChg chg="add mod">
          <ac:chgData name="Alfredo Funicello" userId="S::alfredo.funicello@studenti.unimi.it::93b986d0-fecc-4c84-b3e4-091f899e6982" providerId="AD" clId="Web-{04DE7ACF-377F-45EA-9F58-8220365C46E6}" dt="2022-07-19T20:31:38.825" v="926" actId="1076"/>
          <ac:picMkLst>
            <pc:docMk/>
            <pc:sldMk cId="229058297" sldId="264"/>
            <ac:picMk id="3" creationId="{002EB609-81C9-5E62-799E-5B97F6921C5B}"/>
          </ac:picMkLst>
        </pc:picChg>
      </pc:sldChg>
      <pc:sldChg chg="addSp modSp new">
        <pc:chgData name="Alfredo Funicello" userId="S::alfredo.funicello@studenti.unimi.it::93b986d0-fecc-4c84-b3e4-091f899e6982" providerId="AD" clId="Web-{04DE7ACF-377F-45EA-9F58-8220365C46E6}" dt="2022-07-19T20:31:57.622" v="933" actId="14100"/>
        <pc:sldMkLst>
          <pc:docMk/>
          <pc:sldMk cId="2130441561" sldId="265"/>
        </pc:sldMkLst>
        <pc:picChg chg="add mod">
          <ac:chgData name="Alfredo Funicello" userId="S::alfredo.funicello@studenti.unimi.it::93b986d0-fecc-4c84-b3e4-091f899e6982" providerId="AD" clId="Web-{04DE7ACF-377F-45EA-9F58-8220365C46E6}" dt="2022-07-19T20:31:57.622" v="933" actId="14100"/>
          <ac:picMkLst>
            <pc:docMk/>
            <pc:sldMk cId="2130441561" sldId="265"/>
            <ac:picMk id="2" creationId="{8C4430E1-1843-2C79-92FA-3636CFA3AAC9}"/>
          </ac:picMkLst>
        </pc:picChg>
      </pc:sldChg>
      <pc:sldChg chg="addSp delSp modSp new">
        <pc:chgData name="Alfredo Funicello" userId="S::alfredo.funicello@studenti.unimi.it::93b986d0-fecc-4c84-b3e4-091f899e6982" providerId="AD" clId="Web-{04DE7ACF-377F-45EA-9F58-8220365C46E6}" dt="2022-07-19T21:23:55.821" v="1552" actId="1076"/>
        <pc:sldMkLst>
          <pc:docMk/>
          <pc:sldMk cId="1448041540" sldId="266"/>
        </pc:sldMkLst>
        <pc:graphicFrameChg chg="add mod modGraphic">
          <ac:chgData name="Alfredo Funicello" userId="S::alfredo.funicello@studenti.unimi.it::93b986d0-fecc-4c84-b3e4-091f899e6982" providerId="AD" clId="Web-{04DE7ACF-377F-45EA-9F58-8220365C46E6}" dt="2022-07-19T21:19:16.751" v="1520" actId="1076"/>
          <ac:graphicFrameMkLst>
            <pc:docMk/>
            <pc:sldMk cId="1448041540" sldId="266"/>
            <ac:graphicFrameMk id="7" creationId="{0C45F579-45B8-A83D-2A76-D5D9ADECFBEA}"/>
          </ac:graphicFrameMkLst>
        </pc:graphicFrameChg>
        <pc:picChg chg="add del mod modCrop">
          <ac:chgData name="Alfredo Funicello" userId="S::alfredo.funicello@studenti.unimi.it::93b986d0-fecc-4c84-b3e4-091f899e6982" providerId="AD" clId="Web-{04DE7ACF-377F-45EA-9F58-8220365C46E6}" dt="2022-07-19T21:07:24.325" v="1408"/>
          <ac:picMkLst>
            <pc:docMk/>
            <pc:sldMk cId="1448041540" sldId="266"/>
            <ac:picMk id="2" creationId="{937EEB38-48C6-3D24-7C35-56348BC4D78B}"/>
          </ac:picMkLst>
        </pc:picChg>
        <pc:picChg chg="add mod ord modCrop">
          <ac:chgData name="Alfredo Funicello" userId="S::alfredo.funicello@studenti.unimi.it::93b986d0-fecc-4c84-b3e4-091f899e6982" providerId="AD" clId="Web-{04DE7ACF-377F-45EA-9F58-8220365C46E6}" dt="2022-07-19T21:23:01.976" v="1548" actId="1076"/>
          <ac:picMkLst>
            <pc:docMk/>
            <pc:sldMk cId="1448041540" sldId="266"/>
            <ac:picMk id="3" creationId="{B1C7D867-5311-A9B8-0A2E-542573FE85CA}"/>
          </ac:picMkLst>
        </pc:picChg>
        <pc:picChg chg="add mod modCrop">
          <ac:chgData name="Alfredo Funicello" userId="S::alfredo.funicello@studenti.unimi.it::93b986d0-fecc-4c84-b3e4-091f899e6982" providerId="AD" clId="Web-{04DE7ACF-377F-45EA-9F58-8220365C46E6}" dt="2022-07-19T21:21:29.583" v="1537" actId="1076"/>
          <ac:picMkLst>
            <pc:docMk/>
            <pc:sldMk cId="1448041540" sldId="266"/>
            <ac:picMk id="4" creationId="{A70EAB18-F953-073B-2B90-F28B1411A7FA}"/>
          </ac:picMkLst>
        </pc:picChg>
        <pc:picChg chg="add mod modCrop">
          <ac:chgData name="Alfredo Funicello" userId="S::alfredo.funicello@studenti.unimi.it::93b986d0-fecc-4c84-b3e4-091f899e6982" providerId="AD" clId="Web-{04DE7ACF-377F-45EA-9F58-8220365C46E6}" dt="2022-07-19T21:23:55.821" v="1552" actId="1076"/>
          <ac:picMkLst>
            <pc:docMk/>
            <pc:sldMk cId="1448041540" sldId="266"/>
            <ac:picMk id="5" creationId="{52B5F565-33B5-F35D-3FC1-A0E24C07A810}"/>
          </ac:picMkLst>
        </pc:picChg>
        <pc:picChg chg="add del mod">
          <ac:chgData name="Alfredo Funicello" userId="S::alfredo.funicello@studenti.unimi.it::93b986d0-fecc-4c84-b3e4-091f899e6982" providerId="AD" clId="Web-{04DE7ACF-377F-45EA-9F58-8220365C46E6}" dt="2022-07-19T21:09:09.109" v="1428"/>
          <ac:picMkLst>
            <pc:docMk/>
            <pc:sldMk cId="1448041540" sldId="266"/>
            <ac:picMk id="6" creationId="{00EE1F4E-A7F1-C94A-2185-565BC1B2ACE9}"/>
          </ac:picMkLst>
        </pc:picChg>
      </pc:sldChg>
      <pc:sldChg chg="addSp delSp modSp new ord">
        <pc:chgData name="Alfredo Funicello" userId="S::alfredo.funicello@studenti.unimi.it::93b986d0-fecc-4c84-b3e4-091f899e6982" providerId="AD" clId="Web-{04DE7ACF-377F-45EA-9F58-8220365C46E6}" dt="2022-07-19T21:16:34.528" v="1491" actId="14100"/>
        <pc:sldMkLst>
          <pc:docMk/>
          <pc:sldMk cId="84369904" sldId="267"/>
        </pc:sldMkLst>
        <pc:picChg chg="add del mod">
          <ac:chgData name="Alfredo Funicello" userId="S::alfredo.funicello@studenti.unimi.it::93b986d0-fecc-4c84-b3e4-091f899e6982" providerId="AD" clId="Web-{04DE7ACF-377F-45EA-9F58-8220365C46E6}" dt="2022-07-19T21:07:38.310" v="1413"/>
          <ac:picMkLst>
            <pc:docMk/>
            <pc:sldMk cId="84369904" sldId="267"/>
            <ac:picMk id="2" creationId="{A6CEF407-426B-EEAF-F1E3-4AA06710B784}"/>
          </ac:picMkLst>
        </pc:picChg>
        <pc:picChg chg="add mod modCrop">
          <ac:chgData name="Alfredo Funicello" userId="S::alfredo.funicello@studenti.unimi.it::93b986d0-fecc-4c84-b3e4-091f899e6982" providerId="AD" clId="Web-{04DE7ACF-377F-45EA-9F58-8220365C46E6}" dt="2022-07-19T21:16:34.528" v="1491" actId="14100"/>
          <ac:picMkLst>
            <pc:docMk/>
            <pc:sldMk cId="84369904" sldId="267"/>
            <ac:picMk id="3" creationId="{6B167E45-5AF0-B43C-931C-E72ECF02FA48}"/>
          </ac:picMkLst>
        </pc:picChg>
        <pc:picChg chg="add del mod">
          <ac:chgData name="Alfredo Funicello" userId="S::alfredo.funicello@studenti.unimi.it::93b986d0-fecc-4c84-b3e4-091f899e6982" providerId="AD" clId="Web-{04DE7ACF-377F-45EA-9F58-8220365C46E6}" dt="2022-07-19T21:09:34.766" v="1435"/>
          <ac:picMkLst>
            <pc:docMk/>
            <pc:sldMk cId="84369904" sldId="267"/>
            <ac:picMk id="4" creationId="{4A8B64E2-0E6C-0883-8F24-7AF54C682BFA}"/>
          </ac:picMkLst>
        </pc:picChg>
        <pc:picChg chg="add mod modCrop">
          <ac:chgData name="Alfredo Funicello" userId="S::alfredo.funicello@studenti.unimi.it::93b986d0-fecc-4c84-b3e4-091f899e6982" providerId="AD" clId="Web-{04DE7ACF-377F-45EA-9F58-8220365C46E6}" dt="2022-07-19T21:16:26.215" v="1489" actId="1076"/>
          <ac:picMkLst>
            <pc:docMk/>
            <pc:sldMk cId="84369904" sldId="267"/>
            <ac:picMk id="5" creationId="{AEAD0E71-7A4E-14B9-A97F-CDA0BD852221}"/>
          </ac:picMkLst>
        </pc:picChg>
        <pc:picChg chg="add mod modCrop">
          <ac:chgData name="Alfredo Funicello" userId="S::alfredo.funicello@studenti.unimi.it::93b986d0-fecc-4c84-b3e4-091f899e6982" providerId="AD" clId="Web-{04DE7ACF-377F-45EA-9F58-8220365C46E6}" dt="2022-07-19T21:13:49.523" v="1465" actId="1076"/>
          <ac:picMkLst>
            <pc:docMk/>
            <pc:sldMk cId="84369904" sldId="267"/>
            <ac:picMk id="6" creationId="{37D08946-13F5-9E47-CC41-517998CCFB51}"/>
          </ac:picMkLst>
        </pc:picChg>
        <pc:picChg chg="add mod modCrop">
          <ac:chgData name="Alfredo Funicello" userId="S::alfredo.funicello@studenti.unimi.it::93b986d0-fecc-4c84-b3e4-091f899e6982" providerId="AD" clId="Web-{04DE7ACF-377F-45EA-9F58-8220365C46E6}" dt="2022-07-19T21:16:28.590" v="1490" actId="1076"/>
          <ac:picMkLst>
            <pc:docMk/>
            <pc:sldMk cId="84369904" sldId="267"/>
            <ac:picMk id="7" creationId="{83E3EA95-3B6E-9DCC-586D-1C81D7DF9736}"/>
          </ac:picMkLst>
        </pc:picChg>
      </pc:sldChg>
      <pc:sldChg chg="addSp modSp new">
        <pc:chgData name="Alfredo Funicello" userId="S::alfredo.funicello@studenti.unimi.it::93b986d0-fecc-4c84-b3e4-091f899e6982" providerId="AD" clId="Web-{04DE7ACF-377F-45EA-9F58-8220365C46E6}" dt="2022-07-19T21:40:14.305" v="1578" actId="1076"/>
        <pc:sldMkLst>
          <pc:docMk/>
          <pc:sldMk cId="1861359190" sldId="268"/>
        </pc:sldMkLst>
        <pc:picChg chg="add mod">
          <ac:chgData name="Alfredo Funicello" userId="S::alfredo.funicello@studenti.unimi.it::93b986d0-fecc-4c84-b3e4-091f899e6982" providerId="AD" clId="Web-{04DE7ACF-377F-45EA-9F58-8220365C46E6}" dt="2022-07-19T21:40:14.305" v="1578" actId="1076"/>
          <ac:picMkLst>
            <pc:docMk/>
            <pc:sldMk cId="1861359190" sldId="268"/>
            <ac:picMk id="2" creationId="{58CC6FF2-F3F8-A74B-B8A6-11DBD0F8623D}"/>
          </ac:picMkLst>
        </pc:picChg>
      </pc:sldChg>
      <pc:sldChg chg="addSp delSp modSp new">
        <pc:chgData name="Alfredo Funicello" userId="S::alfredo.funicello@studenti.unimi.it::93b986d0-fecc-4c84-b3e4-091f899e6982" providerId="AD" clId="Web-{04DE7ACF-377F-45EA-9F58-8220365C46E6}" dt="2022-07-19T21:33:43.231" v="1576" actId="1076"/>
        <pc:sldMkLst>
          <pc:docMk/>
          <pc:sldMk cId="1796564687" sldId="269"/>
        </pc:sldMkLst>
        <pc:spChg chg="del">
          <ac:chgData name="Alfredo Funicello" userId="S::alfredo.funicello@studenti.unimi.it::93b986d0-fecc-4c84-b3e4-091f899e6982" providerId="AD" clId="Web-{04DE7ACF-377F-45EA-9F58-8220365C46E6}" dt="2022-07-19T21:33:10.168" v="1564"/>
          <ac:spMkLst>
            <pc:docMk/>
            <pc:sldMk cId="1796564687" sldId="269"/>
            <ac:spMk id="2" creationId="{6B6D91A7-3990-D5B1-D649-92B5AE30D1B2}"/>
          </ac:spMkLst>
        </pc:spChg>
        <pc:spChg chg="del">
          <ac:chgData name="Alfredo Funicello" userId="S::alfredo.funicello@studenti.unimi.it::93b986d0-fecc-4c84-b3e4-091f899e6982" providerId="AD" clId="Web-{04DE7ACF-377F-45EA-9F58-8220365C46E6}" dt="2022-07-19T21:33:07.652" v="1563"/>
          <ac:spMkLst>
            <pc:docMk/>
            <pc:sldMk cId="1796564687" sldId="269"/>
            <ac:spMk id="3" creationId="{98A8D13E-7A7A-21E5-FE53-B6E910045C1C}"/>
          </ac:spMkLst>
        </pc:spChg>
        <pc:picChg chg="add mod ord">
          <ac:chgData name="Alfredo Funicello" userId="S::alfredo.funicello@studenti.unimi.it::93b986d0-fecc-4c84-b3e4-091f899e6982" providerId="AD" clId="Web-{04DE7ACF-377F-45EA-9F58-8220365C46E6}" dt="2022-07-19T21:33:37.918" v="1575" actId="14100"/>
          <ac:picMkLst>
            <pc:docMk/>
            <pc:sldMk cId="1796564687" sldId="269"/>
            <ac:picMk id="4" creationId="{C096BDC9-705B-1113-4AAD-A3245046332F}"/>
          </ac:picMkLst>
        </pc:picChg>
        <pc:picChg chg="add mod">
          <ac:chgData name="Alfredo Funicello" userId="S::alfredo.funicello@studenti.unimi.it::93b986d0-fecc-4c84-b3e4-091f899e6982" providerId="AD" clId="Web-{04DE7ACF-377F-45EA-9F58-8220365C46E6}" dt="2022-07-19T21:33:43.231" v="1576" actId="1076"/>
          <ac:picMkLst>
            <pc:docMk/>
            <pc:sldMk cId="1796564687" sldId="269"/>
            <ac:picMk id="6" creationId="{6A64337C-BA10-396B-C2C6-8E7E13519015}"/>
          </ac:picMkLst>
        </pc:picChg>
      </pc:sldChg>
    </pc:docChg>
  </pc:docChgLst>
</pc:chgInfo>
</file>

<file path=ppt/comments/modernComment_102_80326A98.xml><?xml version="1.0" encoding="utf-8"?>
<p188:cmLst xmlns:a="http://schemas.openxmlformats.org/drawingml/2006/main" xmlns:r="http://schemas.openxmlformats.org/officeDocument/2006/relationships" xmlns:p188="http://schemas.microsoft.com/office/powerpoint/2018/8/main">
  <p188:cm id="{1C85F5B1-606B-4A9D-B992-6F111EA95164}" authorId="{B8DDD5C5-C45E-00E0-7E43-FDBB9B5EAB90}" created="2022-07-19T20:11:01.322">
    <ac:deMkLst xmlns:ac="http://schemas.microsoft.com/office/drawing/2013/main/command">
      <pc:docMk xmlns:pc="http://schemas.microsoft.com/office/powerpoint/2013/main/command"/>
      <pc:sldMk xmlns:pc="http://schemas.microsoft.com/office/powerpoint/2013/main/command" cId="2150787736" sldId="258"/>
      <ac:spMk id="8" creationId="{8ECDC03D-FF8B-B47A-6612-06218269B002}"/>
    </ac:deMkLst>
    <p188:txBody>
      <a:bodyPr/>
      <a:lstStyle/>
      <a:p>
        <a:r>
          <a:rPr lang="en-GB"/>
          <a:t>The different measurements scales between the features will be handled by using the function to standardize values in highly scale-dependent techniques such as PCA or clustering.
The outliers are decided to be kept because they hold relevant information on the characteristics of the countries and excluding them would be detrimental to the scope of the analysis.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20/07/2022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20/07/2022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20/07/2022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20/07/2022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2_80326A9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5AC52A-7E1F-F8E3-7DF0-A4FBEF9A1D96}"/>
              </a:ext>
            </a:extLst>
          </p:cNvPr>
          <p:cNvSpPr txBox="1"/>
          <p:nvPr/>
        </p:nvSpPr>
        <p:spPr>
          <a:xfrm>
            <a:off x="5549898" y="476952"/>
            <a:ext cx="567831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dirty="0">
                <a:latin typeface="Book Antiqua"/>
                <a:cs typeface="Calibri"/>
              </a:rPr>
              <a:t>Unsupervised Learning on world countries data</a:t>
            </a:r>
            <a:endParaRPr lang="en-GB" sz="4000" b="1" dirty="0">
              <a:cs typeface="Calibri"/>
            </a:endParaRPr>
          </a:p>
        </p:txBody>
      </p:sp>
      <p:pic>
        <p:nvPicPr>
          <p:cNvPr id="5" name="Graphic 5" descr="Earth globe: Africa and Europe with solid fill">
            <a:extLst>
              <a:ext uri="{FF2B5EF4-FFF2-40B4-BE49-F238E27FC236}">
                <a16:creationId xmlns:a16="http://schemas.microsoft.com/office/drawing/2014/main" id="{5FA2A395-7807-75F2-91B9-BF032BB8FD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8354" y="728133"/>
            <a:ext cx="5295899" cy="5295899"/>
          </a:xfrm>
          <a:prstGeom prst="rect">
            <a:avLst/>
          </a:prstGeom>
        </p:spPr>
      </p:pic>
      <p:sp>
        <p:nvSpPr>
          <p:cNvPr id="6" name="TextBox 5">
            <a:extLst>
              <a:ext uri="{FF2B5EF4-FFF2-40B4-BE49-F238E27FC236}">
                <a16:creationId xmlns:a16="http://schemas.microsoft.com/office/drawing/2014/main" id="{884E86B0-40C0-7C68-7B9F-460A46CF155B}"/>
              </a:ext>
            </a:extLst>
          </p:cNvPr>
          <p:cNvSpPr txBox="1"/>
          <p:nvPr/>
        </p:nvSpPr>
        <p:spPr>
          <a:xfrm>
            <a:off x="5544609" y="2037995"/>
            <a:ext cx="548075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Palatino Linotype"/>
                <a:ea typeface="+mn-lt"/>
                <a:cs typeface="+mn-lt"/>
              </a:rPr>
              <a:t>HELP International is an NGO interested in understanding </a:t>
            </a:r>
            <a:r>
              <a:rPr lang="en-GB" sz="2400" b="1" dirty="0">
                <a:latin typeface="Palatino Linotype"/>
                <a:ea typeface="+mn-lt"/>
                <a:cs typeface="+mn-lt"/>
              </a:rPr>
              <a:t>poverty.</a:t>
            </a:r>
            <a:endParaRPr lang="en-US" sz="2400" dirty="0">
              <a:latin typeface="Palatino Linotype"/>
              <a:ea typeface="+mn-lt"/>
              <a:cs typeface="+mn-lt"/>
            </a:endParaRPr>
          </a:p>
          <a:p>
            <a:endParaRPr lang="en-GB" sz="2400" dirty="0">
              <a:latin typeface="Palatino Linotype"/>
              <a:ea typeface="+mn-lt"/>
              <a:cs typeface="+mn-lt"/>
            </a:endParaRPr>
          </a:p>
          <a:p>
            <a:r>
              <a:rPr lang="en-GB" sz="2400" dirty="0">
                <a:latin typeface="Palatino Linotype"/>
                <a:ea typeface="+mn-lt"/>
                <a:cs typeface="+mn-lt"/>
              </a:rPr>
              <a:t>It's playing an active role in efforts to </a:t>
            </a:r>
            <a:r>
              <a:rPr lang="en-GB" sz="2400" b="1" dirty="0">
                <a:latin typeface="Palatino Linotype"/>
                <a:ea typeface="+mn-lt"/>
                <a:cs typeface="+mn-lt"/>
              </a:rPr>
              <a:t>improve the quality of life</a:t>
            </a:r>
            <a:r>
              <a:rPr lang="en-GB" sz="2400" dirty="0">
                <a:latin typeface="Palatino Linotype"/>
                <a:ea typeface="+mn-lt"/>
                <a:cs typeface="+mn-lt"/>
              </a:rPr>
              <a:t> of some of the most </a:t>
            </a:r>
            <a:r>
              <a:rPr lang="en-GB" sz="2400" b="1" dirty="0">
                <a:latin typeface="Palatino Linotype"/>
                <a:ea typeface="+mn-lt"/>
                <a:cs typeface="+mn-lt"/>
              </a:rPr>
              <a:t>vulnerable populations</a:t>
            </a:r>
            <a:r>
              <a:rPr lang="en-GB" sz="2400" dirty="0">
                <a:latin typeface="Palatino Linotype"/>
                <a:ea typeface="+mn-lt"/>
                <a:cs typeface="+mn-lt"/>
              </a:rPr>
              <a:t> in the world</a:t>
            </a:r>
            <a:r>
              <a:rPr lang="en-GB" sz="2400" baseline="30000" dirty="0">
                <a:latin typeface="Palatino Linotype"/>
                <a:ea typeface="+mn-lt"/>
                <a:cs typeface="+mn-lt"/>
              </a:rPr>
              <a:t>1</a:t>
            </a:r>
            <a:r>
              <a:rPr lang="en-GB" sz="2400" dirty="0">
                <a:latin typeface="Palatino Linotype"/>
                <a:ea typeface="+mn-lt"/>
                <a:cs typeface="+mn-lt"/>
              </a:rPr>
              <a:t>.</a:t>
            </a:r>
            <a:endParaRPr lang="en-US" sz="2400" dirty="0">
              <a:latin typeface="Palatino Linotype"/>
            </a:endParaRPr>
          </a:p>
        </p:txBody>
      </p:sp>
      <p:sp>
        <p:nvSpPr>
          <p:cNvPr id="2" name="TextBox 1">
            <a:extLst>
              <a:ext uri="{FF2B5EF4-FFF2-40B4-BE49-F238E27FC236}">
                <a16:creationId xmlns:a16="http://schemas.microsoft.com/office/drawing/2014/main" id="{8D7B24A6-2C19-8F17-1610-B97DA5D7C1B0}"/>
              </a:ext>
            </a:extLst>
          </p:cNvPr>
          <p:cNvSpPr txBox="1"/>
          <p:nvPr/>
        </p:nvSpPr>
        <p:spPr>
          <a:xfrm>
            <a:off x="5544610" y="5008383"/>
            <a:ext cx="60310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u="sng" dirty="0">
                <a:latin typeface="Palatino Linotype"/>
                <a:ea typeface="+mn-lt"/>
                <a:cs typeface="+mn-lt"/>
              </a:rPr>
              <a:t>Objective:</a:t>
            </a:r>
            <a:r>
              <a:rPr lang="en-GB" sz="2400" dirty="0">
                <a:latin typeface="Palatino Linotype"/>
                <a:ea typeface="+mn-lt"/>
                <a:cs typeface="+mn-lt"/>
              </a:rPr>
              <a:t> </a:t>
            </a:r>
            <a:r>
              <a:rPr lang="en-GB" sz="2400" i="1" dirty="0">
                <a:latin typeface="Palatino Linotype"/>
                <a:ea typeface="+mn-lt"/>
                <a:cs typeface="+mn-lt"/>
              </a:rPr>
              <a:t>understanding characteristics and patterns of economic development between countries through markers </a:t>
            </a:r>
            <a:endParaRPr lang="en-GB" sz="2400" b="1" i="1" u="sng" dirty="0">
              <a:latin typeface="Palatino Linotype"/>
              <a:ea typeface="+mn-lt"/>
              <a:cs typeface="+mn-lt"/>
            </a:endParaRPr>
          </a:p>
        </p:txBody>
      </p:sp>
      <p:sp>
        <p:nvSpPr>
          <p:cNvPr id="3" name="TextBox 2">
            <a:extLst>
              <a:ext uri="{FF2B5EF4-FFF2-40B4-BE49-F238E27FC236}">
                <a16:creationId xmlns:a16="http://schemas.microsoft.com/office/drawing/2014/main" id="{CB8EC236-649D-F7A4-B41C-D25FA9C1F906}"/>
              </a:ext>
            </a:extLst>
          </p:cNvPr>
          <p:cNvSpPr txBox="1"/>
          <p:nvPr/>
        </p:nvSpPr>
        <p:spPr>
          <a:xfrm>
            <a:off x="9007123" y="6509456"/>
            <a:ext cx="3399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Palatino Linotype"/>
              </a:rPr>
              <a:t>​</a:t>
            </a:r>
            <a:r>
              <a:rPr lang="en-US" sz="1100" baseline="30000" dirty="0">
                <a:latin typeface="Palatino Linotype"/>
              </a:rPr>
              <a:t>1</a:t>
            </a:r>
            <a:r>
              <a:rPr lang="en-US" sz="1100" b="1" dirty="0">
                <a:latin typeface="Palatino Linotype"/>
              </a:rPr>
              <a:t>HELP International</a:t>
            </a:r>
            <a:r>
              <a:rPr lang="en-US" sz="1100" dirty="0">
                <a:latin typeface="Palatino Linotype"/>
              </a:rPr>
              <a:t>, </a:t>
            </a:r>
            <a:r>
              <a:rPr lang="en-US" sz="1100" i="1" dirty="0">
                <a:latin typeface="Palatino Linotype"/>
                <a:ea typeface="+mn-lt"/>
                <a:cs typeface="+mn-lt"/>
              </a:rPr>
              <a:t>https://help-international.org</a:t>
            </a:r>
            <a:r>
              <a:rPr lang="en-US" sz="1100" dirty="0">
                <a:latin typeface="Palatino Linotype"/>
                <a:ea typeface="+mn-lt"/>
                <a:cs typeface="+mn-lt"/>
              </a:rPr>
              <a:t>/</a:t>
            </a:r>
            <a:endParaRPr lang="en-US" sz="1100" dirty="0">
              <a:latin typeface="Palatino Linotype"/>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C7C6FFBF-AFD6-755C-E307-2BDF9760356D}"/>
              </a:ext>
            </a:extLst>
          </p:cNvPr>
          <p:cNvPicPr>
            <a:picLocks noChangeAspect="1"/>
          </p:cNvPicPr>
          <p:nvPr/>
        </p:nvPicPr>
        <p:blipFill>
          <a:blip r:embed="rId2"/>
          <a:stretch>
            <a:fillRect/>
          </a:stretch>
        </p:blipFill>
        <p:spPr>
          <a:xfrm>
            <a:off x="176280" y="1548792"/>
            <a:ext cx="6468533" cy="3875474"/>
          </a:xfrm>
          <a:prstGeom prst="rect">
            <a:avLst/>
          </a:prstGeom>
        </p:spPr>
      </p:pic>
      <p:pic>
        <p:nvPicPr>
          <p:cNvPr id="3" name="Picture 3" descr="Chart, line chart&#10;&#10;Description automatically generated">
            <a:extLst>
              <a:ext uri="{FF2B5EF4-FFF2-40B4-BE49-F238E27FC236}">
                <a16:creationId xmlns:a16="http://schemas.microsoft.com/office/drawing/2014/main" id="{002EB609-81C9-5E62-799E-5B97F6921C5B}"/>
              </a:ext>
            </a:extLst>
          </p:cNvPr>
          <p:cNvPicPr>
            <a:picLocks noChangeAspect="1"/>
          </p:cNvPicPr>
          <p:nvPr/>
        </p:nvPicPr>
        <p:blipFill>
          <a:blip r:embed="rId3"/>
          <a:stretch>
            <a:fillRect/>
          </a:stretch>
        </p:blipFill>
        <p:spPr>
          <a:xfrm>
            <a:off x="6540934" y="1543908"/>
            <a:ext cx="6292144" cy="3762586"/>
          </a:xfrm>
          <a:prstGeom prst="rect">
            <a:avLst/>
          </a:prstGeom>
        </p:spPr>
      </p:pic>
      <p:sp>
        <p:nvSpPr>
          <p:cNvPr id="5" name="TextBox 4">
            <a:extLst>
              <a:ext uri="{FF2B5EF4-FFF2-40B4-BE49-F238E27FC236}">
                <a16:creationId xmlns:a16="http://schemas.microsoft.com/office/drawing/2014/main" id="{445D6C71-019D-10FE-83B5-B2A7B4B44F5C}"/>
              </a:ext>
            </a:extLst>
          </p:cNvPr>
          <p:cNvSpPr txBox="1"/>
          <p:nvPr/>
        </p:nvSpPr>
        <p:spPr>
          <a:xfrm>
            <a:off x="215898" y="74790"/>
            <a:ext cx="9897527"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latin typeface="Book Antiqua"/>
                <a:ea typeface="+mn-lt"/>
                <a:cs typeface="+mn-lt"/>
              </a:rPr>
              <a:t>K-Medoids</a:t>
            </a:r>
            <a:endParaRPr lang="en-US" dirty="0"/>
          </a:p>
        </p:txBody>
      </p:sp>
    </p:spTree>
    <p:extLst>
      <p:ext uri="{BB962C8B-B14F-4D97-AF65-F5344CB8AC3E}">
        <p14:creationId xmlns:p14="http://schemas.microsoft.com/office/powerpoint/2010/main" val="22905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p, scatter chart&#10;&#10;Description automatically generated">
            <a:extLst>
              <a:ext uri="{FF2B5EF4-FFF2-40B4-BE49-F238E27FC236}">
                <a16:creationId xmlns:a16="http://schemas.microsoft.com/office/drawing/2014/main" id="{8C4430E1-1843-2C79-92FA-3636CFA3AAC9}"/>
              </a:ext>
            </a:extLst>
          </p:cNvPr>
          <p:cNvPicPr>
            <a:picLocks noChangeAspect="1"/>
          </p:cNvPicPr>
          <p:nvPr/>
        </p:nvPicPr>
        <p:blipFill rotWithShape="1">
          <a:blip r:embed="rId2"/>
          <a:srcRect t="-78" r="103" b="66426"/>
          <a:stretch/>
        </p:blipFill>
        <p:spPr>
          <a:xfrm>
            <a:off x="660399" y="2680"/>
            <a:ext cx="10243801" cy="3476401"/>
          </a:xfrm>
          <a:prstGeom prst="rect">
            <a:avLst/>
          </a:prstGeom>
        </p:spPr>
      </p:pic>
      <p:pic>
        <p:nvPicPr>
          <p:cNvPr id="4" name="Picture 4" descr="Map, scatter chart&#10;&#10;Description automatically generated">
            <a:extLst>
              <a:ext uri="{FF2B5EF4-FFF2-40B4-BE49-F238E27FC236}">
                <a16:creationId xmlns:a16="http://schemas.microsoft.com/office/drawing/2014/main" id="{0F88C074-3E52-7F78-F086-2A61ADAE9C95}"/>
              </a:ext>
            </a:extLst>
          </p:cNvPr>
          <p:cNvPicPr>
            <a:picLocks noChangeAspect="1"/>
          </p:cNvPicPr>
          <p:nvPr/>
        </p:nvPicPr>
        <p:blipFill rotWithShape="1">
          <a:blip r:embed="rId2"/>
          <a:srcRect t="32921" r="130" b="35459"/>
          <a:stretch/>
        </p:blipFill>
        <p:spPr>
          <a:xfrm>
            <a:off x="293512" y="3186291"/>
            <a:ext cx="11607824" cy="3669656"/>
          </a:xfrm>
          <a:prstGeom prst="rect">
            <a:avLst/>
          </a:prstGeom>
        </p:spPr>
      </p:pic>
    </p:spTree>
    <p:extLst>
      <p:ext uri="{BB962C8B-B14F-4D97-AF65-F5344CB8AC3E}">
        <p14:creationId xmlns:p14="http://schemas.microsoft.com/office/powerpoint/2010/main" val="213044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Map, scatter chart&#10;&#10;Description automatically generated">
            <a:extLst>
              <a:ext uri="{FF2B5EF4-FFF2-40B4-BE49-F238E27FC236}">
                <a16:creationId xmlns:a16="http://schemas.microsoft.com/office/drawing/2014/main" id="{6B167E45-5AF0-B43C-931C-E72ECF02FA48}"/>
              </a:ext>
            </a:extLst>
          </p:cNvPr>
          <p:cNvPicPr>
            <a:picLocks noChangeAspect="1"/>
          </p:cNvPicPr>
          <p:nvPr/>
        </p:nvPicPr>
        <p:blipFill rotWithShape="1">
          <a:blip r:embed="rId2"/>
          <a:srcRect l="49845" b="66589"/>
          <a:stretch/>
        </p:blipFill>
        <p:spPr>
          <a:xfrm>
            <a:off x="-2821" y="977904"/>
            <a:ext cx="7277105" cy="4839640"/>
          </a:xfrm>
          <a:prstGeom prst="rect">
            <a:avLst/>
          </a:prstGeom>
        </p:spPr>
      </p:pic>
      <p:pic>
        <p:nvPicPr>
          <p:cNvPr id="5" name="Picture 5" descr="Chart, bar chart&#10;&#10;Description automatically generated">
            <a:extLst>
              <a:ext uri="{FF2B5EF4-FFF2-40B4-BE49-F238E27FC236}">
                <a16:creationId xmlns:a16="http://schemas.microsoft.com/office/drawing/2014/main" id="{AEAD0E71-7A4E-14B9-A97F-CDA0BD852221}"/>
              </a:ext>
            </a:extLst>
          </p:cNvPr>
          <p:cNvPicPr>
            <a:picLocks noChangeAspect="1"/>
          </p:cNvPicPr>
          <p:nvPr/>
        </p:nvPicPr>
        <p:blipFill rotWithShape="1">
          <a:blip r:embed="rId3"/>
          <a:srcRect l="3525" r="13043" b="1096"/>
          <a:stretch/>
        </p:blipFill>
        <p:spPr>
          <a:xfrm>
            <a:off x="6558844" y="948065"/>
            <a:ext cx="5488744" cy="5581985"/>
          </a:xfrm>
          <a:prstGeom prst="rect">
            <a:avLst/>
          </a:prstGeom>
        </p:spPr>
      </p:pic>
      <p:pic>
        <p:nvPicPr>
          <p:cNvPr id="6" name="Picture 6" descr="Map, scatter chart&#10;&#10;Description automatically generated">
            <a:extLst>
              <a:ext uri="{FF2B5EF4-FFF2-40B4-BE49-F238E27FC236}">
                <a16:creationId xmlns:a16="http://schemas.microsoft.com/office/drawing/2014/main" id="{37D08946-13F5-9E47-CC41-517998CCFB51}"/>
              </a:ext>
            </a:extLst>
          </p:cNvPr>
          <p:cNvPicPr>
            <a:picLocks noChangeAspect="1"/>
          </p:cNvPicPr>
          <p:nvPr/>
        </p:nvPicPr>
        <p:blipFill rotWithShape="1">
          <a:blip r:embed="rId2"/>
          <a:srcRect l="95809" t="13362" r="-18" b="79586"/>
          <a:stretch/>
        </p:blipFill>
        <p:spPr>
          <a:xfrm>
            <a:off x="1246010" y="1746955"/>
            <a:ext cx="559983" cy="938296"/>
          </a:xfrm>
          <a:prstGeom prst="rect">
            <a:avLst/>
          </a:prstGeom>
        </p:spPr>
      </p:pic>
      <p:pic>
        <p:nvPicPr>
          <p:cNvPr id="7" name="Picture 7">
            <a:extLst>
              <a:ext uri="{FF2B5EF4-FFF2-40B4-BE49-F238E27FC236}">
                <a16:creationId xmlns:a16="http://schemas.microsoft.com/office/drawing/2014/main" id="{83E3EA95-3B6E-9DCC-586D-1C81D7DF9736}"/>
              </a:ext>
            </a:extLst>
          </p:cNvPr>
          <p:cNvPicPr>
            <a:picLocks noChangeAspect="1"/>
          </p:cNvPicPr>
          <p:nvPr/>
        </p:nvPicPr>
        <p:blipFill rotWithShape="1">
          <a:blip r:embed="rId3"/>
          <a:srcRect l="87500" t="31811" r="94" b="37746"/>
          <a:stretch/>
        </p:blipFill>
        <p:spPr>
          <a:xfrm>
            <a:off x="10848622" y="1157984"/>
            <a:ext cx="931165" cy="1963755"/>
          </a:xfrm>
          <a:prstGeom prst="rect">
            <a:avLst/>
          </a:prstGeom>
        </p:spPr>
      </p:pic>
    </p:spTree>
    <p:extLst>
      <p:ext uri="{BB962C8B-B14F-4D97-AF65-F5344CB8AC3E}">
        <p14:creationId xmlns:p14="http://schemas.microsoft.com/office/powerpoint/2010/main" val="8436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waterfall chart&#10;&#10;Description automatically generated">
            <a:extLst>
              <a:ext uri="{FF2B5EF4-FFF2-40B4-BE49-F238E27FC236}">
                <a16:creationId xmlns:a16="http://schemas.microsoft.com/office/drawing/2014/main" id="{A70EAB18-F953-073B-2B90-F28B1411A7FA}"/>
              </a:ext>
            </a:extLst>
          </p:cNvPr>
          <p:cNvPicPr>
            <a:picLocks noChangeAspect="1"/>
          </p:cNvPicPr>
          <p:nvPr/>
        </p:nvPicPr>
        <p:blipFill rotWithShape="1">
          <a:blip r:embed="rId2"/>
          <a:srcRect l="2729" t="-596" b="3071"/>
          <a:stretch/>
        </p:blipFill>
        <p:spPr>
          <a:xfrm>
            <a:off x="3894558" y="-2086"/>
            <a:ext cx="4175519" cy="3132509"/>
          </a:xfrm>
          <a:prstGeom prst="rect">
            <a:avLst/>
          </a:prstGeom>
        </p:spPr>
      </p:pic>
      <p:pic>
        <p:nvPicPr>
          <p:cNvPr id="5" name="Picture 5" descr="Chart, waterfall chart&#10;&#10;Description automatically generated">
            <a:extLst>
              <a:ext uri="{FF2B5EF4-FFF2-40B4-BE49-F238E27FC236}">
                <a16:creationId xmlns:a16="http://schemas.microsoft.com/office/drawing/2014/main" id="{52B5F565-33B5-F35D-3FC1-A0E24C07A810}"/>
              </a:ext>
            </a:extLst>
          </p:cNvPr>
          <p:cNvPicPr>
            <a:picLocks noChangeAspect="1"/>
          </p:cNvPicPr>
          <p:nvPr/>
        </p:nvPicPr>
        <p:blipFill rotWithShape="1">
          <a:blip r:embed="rId3"/>
          <a:srcRect l="5429" r="-489" b="3240"/>
          <a:stretch/>
        </p:blipFill>
        <p:spPr>
          <a:xfrm>
            <a:off x="8010300" y="2028528"/>
            <a:ext cx="4180332" cy="3214174"/>
          </a:xfrm>
          <a:prstGeom prst="rect">
            <a:avLst/>
          </a:prstGeom>
        </p:spPr>
      </p:pic>
      <p:graphicFrame>
        <p:nvGraphicFramePr>
          <p:cNvPr id="7" name="Table 7">
            <a:extLst>
              <a:ext uri="{FF2B5EF4-FFF2-40B4-BE49-F238E27FC236}">
                <a16:creationId xmlns:a16="http://schemas.microsoft.com/office/drawing/2014/main" id="{0C45F579-45B8-A83D-2A76-D5D9ADECFBEA}"/>
              </a:ext>
            </a:extLst>
          </p:cNvPr>
          <p:cNvGraphicFramePr>
            <a:graphicFrameLocks noGrp="1"/>
          </p:cNvGraphicFramePr>
          <p:nvPr>
            <p:extLst>
              <p:ext uri="{D42A27DB-BD31-4B8C-83A1-F6EECF244321}">
                <p14:modId xmlns:p14="http://schemas.microsoft.com/office/powerpoint/2010/main" val="2907992699"/>
              </p:ext>
            </p:extLst>
          </p:nvPr>
        </p:nvGraphicFramePr>
        <p:xfrm>
          <a:off x="960403" y="5252043"/>
          <a:ext cx="10025524" cy="1584960"/>
        </p:xfrm>
        <a:graphic>
          <a:graphicData uri="http://schemas.openxmlformats.org/drawingml/2006/table">
            <a:tbl>
              <a:tblPr firstRow="1" bandRow="1">
                <a:tableStyleId>{073A0DAA-6AF3-43AB-8588-CEC1D06C72B9}</a:tableStyleId>
              </a:tblPr>
              <a:tblGrid>
                <a:gridCol w="944391">
                  <a:extLst>
                    <a:ext uri="{9D8B030D-6E8A-4147-A177-3AD203B41FA5}">
                      <a16:colId xmlns:a16="http://schemas.microsoft.com/office/drawing/2014/main" val="3217495971"/>
                    </a:ext>
                  </a:extLst>
                </a:gridCol>
                <a:gridCol w="772682">
                  <a:extLst>
                    <a:ext uri="{9D8B030D-6E8A-4147-A177-3AD203B41FA5}">
                      <a16:colId xmlns:a16="http://schemas.microsoft.com/office/drawing/2014/main" val="2095978024"/>
                    </a:ext>
                  </a:extLst>
                </a:gridCol>
                <a:gridCol w="740488">
                  <a:extLst>
                    <a:ext uri="{9D8B030D-6E8A-4147-A177-3AD203B41FA5}">
                      <a16:colId xmlns:a16="http://schemas.microsoft.com/office/drawing/2014/main" val="1489996664"/>
                    </a:ext>
                  </a:extLst>
                </a:gridCol>
                <a:gridCol w="890731">
                  <a:extLst>
                    <a:ext uri="{9D8B030D-6E8A-4147-A177-3AD203B41FA5}">
                      <a16:colId xmlns:a16="http://schemas.microsoft.com/office/drawing/2014/main" val="829665228"/>
                    </a:ext>
                  </a:extLst>
                </a:gridCol>
                <a:gridCol w="922925">
                  <a:extLst>
                    <a:ext uri="{9D8B030D-6E8A-4147-A177-3AD203B41FA5}">
                      <a16:colId xmlns:a16="http://schemas.microsoft.com/office/drawing/2014/main" val="1759198094"/>
                    </a:ext>
                  </a:extLst>
                </a:gridCol>
                <a:gridCol w="869269">
                  <a:extLst>
                    <a:ext uri="{9D8B030D-6E8A-4147-A177-3AD203B41FA5}">
                      <a16:colId xmlns:a16="http://schemas.microsoft.com/office/drawing/2014/main" val="2715061830"/>
                    </a:ext>
                  </a:extLst>
                </a:gridCol>
                <a:gridCol w="880000">
                  <a:extLst>
                    <a:ext uri="{9D8B030D-6E8A-4147-A177-3AD203B41FA5}">
                      <a16:colId xmlns:a16="http://schemas.microsoft.com/office/drawing/2014/main" val="1530098225"/>
                    </a:ext>
                  </a:extLst>
                </a:gridCol>
                <a:gridCol w="783414">
                  <a:extLst>
                    <a:ext uri="{9D8B030D-6E8A-4147-A177-3AD203B41FA5}">
                      <a16:colId xmlns:a16="http://schemas.microsoft.com/office/drawing/2014/main" val="740081063"/>
                    </a:ext>
                  </a:extLst>
                </a:gridCol>
                <a:gridCol w="1094635">
                  <a:extLst>
                    <a:ext uri="{9D8B030D-6E8A-4147-A177-3AD203B41FA5}">
                      <a16:colId xmlns:a16="http://schemas.microsoft.com/office/drawing/2014/main" val="2999831577"/>
                    </a:ext>
                  </a:extLst>
                </a:gridCol>
                <a:gridCol w="1113547">
                  <a:extLst>
                    <a:ext uri="{9D8B030D-6E8A-4147-A177-3AD203B41FA5}">
                      <a16:colId xmlns:a16="http://schemas.microsoft.com/office/drawing/2014/main" val="3754651523"/>
                    </a:ext>
                  </a:extLst>
                </a:gridCol>
                <a:gridCol w="1013442">
                  <a:extLst>
                    <a:ext uri="{9D8B030D-6E8A-4147-A177-3AD203B41FA5}">
                      <a16:colId xmlns:a16="http://schemas.microsoft.com/office/drawing/2014/main" val="2841352139"/>
                    </a:ext>
                  </a:extLst>
                </a:gridCol>
              </a:tblGrid>
              <a:tr h="351395">
                <a:tc>
                  <a:txBody>
                    <a:bodyPr/>
                    <a:lstStyle/>
                    <a:p>
                      <a:pPr lvl="0">
                        <a:buNone/>
                      </a:pPr>
                      <a:endParaRPr lang="en-GB" sz="1600" dirty="0"/>
                    </a:p>
                  </a:txBody>
                  <a:tcPr>
                    <a:solidFill>
                      <a:schemeClr val="tx1"/>
                    </a:solidFill>
                  </a:tcPr>
                </a:tc>
                <a:tc>
                  <a:txBody>
                    <a:bodyPr/>
                    <a:lstStyle/>
                    <a:p>
                      <a:r>
                        <a:rPr lang="en-GB" sz="1600" dirty="0"/>
                        <a:t>cluster</a:t>
                      </a:r>
                    </a:p>
                  </a:txBody>
                  <a:tcPr>
                    <a:solidFill>
                      <a:schemeClr val="tx1"/>
                    </a:solidFill>
                  </a:tcPr>
                </a:tc>
                <a:tc>
                  <a:txBody>
                    <a:bodyPr/>
                    <a:lstStyle/>
                    <a:p>
                      <a:r>
                        <a:rPr lang="en-GB" sz="1600" dirty="0"/>
                        <a:t>gdpp</a:t>
                      </a:r>
                    </a:p>
                  </a:txBody>
                  <a:tcPr>
                    <a:solidFill>
                      <a:schemeClr val="tx1"/>
                    </a:solidFill>
                  </a:tcPr>
                </a:tc>
                <a:tc>
                  <a:txBody>
                    <a:bodyPr/>
                    <a:lstStyle/>
                    <a:p>
                      <a:r>
                        <a:rPr lang="en-GB" sz="1600" dirty="0"/>
                        <a:t>income</a:t>
                      </a:r>
                    </a:p>
                  </a:txBody>
                  <a:tcPr>
                    <a:solidFill>
                      <a:schemeClr val="tx1"/>
                    </a:solidFill>
                  </a:tcPr>
                </a:tc>
                <a:tc>
                  <a:txBody>
                    <a:bodyPr/>
                    <a:lstStyle/>
                    <a:p>
                      <a:r>
                        <a:rPr lang="en-GB" sz="1600" dirty="0"/>
                        <a:t>inflation</a:t>
                      </a:r>
                    </a:p>
                  </a:txBody>
                  <a:tcPr>
                    <a:solidFill>
                      <a:schemeClr val="tx1"/>
                    </a:solidFill>
                  </a:tcPr>
                </a:tc>
                <a:tc>
                  <a:txBody>
                    <a:bodyPr/>
                    <a:lstStyle/>
                    <a:p>
                      <a:r>
                        <a:rPr lang="en-GB" sz="1600" dirty="0"/>
                        <a:t>exports</a:t>
                      </a:r>
                    </a:p>
                  </a:txBody>
                  <a:tcPr>
                    <a:solidFill>
                      <a:schemeClr val="tx1"/>
                    </a:solidFill>
                  </a:tcPr>
                </a:tc>
                <a:tc>
                  <a:txBody>
                    <a:bodyPr/>
                    <a:lstStyle/>
                    <a:p>
                      <a:r>
                        <a:rPr lang="en-GB" sz="1600" dirty="0"/>
                        <a:t>imports </a:t>
                      </a:r>
                    </a:p>
                  </a:txBody>
                  <a:tcPr>
                    <a:solidFill>
                      <a:schemeClr val="tx1"/>
                    </a:solidFill>
                  </a:tcPr>
                </a:tc>
                <a:tc>
                  <a:txBody>
                    <a:bodyPr/>
                    <a:lstStyle/>
                    <a:p>
                      <a:pPr lvl="0">
                        <a:buNone/>
                      </a:pPr>
                      <a:r>
                        <a:rPr lang="en-GB" sz="1600" dirty="0"/>
                        <a:t>health</a:t>
                      </a:r>
                    </a:p>
                  </a:txBody>
                  <a:tcPr>
                    <a:solidFill>
                      <a:schemeClr val="tx1"/>
                    </a:solidFill>
                  </a:tcPr>
                </a:tc>
                <a:tc>
                  <a:txBody>
                    <a:bodyPr/>
                    <a:lstStyle/>
                    <a:p>
                      <a:r>
                        <a:rPr lang="en-GB" sz="1600" dirty="0"/>
                        <a:t>life_expec</a:t>
                      </a:r>
                    </a:p>
                  </a:txBody>
                  <a:tcPr>
                    <a:solidFill>
                      <a:schemeClr val="tx1"/>
                    </a:solidFill>
                  </a:tcPr>
                </a:tc>
                <a:tc>
                  <a:txBody>
                    <a:bodyPr/>
                    <a:lstStyle/>
                    <a:p>
                      <a:r>
                        <a:rPr lang="en-GB" sz="1600" dirty="0"/>
                        <a:t>child_mort</a:t>
                      </a:r>
                    </a:p>
                  </a:txBody>
                  <a:tcPr>
                    <a:solidFill>
                      <a:schemeClr val="tx1"/>
                    </a:solidFill>
                  </a:tcPr>
                </a:tc>
                <a:tc>
                  <a:txBody>
                    <a:bodyPr/>
                    <a:lstStyle/>
                    <a:p>
                      <a:r>
                        <a:rPr lang="en-GB" sz="1600" dirty="0"/>
                        <a:t>total_fer</a:t>
                      </a:r>
                    </a:p>
                  </a:txBody>
                  <a:tcPr>
                    <a:solidFill>
                      <a:schemeClr val="tx1"/>
                    </a:solidFill>
                  </a:tcPr>
                </a:tc>
                <a:extLst>
                  <a:ext uri="{0D108BD9-81ED-4DB2-BD59-A6C34878D82A}">
                    <a16:rowId xmlns:a16="http://schemas.microsoft.com/office/drawing/2014/main" val="855934915"/>
                  </a:ext>
                </a:extLst>
              </a:tr>
              <a:tr h="201726">
                <a:tc>
                  <a:txBody>
                    <a:bodyPr/>
                    <a:lstStyle/>
                    <a:p>
                      <a:r>
                        <a:rPr lang="en-GB" sz="1600" dirty="0"/>
                        <a:t>Tanzania</a:t>
                      </a:r>
                    </a:p>
                  </a:txBody>
                  <a:tcPr>
                    <a:solidFill>
                      <a:schemeClr val="bg1">
                        <a:lumMod val="95000"/>
                      </a:schemeClr>
                    </a:solidFill>
                  </a:tcPr>
                </a:tc>
                <a:tc>
                  <a:txBody>
                    <a:bodyPr/>
                    <a:lstStyle/>
                    <a:p>
                      <a:r>
                        <a:rPr lang="en-GB" sz="1600" dirty="0"/>
                        <a:t>1</a:t>
                      </a:r>
                    </a:p>
                  </a:txBody>
                  <a:tcPr>
                    <a:solidFill>
                      <a:schemeClr val="bg1">
                        <a:lumMod val="95000"/>
                      </a:schemeClr>
                    </a:solidFill>
                  </a:tcPr>
                </a:tc>
                <a:tc>
                  <a:txBody>
                    <a:bodyPr/>
                    <a:lstStyle/>
                    <a:p>
                      <a:r>
                        <a:rPr lang="en-GB" sz="1600" dirty="0"/>
                        <a:t>702</a:t>
                      </a:r>
                    </a:p>
                  </a:txBody>
                  <a:tcPr>
                    <a:solidFill>
                      <a:schemeClr val="bg1">
                        <a:lumMod val="95000"/>
                      </a:schemeClr>
                    </a:solidFill>
                  </a:tcPr>
                </a:tc>
                <a:tc>
                  <a:txBody>
                    <a:bodyPr/>
                    <a:lstStyle/>
                    <a:p>
                      <a:r>
                        <a:rPr lang="en-GB" sz="1600" dirty="0"/>
                        <a:t>2090</a:t>
                      </a:r>
                    </a:p>
                  </a:txBody>
                  <a:tcPr>
                    <a:solidFill>
                      <a:schemeClr val="bg1">
                        <a:lumMod val="95000"/>
                      </a:schemeClr>
                    </a:solidFill>
                  </a:tcPr>
                </a:tc>
                <a:tc>
                  <a:txBody>
                    <a:bodyPr/>
                    <a:lstStyle/>
                    <a:p>
                      <a:r>
                        <a:rPr lang="en-GB" sz="1600" dirty="0"/>
                        <a:t>9.25</a:t>
                      </a:r>
                    </a:p>
                  </a:txBody>
                  <a:tcPr>
                    <a:solidFill>
                      <a:schemeClr val="bg1">
                        <a:lumMod val="95000"/>
                      </a:schemeClr>
                    </a:solidFill>
                  </a:tcPr>
                </a:tc>
                <a:tc>
                  <a:txBody>
                    <a:bodyPr/>
                    <a:lstStyle/>
                    <a:p>
                      <a:r>
                        <a:rPr lang="en-GB" sz="1600" dirty="0"/>
                        <a:t>18.7</a:t>
                      </a:r>
                    </a:p>
                  </a:txBody>
                  <a:tcPr>
                    <a:solidFill>
                      <a:schemeClr val="bg1">
                        <a:lumMod val="95000"/>
                      </a:schemeClr>
                    </a:solidFill>
                  </a:tcPr>
                </a:tc>
                <a:tc>
                  <a:txBody>
                    <a:bodyPr/>
                    <a:lstStyle/>
                    <a:p>
                      <a:r>
                        <a:rPr lang="en-GB" sz="1600" dirty="0"/>
                        <a:t>29.1</a:t>
                      </a:r>
                    </a:p>
                  </a:txBody>
                  <a:tcPr>
                    <a:solidFill>
                      <a:schemeClr val="bg1">
                        <a:lumMod val="95000"/>
                      </a:schemeClr>
                    </a:solidFill>
                  </a:tcPr>
                </a:tc>
                <a:tc>
                  <a:txBody>
                    <a:bodyPr/>
                    <a:lstStyle/>
                    <a:p>
                      <a:pPr lvl="0">
                        <a:buNone/>
                      </a:pPr>
                      <a:r>
                        <a:rPr lang="en-GB" sz="1600" dirty="0"/>
                        <a:t>6.01</a:t>
                      </a:r>
                    </a:p>
                  </a:txBody>
                  <a:tcPr>
                    <a:solidFill>
                      <a:schemeClr val="bg1">
                        <a:lumMod val="95000"/>
                      </a:schemeClr>
                    </a:solidFill>
                  </a:tcPr>
                </a:tc>
                <a:tc>
                  <a:txBody>
                    <a:bodyPr/>
                    <a:lstStyle/>
                    <a:p>
                      <a:r>
                        <a:rPr lang="en-GB" sz="1600" dirty="0"/>
                        <a:t>59.3</a:t>
                      </a:r>
                    </a:p>
                  </a:txBody>
                  <a:tcPr>
                    <a:solidFill>
                      <a:schemeClr val="bg1">
                        <a:lumMod val="95000"/>
                      </a:schemeClr>
                    </a:solidFill>
                  </a:tcPr>
                </a:tc>
                <a:tc>
                  <a:txBody>
                    <a:bodyPr/>
                    <a:lstStyle/>
                    <a:p>
                      <a:r>
                        <a:rPr lang="en-GB" sz="1600" dirty="0"/>
                        <a:t>71.9</a:t>
                      </a:r>
                    </a:p>
                  </a:txBody>
                  <a:tcPr>
                    <a:solidFill>
                      <a:schemeClr val="bg1">
                        <a:lumMod val="95000"/>
                      </a:schemeClr>
                    </a:solidFill>
                  </a:tcPr>
                </a:tc>
                <a:tc>
                  <a:txBody>
                    <a:bodyPr/>
                    <a:lstStyle/>
                    <a:p>
                      <a:r>
                        <a:rPr lang="en-GB" sz="1600" dirty="0"/>
                        <a:t>5.43</a:t>
                      </a:r>
                    </a:p>
                  </a:txBody>
                  <a:tcPr>
                    <a:solidFill>
                      <a:schemeClr val="bg1">
                        <a:lumMod val="95000"/>
                      </a:schemeClr>
                    </a:solidFill>
                  </a:tcPr>
                </a:tc>
                <a:extLst>
                  <a:ext uri="{0D108BD9-81ED-4DB2-BD59-A6C34878D82A}">
                    <a16:rowId xmlns:a16="http://schemas.microsoft.com/office/drawing/2014/main" val="2287558468"/>
                  </a:ext>
                </a:extLst>
              </a:tr>
              <a:tr h="201726">
                <a:tc>
                  <a:txBody>
                    <a:bodyPr/>
                    <a:lstStyle/>
                    <a:p>
                      <a:r>
                        <a:rPr lang="en-GB" sz="1600" dirty="0"/>
                        <a:t>Tunisia</a:t>
                      </a:r>
                    </a:p>
                  </a:txBody>
                  <a:tcPr>
                    <a:solidFill>
                      <a:schemeClr val="bg1">
                        <a:lumMod val="85000"/>
                      </a:schemeClr>
                    </a:solidFill>
                  </a:tcPr>
                </a:tc>
                <a:tc>
                  <a:txBody>
                    <a:bodyPr/>
                    <a:lstStyle/>
                    <a:p>
                      <a:r>
                        <a:rPr lang="en-GB" sz="1600" dirty="0"/>
                        <a:t>2</a:t>
                      </a:r>
                    </a:p>
                  </a:txBody>
                  <a:tcPr>
                    <a:solidFill>
                      <a:schemeClr val="bg1">
                        <a:lumMod val="85000"/>
                      </a:schemeClr>
                    </a:solidFill>
                  </a:tcPr>
                </a:tc>
                <a:tc>
                  <a:txBody>
                    <a:bodyPr/>
                    <a:lstStyle/>
                    <a:p>
                      <a:r>
                        <a:rPr lang="en-GB" sz="1600" dirty="0"/>
                        <a:t>4140</a:t>
                      </a:r>
                    </a:p>
                  </a:txBody>
                  <a:tcPr>
                    <a:solidFill>
                      <a:schemeClr val="bg1">
                        <a:lumMod val="85000"/>
                      </a:schemeClr>
                    </a:solidFill>
                  </a:tcPr>
                </a:tc>
                <a:tc>
                  <a:txBody>
                    <a:bodyPr/>
                    <a:lstStyle/>
                    <a:p>
                      <a:r>
                        <a:rPr lang="en-GB" sz="1600" dirty="0"/>
                        <a:t>10400</a:t>
                      </a:r>
                    </a:p>
                  </a:txBody>
                  <a:tcPr>
                    <a:solidFill>
                      <a:schemeClr val="bg1">
                        <a:lumMod val="85000"/>
                      </a:schemeClr>
                    </a:solidFill>
                  </a:tcPr>
                </a:tc>
                <a:tc>
                  <a:txBody>
                    <a:bodyPr/>
                    <a:lstStyle/>
                    <a:p>
                      <a:r>
                        <a:rPr lang="en-GB" sz="1600" dirty="0"/>
                        <a:t>3.82</a:t>
                      </a:r>
                    </a:p>
                  </a:txBody>
                  <a:tcPr>
                    <a:solidFill>
                      <a:schemeClr val="bg1">
                        <a:lumMod val="85000"/>
                      </a:schemeClr>
                    </a:solidFill>
                  </a:tcPr>
                </a:tc>
                <a:tc>
                  <a:txBody>
                    <a:bodyPr/>
                    <a:lstStyle/>
                    <a:p>
                      <a:r>
                        <a:rPr lang="en-GB" sz="1600" dirty="0"/>
                        <a:t>50.5</a:t>
                      </a:r>
                    </a:p>
                  </a:txBody>
                  <a:tcPr>
                    <a:solidFill>
                      <a:schemeClr val="bg1">
                        <a:lumMod val="85000"/>
                      </a:schemeClr>
                    </a:solidFill>
                  </a:tcPr>
                </a:tc>
                <a:tc>
                  <a:txBody>
                    <a:bodyPr/>
                    <a:lstStyle/>
                    <a:p>
                      <a:r>
                        <a:rPr lang="en-GB" sz="1600" dirty="0"/>
                        <a:t>55.3</a:t>
                      </a:r>
                    </a:p>
                  </a:txBody>
                  <a:tcPr>
                    <a:solidFill>
                      <a:schemeClr val="bg1">
                        <a:lumMod val="85000"/>
                      </a:schemeClr>
                    </a:solidFill>
                  </a:tcPr>
                </a:tc>
                <a:tc>
                  <a:txBody>
                    <a:bodyPr/>
                    <a:lstStyle/>
                    <a:p>
                      <a:pPr lvl="0">
                        <a:buNone/>
                      </a:pPr>
                      <a:r>
                        <a:rPr lang="en-GB" sz="1600" dirty="0"/>
                        <a:t>6.21</a:t>
                      </a:r>
                    </a:p>
                  </a:txBody>
                  <a:tcPr>
                    <a:solidFill>
                      <a:schemeClr val="bg1">
                        <a:lumMod val="85000"/>
                      </a:schemeClr>
                    </a:solidFill>
                  </a:tcPr>
                </a:tc>
                <a:tc>
                  <a:txBody>
                    <a:bodyPr/>
                    <a:lstStyle/>
                    <a:p>
                      <a:r>
                        <a:rPr lang="en-GB" sz="1600" dirty="0"/>
                        <a:t>76.9</a:t>
                      </a:r>
                    </a:p>
                  </a:txBody>
                  <a:tcPr>
                    <a:solidFill>
                      <a:schemeClr val="bg1">
                        <a:lumMod val="85000"/>
                      </a:schemeClr>
                    </a:solidFill>
                  </a:tcPr>
                </a:tc>
                <a:tc>
                  <a:txBody>
                    <a:bodyPr/>
                    <a:lstStyle/>
                    <a:p>
                      <a:r>
                        <a:rPr lang="en-GB" sz="1600" dirty="0"/>
                        <a:t>17.4</a:t>
                      </a:r>
                    </a:p>
                  </a:txBody>
                  <a:tcPr>
                    <a:solidFill>
                      <a:schemeClr val="bg1">
                        <a:lumMod val="85000"/>
                      </a:schemeClr>
                    </a:solidFill>
                  </a:tcPr>
                </a:tc>
                <a:tc>
                  <a:txBody>
                    <a:bodyPr/>
                    <a:lstStyle/>
                    <a:p>
                      <a:r>
                        <a:rPr lang="en-GB" sz="1600" dirty="0"/>
                        <a:t>2.14</a:t>
                      </a:r>
                    </a:p>
                  </a:txBody>
                  <a:tcPr>
                    <a:solidFill>
                      <a:schemeClr val="bg1">
                        <a:lumMod val="85000"/>
                      </a:schemeClr>
                    </a:solidFill>
                  </a:tcPr>
                </a:tc>
                <a:extLst>
                  <a:ext uri="{0D108BD9-81ED-4DB2-BD59-A6C34878D82A}">
                    <a16:rowId xmlns:a16="http://schemas.microsoft.com/office/drawing/2014/main" val="1906916323"/>
                  </a:ext>
                </a:extLst>
              </a:tr>
              <a:tr h="201726">
                <a:tc>
                  <a:txBody>
                    <a:bodyPr/>
                    <a:lstStyle/>
                    <a:p>
                      <a:r>
                        <a:rPr lang="en-GB" sz="1600" dirty="0"/>
                        <a:t>Finland</a:t>
                      </a:r>
                    </a:p>
                  </a:txBody>
                  <a:tcPr>
                    <a:solidFill>
                      <a:schemeClr val="bg1">
                        <a:lumMod val="65000"/>
                      </a:schemeClr>
                    </a:solidFill>
                  </a:tcPr>
                </a:tc>
                <a:tc>
                  <a:txBody>
                    <a:bodyPr/>
                    <a:lstStyle/>
                    <a:p>
                      <a:r>
                        <a:rPr lang="en-GB" sz="1600" dirty="0"/>
                        <a:t>3</a:t>
                      </a:r>
                    </a:p>
                  </a:txBody>
                  <a:tcPr>
                    <a:solidFill>
                      <a:schemeClr val="bg1">
                        <a:lumMod val="65000"/>
                      </a:schemeClr>
                    </a:solidFill>
                  </a:tcPr>
                </a:tc>
                <a:tc>
                  <a:txBody>
                    <a:bodyPr/>
                    <a:lstStyle/>
                    <a:p>
                      <a:r>
                        <a:rPr lang="en-GB" sz="1600" dirty="0"/>
                        <a:t>46200</a:t>
                      </a:r>
                    </a:p>
                  </a:txBody>
                  <a:tcPr>
                    <a:solidFill>
                      <a:schemeClr val="bg1">
                        <a:lumMod val="65000"/>
                      </a:schemeClr>
                    </a:solidFill>
                  </a:tcPr>
                </a:tc>
                <a:tc>
                  <a:txBody>
                    <a:bodyPr/>
                    <a:lstStyle/>
                    <a:p>
                      <a:r>
                        <a:rPr lang="en-GB" sz="1600" dirty="0"/>
                        <a:t>39800</a:t>
                      </a:r>
                    </a:p>
                  </a:txBody>
                  <a:tcPr>
                    <a:solidFill>
                      <a:schemeClr val="bg1">
                        <a:lumMod val="65000"/>
                      </a:schemeClr>
                    </a:solidFill>
                  </a:tcPr>
                </a:tc>
                <a:tc>
                  <a:txBody>
                    <a:bodyPr/>
                    <a:lstStyle/>
                    <a:p>
                      <a:r>
                        <a:rPr lang="en-GB" sz="1600" dirty="0"/>
                        <a:t>0.35</a:t>
                      </a:r>
                    </a:p>
                  </a:txBody>
                  <a:tcPr>
                    <a:solidFill>
                      <a:schemeClr val="bg1">
                        <a:lumMod val="65000"/>
                      </a:schemeClr>
                    </a:solidFill>
                  </a:tcPr>
                </a:tc>
                <a:tc>
                  <a:txBody>
                    <a:bodyPr/>
                    <a:lstStyle/>
                    <a:p>
                      <a:r>
                        <a:rPr lang="en-GB" sz="1600" dirty="0"/>
                        <a:t>38.7</a:t>
                      </a:r>
                    </a:p>
                  </a:txBody>
                  <a:tcPr>
                    <a:solidFill>
                      <a:schemeClr val="bg1">
                        <a:lumMod val="65000"/>
                      </a:schemeClr>
                    </a:solidFill>
                  </a:tcPr>
                </a:tc>
                <a:tc>
                  <a:txBody>
                    <a:bodyPr/>
                    <a:lstStyle/>
                    <a:p>
                      <a:r>
                        <a:rPr lang="en-GB" sz="1600" dirty="0"/>
                        <a:t>37.4</a:t>
                      </a:r>
                    </a:p>
                  </a:txBody>
                  <a:tcPr>
                    <a:solidFill>
                      <a:schemeClr val="bg1">
                        <a:lumMod val="65000"/>
                      </a:schemeClr>
                    </a:solidFill>
                  </a:tcPr>
                </a:tc>
                <a:tc>
                  <a:txBody>
                    <a:bodyPr/>
                    <a:lstStyle/>
                    <a:p>
                      <a:pPr lvl="0">
                        <a:buNone/>
                      </a:pPr>
                      <a:r>
                        <a:rPr lang="en-GB" sz="1600" dirty="0"/>
                        <a:t>8.95</a:t>
                      </a:r>
                    </a:p>
                  </a:txBody>
                  <a:tcPr>
                    <a:solidFill>
                      <a:schemeClr val="bg1">
                        <a:lumMod val="65000"/>
                      </a:schemeClr>
                    </a:solidFill>
                  </a:tcPr>
                </a:tc>
                <a:tc>
                  <a:txBody>
                    <a:bodyPr/>
                    <a:lstStyle/>
                    <a:p>
                      <a:r>
                        <a:rPr lang="en-GB" sz="1600" dirty="0"/>
                        <a:t>80.0</a:t>
                      </a:r>
                    </a:p>
                  </a:txBody>
                  <a:tcPr>
                    <a:solidFill>
                      <a:schemeClr val="bg1">
                        <a:lumMod val="65000"/>
                      </a:schemeClr>
                    </a:solidFill>
                  </a:tcPr>
                </a:tc>
                <a:tc>
                  <a:txBody>
                    <a:bodyPr/>
                    <a:lstStyle/>
                    <a:p>
                      <a:r>
                        <a:rPr lang="en-GB" sz="1600" dirty="0"/>
                        <a:t>3.0</a:t>
                      </a:r>
                    </a:p>
                  </a:txBody>
                  <a:tcPr>
                    <a:solidFill>
                      <a:schemeClr val="bg1">
                        <a:lumMod val="65000"/>
                      </a:schemeClr>
                    </a:solidFill>
                  </a:tcPr>
                </a:tc>
                <a:tc>
                  <a:txBody>
                    <a:bodyPr/>
                    <a:lstStyle/>
                    <a:p>
                      <a:r>
                        <a:rPr lang="en-GB" sz="1600" dirty="0"/>
                        <a:t>1.87</a:t>
                      </a:r>
                    </a:p>
                  </a:txBody>
                  <a:tcPr>
                    <a:solidFill>
                      <a:schemeClr val="bg1">
                        <a:lumMod val="65000"/>
                      </a:schemeClr>
                    </a:solidFill>
                  </a:tcPr>
                </a:tc>
                <a:extLst>
                  <a:ext uri="{0D108BD9-81ED-4DB2-BD59-A6C34878D82A}">
                    <a16:rowId xmlns:a16="http://schemas.microsoft.com/office/drawing/2014/main" val="366736438"/>
                  </a:ext>
                </a:extLst>
              </a:tr>
            </a:tbl>
          </a:graphicData>
        </a:graphic>
      </p:graphicFrame>
      <p:pic>
        <p:nvPicPr>
          <p:cNvPr id="3" name="Picture 3" descr="Chart, waterfall chart&#10;&#10;Description automatically generated">
            <a:extLst>
              <a:ext uri="{FF2B5EF4-FFF2-40B4-BE49-F238E27FC236}">
                <a16:creationId xmlns:a16="http://schemas.microsoft.com/office/drawing/2014/main" id="{B1C7D867-5311-A9B8-0A2E-542573FE85CA}"/>
              </a:ext>
            </a:extLst>
          </p:cNvPr>
          <p:cNvPicPr>
            <a:picLocks noChangeAspect="1"/>
          </p:cNvPicPr>
          <p:nvPr/>
        </p:nvPicPr>
        <p:blipFill rotWithShape="1">
          <a:blip r:embed="rId4"/>
          <a:srcRect l="5601" r="1318" b="3275"/>
          <a:stretch/>
        </p:blipFill>
        <p:spPr>
          <a:xfrm>
            <a:off x="-1194" y="2112108"/>
            <a:ext cx="3993379" cy="3125719"/>
          </a:xfrm>
          <a:prstGeom prst="rect">
            <a:avLst/>
          </a:prstGeom>
        </p:spPr>
      </p:pic>
    </p:spTree>
    <p:extLst>
      <p:ext uri="{BB962C8B-B14F-4D97-AF65-F5344CB8AC3E}">
        <p14:creationId xmlns:p14="http://schemas.microsoft.com/office/powerpoint/2010/main" val="144804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CF4D45DD-0198-958E-CAE7-BA8B441C57C4}"/>
              </a:ext>
            </a:extLst>
          </p:cNvPr>
          <p:cNvPicPr>
            <a:picLocks noChangeAspect="1"/>
          </p:cNvPicPr>
          <p:nvPr/>
        </p:nvPicPr>
        <p:blipFill>
          <a:blip r:embed="rId2"/>
          <a:stretch>
            <a:fillRect/>
          </a:stretch>
        </p:blipFill>
        <p:spPr>
          <a:xfrm>
            <a:off x="2685345" y="46566"/>
            <a:ext cx="6828366" cy="6814255"/>
          </a:xfrm>
          <a:prstGeom prst="rect">
            <a:avLst/>
          </a:prstGeom>
        </p:spPr>
      </p:pic>
    </p:spTree>
    <p:extLst>
      <p:ext uri="{BB962C8B-B14F-4D97-AF65-F5344CB8AC3E}">
        <p14:creationId xmlns:p14="http://schemas.microsoft.com/office/powerpoint/2010/main" val="408738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58CC6FF2-F3F8-A74B-B8A6-11DBD0F8623D}"/>
              </a:ext>
            </a:extLst>
          </p:cNvPr>
          <p:cNvPicPr>
            <a:picLocks noChangeAspect="1"/>
          </p:cNvPicPr>
          <p:nvPr/>
        </p:nvPicPr>
        <p:blipFill rotWithShape="1">
          <a:blip r:embed="rId2"/>
          <a:srcRect r="70" b="66574"/>
          <a:stretch/>
        </p:blipFill>
        <p:spPr>
          <a:xfrm>
            <a:off x="667455" y="39512"/>
            <a:ext cx="10977036" cy="3682529"/>
          </a:xfrm>
          <a:prstGeom prst="rect">
            <a:avLst/>
          </a:prstGeom>
        </p:spPr>
      </p:pic>
      <p:pic>
        <p:nvPicPr>
          <p:cNvPr id="3" name="Picture 3" descr="Chart, waterfall chart&#10;&#10;Description automatically generated">
            <a:extLst>
              <a:ext uri="{FF2B5EF4-FFF2-40B4-BE49-F238E27FC236}">
                <a16:creationId xmlns:a16="http://schemas.microsoft.com/office/drawing/2014/main" id="{4AD42880-5C30-E77D-2836-714C45B50F2D}"/>
              </a:ext>
            </a:extLst>
          </p:cNvPr>
          <p:cNvPicPr>
            <a:picLocks noChangeAspect="1"/>
          </p:cNvPicPr>
          <p:nvPr/>
        </p:nvPicPr>
        <p:blipFill rotWithShape="1">
          <a:blip r:embed="rId3"/>
          <a:srcRect r="74" b="67541"/>
          <a:stretch/>
        </p:blipFill>
        <p:spPr>
          <a:xfrm>
            <a:off x="1069623" y="3722512"/>
            <a:ext cx="9509481" cy="3088933"/>
          </a:xfrm>
          <a:prstGeom prst="rect">
            <a:avLst/>
          </a:prstGeom>
        </p:spPr>
      </p:pic>
    </p:spTree>
    <p:extLst>
      <p:ext uri="{BB962C8B-B14F-4D97-AF65-F5344CB8AC3E}">
        <p14:creationId xmlns:p14="http://schemas.microsoft.com/office/powerpoint/2010/main" val="186135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scatter chart&#10;&#10;Description automatically generated">
            <a:extLst>
              <a:ext uri="{FF2B5EF4-FFF2-40B4-BE49-F238E27FC236}">
                <a16:creationId xmlns:a16="http://schemas.microsoft.com/office/drawing/2014/main" id="{C9E015A2-91B3-E2BC-EB42-4815CD753D2B}"/>
              </a:ext>
            </a:extLst>
          </p:cNvPr>
          <p:cNvPicPr>
            <a:picLocks noChangeAspect="1"/>
          </p:cNvPicPr>
          <p:nvPr/>
        </p:nvPicPr>
        <p:blipFill rotWithShape="1">
          <a:blip r:embed="rId2"/>
          <a:srcRect t="32903" r="-92" b="33180"/>
          <a:stretch/>
        </p:blipFill>
        <p:spPr>
          <a:xfrm>
            <a:off x="621866" y="69904"/>
            <a:ext cx="10856552" cy="3677680"/>
          </a:xfrm>
          <a:prstGeom prst="rect">
            <a:avLst/>
          </a:prstGeom>
        </p:spPr>
      </p:pic>
      <p:pic>
        <p:nvPicPr>
          <p:cNvPr id="4" name="Picture 4" descr="Chart, waterfall chart&#10;&#10;Description automatically generated">
            <a:extLst>
              <a:ext uri="{FF2B5EF4-FFF2-40B4-BE49-F238E27FC236}">
                <a16:creationId xmlns:a16="http://schemas.microsoft.com/office/drawing/2014/main" id="{3A6582AD-607B-03C4-D73C-E12D9569FFB4}"/>
              </a:ext>
            </a:extLst>
          </p:cNvPr>
          <p:cNvPicPr>
            <a:picLocks noChangeAspect="1"/>
          </p:cNvPicPr>
          <p:nvPr/>
        </p:nvPicPr>
        <p:blipFill rotWithShape="1">
          <a:blip r:embed="rId3"/>
          <a:srcRect t="32868" r="108" b="33727"/>
          <a:stretch/>
        </p:blipFill>
        <p:spPr>
          <a:xfrm>
            <a:off x="1154291" y="3708402"/>
            <a:ext cx="9290755" cy="3139259"/>
          </a:xfrm>
          <a:prstGeom prst="rect">
            <a:avLst/>
          </a:prstGeom>
        </p:spPr>
      </p:pic>
    </p:spTree>
    <p:extLst>
      <p:ext uri="{BB962C8B-B14F-4D97-AF65-F5344CB8AC3E}">
        <p14:creationId xmlns:p14="http://schemas.microsoft.com/office/powerpoint/2010/main" val="1956760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8D3CAF1-A8ED-3936-93B7-6A3C6AF90347}"/>
              </a:ext>
            </a:extLst>
          </p:cNvPr>
          <p:cNvPicPr>
            <a:picLocks noChangeAspect="1"/>
          </p:cNvPicPr>
          <p:nvPr/>
        </p:nvPicPr>
        <p:blipFill rotWithShape="1">
          <a:blip r:embed="rId2"/>
          <a:srcRect t="66805" r="50166"/>
          <a:stretch/>
        </p:blipFill>
        <p:spPr>
          <a:xfrm>
            <a:off x="237067" y="949679"/>
            <a:ext cx="6335192" cy="4209376"/>
          </a:xfrm>
          <a:prstGeom prst="rect">
            <a:avLst/>
          </a:prstGeom>
        </p:spPr>
      </p:pic>
      <p:pic>
        <p:nvPicPr>
          <p:cNvPr id="3" name="Picture 3">
            <a:extLst>
              <a:ext uri="{FF2B5EF4-FFF2-40B4-BE49-F238E27FC236}">
                <a16:creationId xmlns:a16="http://schemas.microsoft.com/office/drawing/2014/main" id="{EAC39FC1-402D-E04E-3518-E1D334FB5C7C}"/>
              </a:ext>
            </a:extLst>
          </p:cNvPr>
          <p:cNvPicPr>
            <a:picLocks noChangeAspect="1"/>
          </p:cNvPicPr>
          <p:nvPr/>
        </p:nvPicPr>
        <p:blipFill rotWithShape="1">
          <a:blip r:embed="rId3"/>
          <a:srcRect t="66930" r="48374"/>
          <a:stretch/>
        </p:blipFill>
        <p:spPr>
          <a:xfrm>
            <a:off x="6819900" y="1542346"/>
            <a:ext cx="5213333" cy="3346200"/>
          </a:xfrm>
          <a:prstGeom prst="rect">
            <a:avLst/>
          </a:prstGeom>
        </p:spPr>
      </p:pic>
    </p:spTree>
    <p:extLst>
      <p:ext uri="{BB962C8B-B14F-4D97-AF65-F5344CB8AC3E}">
        <p14:creationId xmlns:p14="http://schemas.microsoft.com/office/powerpoint/2010/main" val="33184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93889C8-ECFD-8000-CCC5-A59EEC69CC52}"/>
              </a:ext>
            </a:extLst>
          </p:cNvPr>
          <p:cNvSpPr txBox="1"/>
          <p:nvPr/>
        </p:nvSpPr>
        <p:spPr>
          <a:xfrm>
            <a:off x="342898" y="117123"/>
            <a:ext cx="592525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latin typeface="Book Antiqua"/>
                <a:cs typeface="Arial"/>
              </a:rPr>
              <a:t>Presentation of dataset</a:t>
            </a:r>
            <a:endParaRPr lang="en-US" sz="4000">
              <a:cs typeface="Calibri"/>
            </a:endParaRPr>
          </a:p>
        </p:txBody>
      </p:sp>
      <p:pic>
        <p:nvPicPr>
          <p:cNvPr id="5" name="Graphic 5" descr="Bank outline">
            <a:extLst>
              <a:ext uri="{FF2B5EF4-FFF2-40B4-BE49-F238E27FC236}">
                <a16:creationId xmlns:a16="http://schemas.microsoft.com/office/drawing/2014/main" id="{375CD77B-9805-9587-2DA3-1832F96FEA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079" y="1130301"/>
            <a:ext cx="2396066" cy="2396066"/>
          </a:xfrm>
          <a:prstGeom prst="rect">
            <a:avLst/>
          </a:prstGeom>
        </p:spPr>
      </p:pic>
      <p:pic>
        <p:nvPicPr>
          <p:cNvPr id="6" name="Graphic 6" descr="Hospital outline">
            <a:extLst>
              <a:ext uri="{FF2B5EF4-FFF2-40B4-BE49-F238E27FC236}">
                <a16:creationId xmlns:a16="http://schemas.microsoft.com/office/drawing/2014/main" id="{A3394194-6808-EA40-4FCE-8704DB58CD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078" y="3564467"/>
            <a:ext cx="2396065" cy="2396065"/>
          </a:xfrm>
          <a:prstGeom prst="rect">
            <a:avLst/>
          </a:prstGeom>
        </p:spPr>
      </p:pic>
      <p:sp>
        <p:nvSpPr>
          <p:cNvPr id="7" name="TextBox 6">
            <a:extLst>
              <a:ext uri="{FF2B5EF4-FFF2-40B4-BE49-F238E27FC236}">
                <a16:creationId xmlns:a16="http://schemas.microsoft.com/office/drawing/2014/main" id="{81CD754D-9D10-BA45-6F11-083BCDB6F9A5}"/>
              </a:ext>
            </a:extLst>
          </p:cNvPr>
          <p:cNvSpPr txBox="1"/>
          <p:nvPr/>
        </p:nvSpPr>
        <p:spPr>
          <a:xfrm>
            <a:off x="462844" y="632177"/>
            <a:ext cx="100739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Palatino Linotype"/>
                <a:ea typeface="+mn-lt"/>
                <a:cs typeface="+mn-lt"/>
              </a:rPr>
              <a:t>Socio-economic and health markers from 167 world countries.</a:t>
            </a:r>
            <a:endParaRPr lang="en-US" sz="2800" dirty="0">
              <a:latin typeface="Palatino Linotype"/>
            </a:endParaRPr>
          </a:p>
        </p:txBody>
      </p:sp>
      <p:sp>
        <p:nvSpPr>
          <p:cNvPr id="8" name="TextBox 7">
            <a:extLst>
              <a:ext uri="{FF2B5EF4-FFF2-40B4-BE49-F238E27FC236}">
                <a16:creationId xmlns:a16="http://schemas.microsoft.com/office/drawing/2014/main" id="{EDC8F49A-A228-917A-4B52-C51C2E69CE1B}"/>
              </a:ext>
            </a:extLst>
          </p:cNvPr>
          <p:cNvSpPr txBox="1"/>
          <p:nvPr/>
        </p:nvSpPr>
        <p:spPr>
          <a:xfrm>
            <a:off x="2694164" y="1522941"/>
            <a:ext cx="859930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GB" sz="2400" b="1" i="1" dirty="0">
                <a:latin typeface="Palatino Linotype"/>
              </a:rPr>
              <a:t> Gdpp</a:t>
            </a:r>
            <a:r>
              <a:rPr lang="en-GB" sz="2400" dirty="0">
                <a:latin typeface="Palatino Linotype"/>
              </a:rPr>
              <a:t>,</a:t>
            </a:r>
            <a:r>
              <a:rPr lang="en-GB" sz="2400" i="1" dirty="0">
                <a:latin typeface="Palatino Linotype"/>
              </a:rPr>
              <a:t> </a:t>
            </a:r>
            <a:r>
              <a:rPr lang="en-GB" sz="2400" dirty="0">
                <a:latin typeface="Palatino Linotype"/>
              </a:rPr>
              <a:t>GDP per capita in USD mlns</a:t>
            </a:r>
            <a:endParaRPr lang="en-GB" sz="2400" i="1" dirty="0">
              <a:latin typeface="Palatino Linotype"/>
              <a:cs typeface="Calibri"/>
            </a:endParaRPr>
          </a:p>
          <a:p>
            <a:pPr marL="342900" indent="-342900">
              <a:buFont typeface="Wingdings"/>
              <a:buChar char="q"/>
            </a:pPr>
            <a:r>
              <a:rPr lang="en-GB" sz="2400" b="1" i="1" dirty="0">
                <a:latin typeface="Palatino Linotype"/>
                <a:cs typeface="Calibri"/>
              </a:rPr>
              <a:t> Income</a:t>
            </a:r>
            <a:r>
              <a:rPr lang="en-GB" sz="2400" dirty="0">
                <a:latin typeface="Palatino Linotype"/>
                <a:cs typeface="Calibri"/>
              </a:rPr>
              <a:t>, net income per capita in USD</a:t>
            </a:r>
          </a:p>
          <a:p>
            <a:pPr marL="342900" indent="-342900">
              <a:buFont typeface="Wingdings"/>
              <a:buChar char="q"/>
            </a:pPr>
            <a:r>
              <a:rPr lang="en-GB" sz="2400" b="1" i="1" dirty="0">
                <a:latin typeface="Palatino Linotype"/>
                <a:cs typeface="Calibri"/>
              </a:rPr>
              <a:t> Inflation</a:t>
            </a:r>
            <a:r>
              <a:rPr lang="en-GB" sz="2400" dirty="0">
                <a:latin typeface="Palatino Linotype"/>
                <a:cs typeface="Calibri"/>
              </a:rPr>
              <a:t>, </a:t>
            </a:r>
            <a:r>
              <a:rPr lang="en-GB" sz="2400" dirty="0">
                <a:latin typeface="Palatino Linotype"/>
                <a:ea typeface="+mn-lt"/>
                <a:cs typeface="+mn-lt"/>
              </a:rPr>
              <a:t>change in CPI annually</a:t>
            </a:r>
            <a:endParaRPr lang="en-GB" sz="2400" dirty="0">
              <a:latin typeface="Palatino Linotype"/>
              <a:cs typeface="Calibri"/>
            </a:endParaRPr>
          </a:p>
          <a:p>
            <a:pPr marL="342900" indent="-342900">
              <a:buFont typeface="Wingdings"/>
              <a:buChar char="q"/>
            </a:pPr>
            <a:r>
              <a:rPr lang="en-GB" sz="2400" b="1" i="1" dirty="0">
                <a:latin typeface="Palatino Linotype"/>
                <a:cs typeface="Calibri"/>
              </a:rPr>
              <a:t> Exports</a:t>
            </a:r>
            <a:r>
              <a:rPr lang="en-GB" sz="2400" dirty="0">
                <a:latin typeface="Palatino Linotype"/>
                <a:cs typeface="Calibri"/>
              </a:rPr>
              <a:t>, </a:t>
            </a:r>
            <a:r>
              <a:rPr lang="en-GB" sz="2400" dirty="0">
                <a:latin typeface="Palatino Linotype"/>
                <a:ea typeface="+mn-lt"/>
                <a:cs typeface="+mn-lt"/>
              </a:rPr>
              <a:t>exports per capita as %age of Gdpp</a:t>
            </a:r>
          </a:p>
          <a:p>
            <a:pPr marL="342900" indent="-342900">
              <a:buFont typeface="Wingdings"/>
              <a:buChar char="q"/>
            </a:pPr>
            <a:r>
              <a:rPr lang="en-GB" sz="2400" b="1" i="1" dirty="0">
                <a:latin typeface="Palatino Linotype"/>
                <a:ea typeface="+mn-lt"/>
                <a:cs typeface="+mn-lt"/>
              </a:rPr>
              <a:t> Imports</a:t>
            </a:r>
            <a:r>
              <a:rPr lang="en-GB" sz="2400" dirty="0">
                <a:latin typeface="Palatino Linotype"/>
                <a:cs typeface="Calibri"/>
              </a:rPr>
              <a:t>, imports per capita as %age of Gdpp</a:t>
            </a:r>
          </a:p>
        </p:txBody>
      </p:sp>
      <p:sp>
        <p:nvSpPr>
          <p:cNvPr id="9" name="TextBox 8">
            <a:extLst>
              <a:ext uri="{FF2B5EF4-FFF2-40B4-BE49-F238E27FC236}">
                <a16:creationId xmlns:a16="http://schemas.microsoft.com/office/drawing/2014/main" id="{F76871ED-9630-B7B6-4259-D467CEF61383}"/>
              </a:ext>
            </a:extLst>
          </p:cNvPr>
          <p:cNvSpPr txBox="1"/>
          <p:nvPr/>
        </p:nvSpPr>
        <p:spPr>
          <a:xfrm>
            <a:off x="2694166" y="3978274"/>
            <a:ext cx="943891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GB" sz="2400" b="1" i="1" dirty="0">
                <a:latin typeface="Palatino Linotype"/>
              </a:rPr>
              <a:t> Health</a:t>
            </a:r>
            <a:r>
              <a:rPr lang="en-GB" sz="2400" dirty="0">
                <a:latin typeface="Palatino Linotype"/>
              </a:rPr>
              <a:t>, </a:t>
            </a:r>
            <a:r>
              <a:rPr lang="en-GB" sz="2400" dirty="0">
                <a:latin typeface="Palatino Linotype"/>
                <a:ea typeface="+mn-lt"/>
                <a:cs typeface="+mn-lt"/>
              </a:rPr>
              <a:t>health expenditure per capita as %age of </a:t>
            </a:r>
            <a:r>
              <a:rPr lang="en-GB" sz="2400" dirty="0" err="1">
                <a:latin typeface="Palatino Linotype"/>
                <a:ea typeface="+mn-lt"/>
                <a:cs typeface="+mn-lt"/>
              </a:rPr>
              <a:t>Gdpp</a:t>
            </a:r>
            <a:endParaRPr lang="en-GB" sz="2400">
              <a:latin typeface="Palatino Linotype"/>
              <a:cs typeface="Calibri"/>
            </a:endParaRPr>
          </a:p>
          <a:p>
            <a:pPr marL="342900" indent="-342900">
              <a:buFont typeface="Wingdings"/>
              <a:buChar char="q"/>
            </a:pPr>
            <a:r>
              <a:rPr lang="en-GB" sz="2400" i="1" dirty="0">
                <a:latin typeface="Palatino Linotype"/>
                <a:cs typeface="Calibri"/>
              </a:rPr>
              <a:t> </a:t>
            </a:r>
            <a:r>
              <a:rPr lang="en-GB" sz="2400" b="1" i="1" dirty="0">
                <a:latin typeface="Palatino Linotype"/>
                <a:cs typeface="Calibri"/>
              </a:rPr>
              <a:t>Life expectancy</a:t>
            </a:r>
            <a:r>
              <a:rPr lang="en-GB" sz="2400" dirty="0">
                <a:latin typeface="Palatino Linotype"/>
                <a:cs typeface="Calibri"/>
              </a:rPr>
              <a:t>, life expectancy at birth in years</a:t>
            </a:r>
          </a:p>
          <a:p>
            <a:pPr marL="342900" indent="-342900">
              <a:buFont typeface="Wingdings"/>
              <a:buChar char="q"/>
            </a:pPr>
            <a:r>
              <a:rPr lang="en-GB" sz="2400" i="1" dirty="0">
                <a:latin typeface="Palatino Linotype"/>
                <a:cs typeface="Calibri"/>
              </a:rPr>
              <a:t> </a:t>
            </a:r>
            <a:r>
              <a:rPr lang="en-GB" sz="2400" b="1" i="1" dirty="0">
                <a:latin typeface="Palatino Linotype"/>
                <a:cs typeface="Calibri"/>
              </a:rPr>
              <a:t>Child mortality</a:t>
            </a:r>
            <a:r>
              <a:rPr lang="en-GB" sz="2400" dirty="0">
                <a:latin typeface="Palatino Linotype"/>
                <a:cs typeface="Calibri"/>
              </a:rPr>
              <a:t>, </a:t>
            </a:r>
            <a:r>
              <a:rPr lang="en-GB" sz="2400" dirty="0">
                <a:latin typeface="Palatino Linotype"/>
                <a:ea typeface="+mn-lt"/>
                <a:cs typeface="+mn-lt"/>
              </a:rPr>
              <a:t>deaths of children under 5 y/o per 1k live births</a:t>
            </a:r>
            <a:endParaRPr lang="en-GB" sz="2400">
              <a:latin typeface="Palatino Linotype"/>
              <a:ea typeface="+mn-lt"/>
              <a:cs typeface="+mn-lt"/>
            </a:endParaRPr>
          </a:p>
          <a:p>
            <a:pPr marL="342900" indent="-342900">
              <a:buFont typeface="Wingdings"/>
              <a:buChar char="q"/>
            </a:pPr>
            <a:r>
              <a:rPr lang="en-GB" sz="2400" i="1" dirty="0">
                <a:latin typeface="Palatino Linotype"/>
                <a:cs typeface="Calibri"/>
              </a:rPr>
              <a:t> </a:t>
            </a:r>
            <a:r>
              <a:rPr lang="en-GB" sz="2400" b="1" i="1" dirty="0">
                <a:latin typeface="Palatino Linotype"/>
                <a:cs typeface="Calibri"/>
              </a:rPr>
              <a:t>Total fertility</a:t>
            </a:r>
            <a:r>
              <a:rPr lang="en-GB" sz="2400" dirty="0">
                <a:latin typeface="Palatino Linotype"/>
                <a:cs typeface="Calibri"/>
              </a:rPr>
              <a:t>, fertility rate per woman</a:t>
            </a:r>
          </a:p>
        </p:txBody>
      </p:sp>
      <p:sp>
        <p:nvSpPr>
          <p:cNvPr id="10" name="TextBox 9">
            <a:extLst>
              <a:ext uri="{FF2B5EF4-FFF2-40B4-BE49-F238E27FC236}">
                <a16:creationId xmlns:a16="http://schemas.microsoft.com/office/drawing/2014/main" id="{911B37C0-2E57-F724-F69B-0E1A1FCA3055}"/>
              </a:ext>
            </a:extLst>
          </p:cNvPr>
          <p:cNvSpPr txBox="1"/>
          <p:nvPr/>
        </p:nvSpPr>
        <p:spPr>
          <a:xfrm>
            <a:off x="1410055" y="5960884"/>
            <a:ext cx="94389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Palatino Linotype"/>
                <a:cs typeface="Calibri"/>
              </a:rPr>
              <a:t>Added the </a:t>
            </a:r>
            <a:r>
              <a:rPr lang="en-GB" sz="2400" b="1" i="1" dirty="0">
                <a:latin typeface="Palatino Linotype"/>
                <a:cs typeface="Calibri"/>
              </a:rPr>
              <a:t>Continent</a:t>
            </a:r>
            <a:r>
              <a:rPr lang="en-GB" sz="2400" dirty="0">
                <a:latin typeface="Palatino Linotype"/>
                <a:cs typeface="Calibri"/>
              </a:rPr>
              <a:t> variable to observe continent-level patterns</a:t>
            </a:r>
          </a:p>
        </p:txBody>
      </p:sp>
    </p:spTree>
    <p:extLst>
      <p:ext uri="{BB962C8B-B14F-4D97-AF65-F5344CB8AC3E}">
        <p14:creationId xmlns:p14="http://schemas.microsoft.com/office/powerpoint/2010/main" val="170863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EAE5A777-2CB3-F3BF-5594-17DD696F7975}"/>
              </a:ext>
            </a:extLst>
          </p:cNvPr>
          <p:cNvPicPr>
            <a:picLocks noChangeAspect="1"/>
          </p:cNvPicPr>
          <p:nvPr/>
        </p:nvPicPr>
        <p:blipFill>
          <a:blip r:embed="rId3"/>
          <a:stretch>
            <a:fillRect/>
          </a:stretch>
        </p:blipFill>
        <p:spPr>
          <a:xfrm>
            <a:off x="1435724" y="821526"/>
            <a:ext cx="8874477" cy="5343031"/>
          </a:xfrm>
          <a:prstGeom prst="rect">
            <a:avLst/>
          </a:prstGeom>
        </p:spPr>
      </p:pic>
      <p:sp>
        <p:nvSpPr>
          <p:cNvPr id="3" name="TextBox 2">
            <a:extLst>
              <a:ext uri="{FF2B5EF4-FFF2-40B4-BE49-F238E27FC236}">
                <a16:creationId xmlns:a16="http://schemas.microsoft.com/office/drawing/2014/main" id="{4224030F-5375-4F9D-BED5-DCF621CE026C}"/>
              </a:ext>
            </a:extLst>
          </p:cNvPr>
          <p:cNvSpPr txBox="1"/>
          <p:nvPr/>
        </p:nvSpPr>
        <p:spPr>
          <a:xfrm>
            <a:off x="850898" y="4943123"/>
            <a:ext cx="980580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latin typeface="Book Antiqua"/>
              <a:cs typeface="Arial"/>
            </a:endParaRPr>
          </a:p>
        </p:txBody>
      </p:sp>
      <p:sp>
        <p:nvSpPr>
          <p:cNvPr id="6" name="TextBox 5">
            <a:extLst>
              <a:ext uri="{FF2B5EF4-FFF2-40B4-BE49-F238E27FC236}">
                <a16:creationId xmlns:a16="http://schemas.microsoft.com/office/drawing/2014/main" id="{747D9346-AFA3-C869-49CF-86FE47A5C87D}"/>
              </a:ext>
            </a:extLst>
          </p:cNvPr>
          <p:cNvSpPr txBox="1"/>
          <p:nvPr/>
        </p:nvSpPr>
        <p:spPr>
          <a:xfrm>
            <a:off x="342898" y="117123"/>
            <a:ext cx="9897527"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latin typeface="Book Antiqua"/>
                <a:ea typeface="+mn-lt"/>
                <a:cs typeface="+mn-lt"/>
              </a:rPr>
              <a:t>Heterogeneity of scale and outlier values</a:t>
            </a:r>
            <a:endParaRPr lang="en-US" sz="4000">
              <a:latin typeface="Book Antiqua"/>
              <a:ea typeface="+mn-lt"/>
              <a:cs typeface="+mn-lt"/>
            </a:endParaRPr>
          </a:p>
          <a:p>
            <a:endParaRPr lang="en-US" sz="4000" b="1" dirty="0">
              <a:latin typeface="Book Antiqua"/>
              <a:cs typeface="Arial"/>
            </a:endParaRPr>
          </a:p>
        </p:txBody>
      </p:sp>
      <p:sp>
        <p:nvSpPr>
          <p:cNvPr id="8" name="TextBox 7">
            <a:extLst>
              <a:ext uri="{FF2B5EF4-FFF2-40B4-BE49-F238E27FC236}">
                <a16:creationId xmlns:a16="http://schemas.microsoft.com/office/drawing/2014/main" id="{8ECDC03D-FF8B-B47A-6612-06218269B002}"/>
              </a:ext>
            </a:extLst>
          </p:cNvPr>
          <p:cNvSpPr txBox="1"/>
          <p:nvPr/>
        </p:nvSpPr>
        <p:spPr>
          <a:xfrm>
            <a:off x="582788" y="783871"/>
            <a:ext cx="100739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Palatino Linotype"/>
                <a:cs typeface="Calibri"/>
              </a:rPr>
              <a:t>Use of standardized values and keeping outliers</a:t>
            </a:r>
          </a:p>
        </p:txBody>
      </p:sp>
      <p:sp>
        <p:nvSpPr>
          <p:cNvPr id="12" name="TextBox 11">
            <a:extLst>
              <a:ext uri="{FF2B5EF4-FFF2-40B4-BE49-F238E27FC236}">
                <a16:creationId xmlns:a16="http://schemas.microsoft.com/office/drawing/2014/main" id="{C6204C8B-19D4-094D-FCFB-838FAFBDF0A7}"/>
              </a:ext>
            </a:extLst>
          </p:cNvPr>
          <p:cNvSpPr txBox="1"/>
          <p:nvPr/>
        </p:nvSpPr>
        <p:spPr>
          <a:xfrm>
            <a:off x="1495780" y="5865634"/>
            <a:ext cx="94389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Palatino Linotype"/>
                <a:cs typeface="Calibri"/>
              </a:rPr>
              <a:t>We'll be using </a:t>
            </a:r>
            <a:r>
              <a:rPr lang="en-GB" sz="2400" i="1" dirty="0">
                <a:latin typeface="Palatino Linotype"/>
                <a:cs typeface="Calibri"/>
              </a:rPr>
              <a:t>PCA</a:t>
            </a:r>
            <a:r>
              <a:rPr lang="en-GB" sz="2400" dirty="0">
                <a:latin typeface="Palatino Linotype"/>
                <a:cs typeface="Calibri"/>
              </a:rPr>
              <a:t> and </a:t>
            </a:r>
            <a:r>
              <a:rPr lang="en-GB" sz="2400" i="1" dirty="0">
                <a:latin typeface="Palatino Linotype"/>
                <a:cs typeface="Calibri"/>
              </a:rPr>
              <a:t>clustering techniques</a:t>
            </a:r>
            <a:r>
              <a:rPr lang="en-GB" sz="2400" dirty="0">
                <a:latin typeface="Palatino Linotype"/>
                <a:cs typeface="Calibri"/>
              </a:rPr>
              <a:t> to analyse the data...</a:t>
            </a:r>
          </a:p>
        </p:txBody>
      </p:sp>
    </p:spTree>
    <p:extLst>
      <p:ext uri="{BB962C8B-B14F-4D97-AF65-F5344CB8AC3E}">
        <p14:creationId xmlns:p14="http://schemas.microsoft.com/office/powerpoint/2010/main" val="215078773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diagram&#10;&#10;Description automatically generated">
            <a:extLst>
              <a:ext uri="{FF2B5EF4-FFF2-40B4-BE49-F238E27FC236}">
                <a16:creationId xmlns:a16="http://schemas.microsoft.com/office/drawing/2014/main" id="{7DA801E3-BE27-6061-3D6A-19E13019342D}"/>
              </a:ext>
            </a:extLst>
          </p:cNvPr>
          <p:cNvPicPr>
            <a:picLocks noChangeAspect="1"/>
          </p:cNvPicPr>
          <p:nvPr/>
        </p:nvPicPr>
        <p:blipFill rotWithShape="1">
          <a:blip r:embed="rId2"/>
          <a:srcRect t="8738" r="108" b="4962"/>
          <a:stretch/>
        </p:blipFill>
        <p:spPr>
          <a:xfrm>
            <a:off x="448733" y="1027290"/>
            <a:ext cx="6539093" cy="5643234"/>
          </a:xfrm>
          <a:prstGeom prst="rect">
            <a:avLst/>
          </a:prstGeom>
        </p:spPr>
      </p:pic>
      <p:pic>
        <p:nvPicPr>
          <p:cNvPr id="6" name="Picture 6" descr="Chart, bubble chart&#10;&#10;Description automatically generated">
            <a:extLst>
              <a:ext uri="{FF2B5EF4-FFF2-40B4-BE49-F238E27FC236}">
                <a16:creationId xmlns:a16="http://schemas.microsoft.com/office/drawing/2014/main" id="{FF62C458-7435-B13D-65B7-7E1D2BE82FC5}"/>
              </a:ext>
            </a:extLst>
          </p:cNvPr>
          <p:cNvPicPr>
            <a:picLocks noChangeAspect="1"/>
          </p:cNvPicPr>
          <p:nvPr/>
        </p:nvPicPr>
        <p:blipFill rotWithShape="1">
          <a:blip r:embed="rId3"/>
          <a:srcRect l="16414" r="14207" b="276"/>
          <a:stretch/>
        </p:blipFill>
        <p:spPr>
          <a:xfrm>
            <a:off x="7529972" y="668021"/>
            <a:ext cx="4108798" cy="5897800"/>
          </a:xfrm>
          <a:prstGeom prst="rect">
            <a:avLst/>
          </a:prstGeom>
        </p:spPr>
      </p:pic>
      <p:sp>
        <p:nvSpPr>
          <p:cNvPr id="3" name="TextBox 2">
            <a:extLst>
              <a:ext uri="{FF2B5EF4-FFF2-40B4-BE49-F238E27FC236}">
                <a16:creationId xmlns:a16="http://schemas.microsoft.com/office/drawing/2014/main" id="{2EDAB592-BE5D-FA7A-7221-F3C283C50E36}"/>
              </a:ext>
            </a:extLst>
          </p:cNvPr>
          <p:cNvSpPr txBox="1"/>
          <p:nvPr/>
        </p:nvSpPr>
        <p:spPr>
          <a:xfrm>
            <a:off x="215898" y="74790"/>
            <a:ext cx="9897527"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latin typeface="Book Antiqua"/>
                <a:ea typeface="+mn-lt"/>
                <a:cs typeface="+mn-lt"/>
              </a:rPr>
              <a:t>Relationship between variables and PCs</a:t>
            </a:r>
            <a:endParaRPr lang="en-US" dirty="0"/>
          </a:p>
          <a:p>
            <a:endParaRPr lang="en-US" sz="4000" b="1" dirty="0">
              <a:latin typeface="Book Antiqua"/>
              <a:cs typeface="Arial"/>
            </a:endParaRPr>
          </a:p>
        </p:txBody>
      </p:sp>
    </p:spTree>
    <p:extLst>
      <p:ext uri="{BB962C8B-B14F-4D97-AF65-F5344CB8AC3E}">
        <p14:creationId xmlns:p14="http://schemas.microsoft.com/office/powerpoint/2010/main" val="130640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waterfall chart&#10;&#10;Description automatically generated">
            <a:extLst>
              <a:ext uri="{FF2B5EF4-FFF2-40B4-BE49-F238E27FC236}">
                <a16:creationId xmlns:a16="http://schemas.microsoft.com/office/drawing/2014/main" id="{C096BDC9-705B-1113-4AAD-A3245046332F}"/>
              </a:ext>
            </a:extLst>
          </p:cNvPr>
          <p:cNvPicPr>
            <a:picLocks noGrp="1" noChangeAspect="1"/>
          </p:cNvPicPr>
          <p:nvPr>
            <p:ph idx="1"/>
          </p:nvPr>
        </p:nvPicPr>
        <p:blipFill rotWithShape="1">
          <a:blip r:embed="rId2"/>
          <a:srcRect t="6994" b="6626"/>
          <a:stretch/>
        </p:blipFill>
        <p:spPr>
          <a:xfrm>
            <a:off x="70167" y="1075021"/>
            <a:ext cx="5960006" cy="5148889"/>
          </a:xfrm>
        </p:spPr>
      </p:pic>
      <p:pic>
        <p:nvPicPr>
          <p:cNvPr id="6" name="Picture 5" descr="A picture containing diagram&#10;&#10;Description automatically generated">
            <a:extLst>
              <a:ext uri="{FF2B5EF4-FFF2-40B4-BE49-F238E27FC236}">
                <a16:creationId xmlns:a16="http://schemas.microsoft.com/office/drawing/2014/main" id="{6A64337C-BA10-396B-C2C6-8E7E13519015}"/>
              </a:ext>
            </a:extLst>
          </p:cNvPr>
          <p:cNvPicPr>
            <a:picLocks noChangeAspect="1"/>
          </p:cNvPicPr>
          <p:nvPr/>
        </p:nvPicPr>
        <p:blipFill rotWithShape="1">
          <a:blip r:embed="rId3"/>
          <a:srcRect t="8258" b="4617"/>
          <a:stretch/>
        </p:blipFill>
        <p:spPr>
          <a:xfrm>
            <a:off x="5903762" y="863564"/>
            <a:ext cx="6285087" cy="5463570"/>
          </a:xfrm>
          <a:prstGeom prst="rect">
            <a:avLst/>
          </a:prstGeom>
        </p:spPr>
      </p:pic>
      <p:sp>
        <p:nvSpPr>
          <p:cNvPr id="3" name="TextBox 2">
            <a:extLst>
              <a:ext uri="{FF2B5EF4-FFF2-40B4-BE49-F238E27FC236}">
                <a16:creationId xmlns:a16="http://schemas.microsoft.com/office/drawing/2014/main" id="{5217A9B7-BCF9-6173-8D64-AED5183DB92C}"/>
              </a:ext>
            </a:extLst>
          </p:cNvPr>
          <p:cNvSpPr txBox="1"/>
          <p:nvPr/>
        </p:nvSpPr>
        <p:spPr>
          <a:xfrm>
            <a:off x="215898" y="74790"/>
            <a:ext cx="9897527"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latin typeface="Book Antiqua"/>
                <a:ea typeface="+mn-lt"/>
                <a:cs typeface="+mn-lt"/>
              </a:rPr>
              <a:t>Correlations and loadings</a:t>
            </a:r>
            <a:endParaRPr lang="en-US" dirty="0"/>
          </a:p>
          <a:p>
            <a:endParaRPr lang="en-US" sz="4000" b="1" dirty="0">
              <a:latin typeface="Book Antiqua"/>
              <a:cs typeface="Arial"/>
            </a:endParaRPr>
          </a:p>
        </p:txBody>
      </p:sp>
    </p:spTree>
    <p:extLst>
      <p:ext uri="{BB962C8B-B14F-4D97-AF65-F5344CB8AC3E}">
        <p14:creationId xmlns:p14="http://schemas.microsoft.com/office/powerpoint/2010/main" val="179656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9C53F82B-CFE4-46BC-9C0B-5B2A1C803E41}"/>
              </a:ext>
            </a:extLst>
          </p:cNvPr>
          <p:cNvPicPr>
            <a:picLocks noChangeAspect="1"/>
          </p:cNvPicPr>
          <p:nvPr/>
        </p:nvPicPr>
        <p:blipFill>
          <a:blip r:embed="rId2"/>
          <a:stretch>
            <a:fillRect/>
          </a:stretch>
        </p:blipFill>
        <p:spPr>
          <a:xfrm>
            <a:off x="57422" y="126352"/>
            <a:ext cx="6616699" cy="6609643"/>
          </a:xfrm>
          <a:prstGeom prst="rect">
            <a:avLst/>
          </a:prstGeom>
        </p:spPr>
      </p:pic>
      <p:pic>
        <p:nvPicPr>
          <p:cNvPr id="4" name="Picture 4" descr="A picture containing schematic&#10;&#10;Description automatically generated">
            <a:extLst>
              <a:ext uri="{FF2B5EF4-FFF2-40B4-BE49-F238E27FC236}">
                <a16:creationId xmlns:a16="http://schemas.microsoft.com/office/drawing/2014/main" id="{3B95210D-0901-1036-1C4F-8135AFC67883}"/>
              </a:ext>
            </a:extLst>
          </p:cNvPr>
          <p:cNvPicPr>
            <a:picLocks noChangeAspect="1"/>
          </p:cNvPicPr>
          <p:nvPr/>
        </p:nvPicPr>
        <p:blipFill>
          <a:blip r:embed="rId3"/>
          <a:stretch>
            <a:fillRect/>
          </a:stretch>
        </p:blipFill>
        <p:spPr>
          <a:xfrm>
            <a:off x="5527107" y="185506"/>
            <a:ext cx="6628097" cy="6559713"/>
          </a:xfrm>
          <a:prstGeom prst="rect">
            <a:avLst/>
          </a:prstGeom>
        </p:spPr>
      </p:pic>
      <p:pic>
        <p:nvPicPr>
          <p:cNvPr id="6" name="Picture 6" descr="Chart, scatter chart&#10;&#10;Description automatically generated">
            <a:extLst>
              <a:ext uri="{FF2B5EF4-FFF2-40B4-BE49-F238E27FC236}">
                <a16:creationId xmlns:a16="http://schemas.microsoft.com/office/drawing/2014/main" id="{2048D482-BDDF-DEFC-33E9-FAC89BB678E4}"/>
              </a:ext>
            </a:extLst>
          </p:cNvPr>
          <p:cNvPicPr>
            <a:picLocks noChangeAspect="1"/>
          </p:cNvPicPr>
          <p:nvPr/>
        </p:nvPicPr>
        <p:blipFill rotWithShape="1">
          <a:blip r:embed="rId2"/>
          <a:srcRect l="89653" t="40309" b="41060"/>
          <a:stretch/>
        </p:blipFill>
        <p:spPr>
          <a:xfrm>
            <a:off x="921455" y="865012"/>
            <a:ext cx="946029" cy="1703338"/>
          </a:xfrm>
          <a:prstGeom prst="rect">
            <a:avLst/>
          </a:prstGeom>
        </p:spPr>
      </p:pic>
    </p:spTree>
    <p:extLst>
      <p:ext uri="{BB962C8B-B14F-4D97-AF65-F5344CB8AC3E}">
        <p14:creationId xmlns:p14="http://schemas.microsoft.com/office/powerpoint/2010/main" val="372594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DCDBE197-FCF6-A4C5-239B-2C3B12093BED}"/>
              </a:ext>
            </a:extLst>
          </p:cNvPr>
          <p:cNvPicPr>
            <a:picLocks noChangeAspect="1"/>
          </p:cNvPicPr>
          <p:nvPr/>
        </p:nvPicPr>
        <p:blipFill>
          <a:blip r:embed="rId2"/>
          <a:stretch>
            <a:fillRect/>
          </a:stretch>
        </p:blipFill>
        <p:spPr>
          <a:xfrm>
            <a:off x="-1736" y="1550963"/>
            <a:ext cx="6270977" cy="3755532"/>
          </a:xfrm>
          <a:prstGeom prst="rect">
            <a:avLst/>
          </a:prstGeom>
        </p:spPr>
      </p:pic>
      <p:pic>
        <p:nvPicPr>
          <p:cNvPr id="5" name="Picture 5" descr="Chart, line chart&#10;&#10;Description automatically generated">
            <a:extLst>
              <a:ext uri="{FF2B5EF4-FFF2-40B4-BE49-F238E27FC236}">
                <a16:creationId xmlns:a16="http://schemas.microsoft.com/office/drawing/2014/main" id="{F09B9C64-FB4A-7D05-A942-47F358F3DD22}"/>
              </a:ext>
            </a:extLst>
          </p:cNvPr>
          <p:cNvPicPr>
            <a:picLocks noChangeAspect="1"/>
          </p:cNvPicPr>
          <p:nvPr/>
        </p:nvPicPr>
        <p:blipFill>
          <a:blip r:embed="rId3"/>
          <a:stretch>
            <a:fillRect/>
          </a:stretch>
        </p:blipFill>
        <p:spPr>
          <a:xfrm>
            <a:off x="6097521" y="1594925"/>
            <a:ext cx="6031088" cy="3614419"/>
          </a:xfrm>
          <a:prstGeom prst="rect">
            <a:avLst/>
          </a:prstGeom>
        </p:spPr>
      </p:pic>
      <p:sp>
        <p:nvSpPr>
          <p:cNvPr id="3" name="TextBox 2">
            <a:extLst>
              <a:ext uri="{FF2B5EF4-FFF2-40B4-BE49-F238E27FC236}">
                <a16:creationId xmlns:a16="http://schemas.microsoft.com/office/drawing/2014/main" id="{EC59314F-372A-2991-8740-997E8E283C87}"/>
              </a:ext>
            </a:extLst>
          </p:cNvPr>
          <p:cNvSpPr txBox="1"/>
          <p:nvPr/>
        </p:nvSpPr>
        <p:spPr>
          <a:xfrm>
            <a:off x="406398" y="286457"/>
            <a:ext cx="3335861"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latin typeface="Book Antiqua"/>
                <a:ea typeface="+mn-lt"/>
                <a:cs typeface="+mn-lt"/>
              </a:rPr>
              <a:t>K-means</a:t>
            </a:r>
            <a:endParaRPr lang="en-US" dirty="0"/>
          </a:p>
          <a:p>
            <a:endParaRPr lang="en-US" sz="4000" b="1" dirty="0">
              <a:latin typeface="Book Antiqua"/>
              <a:cs typeface="Arial"/>
            </a:endParaRPr>
          </a:p>
        </p:txBody>
      </p:sp>
    </p:spTree>
    <p:extLst>
      <p:ext uri="{BB962C8B-B14F-4D97-AF65-F5344CB8AC3E}">
        <p14:creationId xmlns:p14="http://schemas.microsoft.com/office/powerpoint/2010/main" val="162833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p, scatter chart&#10;&#10;Description automatically generated">
            <a:extLst>
              <a:ext uri="{FF2B5EF4-FFF2-40B4-BE49-F238E27FC236}">
                <a16:creationId xmlns:a16="http://schemas.microsoft.com/office/drawing/2014/main" id="{991B8A90-0F34-99CB-62B5-FEC4FA099DD2}"/>
              </a:ext>
            </a:extLst>
          </p:cNvPr>
          <p:cNvPicPr>
            <a:picLocks noChangeAspect="1"/>
          </p:cNvPicPr>
          <p:nvPr/>
        </p:nvPicPr>
        <p:blipFill rotWithShape="1">
          <a:blip r:embed="rId2"/>
          <a:srcRect r="-103" b="66393"/>
          <a:stretch/>
        </p:blipFill>
        <p:spPr>
          <a:xfrm>
            <a:off x="268545" y="39511"/>
            <a:ext cx="9848150" cy="3302983"/>
          </a:xfrm>
          <a:prstGeom prst="rect">
            <a:avLst/>
          </a:prstGeom>
        </p:spPr>
      </p:pic>
      <p:pic>
        <p:nvPicPr>
          <p:cNvPr id="3" name="Picture 3" descr="Map, scatter chart&#10;&#10;Description automatically generated">
            <a:extLst>
              <a:ext uri="{FF2B5EF4-FFF2-40B4-BE49-F238E27FC236}">
                <a16:creationId xmlns:a16="http://schemas.microsoft.com/office/drawing/2014/main" id="{3D51C009-5AB5-8CFC-F8F2-E9117D9C0040}"/>
              </a:ext>
            </a:extLst>
          </p:cNvPr>
          <p:cNvPicPr>
            <a:picLocks noChangeAspect="1"/>
          </p:cNvPicPr>
          <p:nvPr/>
        </p:nvPicPr>
        <p:blipFill rotWithShape="1">
          <a:blip r:embed="rId2"/>
          <a:srcRect t="33478" r="-865" b="33391"/>
          <a:stretch/>
        </p:blipFill>
        <p:spPr>
          <a:xfrm>
            <a:off x="2215877" y="3425634"/>
            <a:ext cx="9855251" cy="3233315"/>
          </a:xfrm>
          <a:prstGeom prst="rect">
            <a:avLst/>
          </a:prstGeom>
        </p:spPr>
      </p:pic>
    </p:spTree>
    <p:extLst>
      <p:ext uri="{BB962C8B-B14F-4D97-AF65-F5344CB8AC3E}">
        <p14:creationId xmlns:p14="http://schemas.microsoft.com/office/powerpoint/2010/main" val="325641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p, scatter chart&#10;&#10;Description automatically generated">
            <a:extLst>
              <a:ext uri="{FF2B5EF4-FFF2-40B4-BE49-F238E27FC236}">
                <a16:creationId xmlns:a16="http://schemas.microsoft.com/office/drawing/2014/main" id="{784AD939-DE1B-4BE1-36FB-C933BA4B6061}"/>
              </a:ext>
            </a:extLst>
          </p:cNvPr>
          <p:cNvPicPr>
            <a:picLocks noChangeAspect="1"/>
          </p:cNvPicPr>
          <p:nvPr/>
        </p:nvPicPr>
        <p:blipFill rotWithShape="1">
          <a:blip r:embed="rId2"/>
          <a:srcRect t="66667" b="-88"/>
          <a:stretch/>
        </p:blipFill>
        <p:spPr>
          <a:xfrm>
            <a:off x="112237" y="128520"/>
            <a:ext cx="8641645" cy="2880562"/>
          </a:xfrm>
          <a:prstGeom prst="rect">
            <a:avLst/>
          </a:prstGeom>
        </p:spPr>
      </p:pic>
      <p:pic>
        <p:nvPicPr>
          <p:cNvPr id="3" name="Picture 3" descr="Chart, histogram&#10;&#10;Description automatically generated">
            <a:extLst>
              <a:ext uri="{FF2B5EF4-FFF2-40B4-BE49-F238E27FC236}">
                <a16:creationId xmlns:a16="http://schemas.microsoft.com/office/drawing/2014/main" id="{92B38570-44BC-96DB-1CCE-385F058F74EF}"/>
              </a:ext>
            </a:extLst>
          </p:cNvPr>
          <p:cNvPicPr>
            <a:picLocks noChangeAspect="1"/>
          </p:cNvPicPr>
          <p:nvPr/>
        </p:nvPicPr>
        <p:blipFill>
          <a:blip r:embed="rId3"/>
          <a:stretch>
            <a:fillRect/>
          </a:stretch>
        </p:blipFill>
        <p:spPr>
          <a:xfrm>
            <a:off x="349955" y="3189941"/>
            <a:ext cx="5572476" cy="3363837"/>
          </a:xfrm>
          <a:prstGeom prst="rect">
            <a:avLst/>
          </a:prstGeom>
        </p:spPr>
      </p:pic>
      <p:pic>
        <p:nvPicPr>
          <p:cNvPr id="4" name="Picture 4" descr="Chart&#10;&#10;Description automatically generated">
            <a:extLst>
              <a:ext uri="{FF2B5EF4-FFF2-40B4-BE49-F238E27FC236}">
                <a16:creationId xmlns:a16="http://schemas.microsoft.com/office/drawing/2014/main" id="{8C0918B7-D382-B3DC-8B29-5402C69F6179}"/>
              </a:ext>
            </a:extLst>
          </p:cNvPr>
          <p:cNvPicPr>
            <a:picLocks noChangeAspect="1"/>
          </p:cNvPicPr>
          <p:nvPr/>
        </p:nvPicPr>
        <p:blipFill rotWithShape="1">
          <a:blip r:embed="rId4"/>
          <a:srcRect t="4935" b="197"/>
          <a:stretch/>
        </p:blipFill>
        <p:spPr>
          <a:xfrm>
            <a:off x="6505114" y="2558220"/>
            <a:ext cx="5572476" cy="4237672"/>
          </a:xfrm>
          <a:prstGeom prst="rect">
            <a:avLst/>
          </a:prstGeom>
        </p:spPr>
      </p:pic>
    </p:spTree>
    <p:extLst>
      <p:ext uri="{BB962C8B-B14F-4D97-AF65-F5344CB8AC3E}">
        <p14:creationId xmlns:p14="http://schemas.microsoft.com/office/powerpoint/2010/main" val="28371130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56850352916B24F9C45811B38234536" ma:contentTypeVersion="2" ma:contentTypeDescription="Creare un nuovo documento." ma:contentTypeScope="" ma:versionID="f2d8adefafd4fe69c5b383a661f7a267">
  <xsd:schema xmlns:xsd="http://www.w3.org/2001/XMLSchema" xmlns:xs="http://www.w3.org/2001/XMLSchema" xmlns:p="http://schemas.microsoft.com/office/2006/metadata/properties" xmlns:ns2="a9857fab-007f-4a7a-b233-31f8ff4020ae" targetNamespace="http://schemas.microsoft.com/office/2006/metadata/properties" ma:root="true" ma:fieldsID="fa5f0f6b2abad03f82192aebe90e07e3" ns2:_="">
    <xsd:import namespace="a9857fab-007f-4a7a-b233-31f8ff4020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857fab-007f-4a7a-b233-31f8ff4020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D99FDF-37BB-4F46-B53B-225ACC34FE4F}">
  <ds:schemaRefs>
    <ds:schemaRef ds:uri="http://schemas.microsoft.com/sharepoint/v3/contenttype/forms"/>
  </ds:schemaRefs>
</ds:datastoreItem>
</file>

<file path=customXml/itemProps2.xml><?xml version="1.0" encoding="utf-8"?>
<ds:datastoreItem xmlns:ds="http://schemas.openxmlformats.org/officeDocument/2006/customXml" ds:itemID="{BA6858BD-A300-4115-971B-3E69230D1B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857fab-007f-4a7a-b233-31f8ff4020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7FFF34-3C2F-4091-84A5-969EE3EC76F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739</cp:revision>
  <dcterms:created xsi:type="dcterms:W3CDTF">2022-07-19T09:21:37Z</dcterms:created>
  <dcterms:modified xsi:type="dcterms:W3CDTF">2022-07-20T18:35:27Z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0x010100A56850352916B24F9C45811B38234536</vt:lpwstr>
  </property>
</Properties>
</file>