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849658"/>
    <a:srgbClr val="2473E4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C8248-8197-491B-A4CB-4B51AF733A2E}" v="1" dt="2024-05-21T02:26:54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2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zerkis, Ian" userId="2ef356d9-3475-4c38-bdf4-845308089572" providerId="ADAL" clId="{3B0C8248-8197-491B-A4CB-4B51AF733A2E}"/>
    <pc:docChg chg="modSld">
      <pc:chgData name="Czerkis, Ian" userId="2ef356d9-3475-4c38-bdf4-845308089572" providerId="ADAL" clId="{3B0C8248-8197-491B-A4CB-4B51AF733A2E}" dt="2024-05-21T02:27:09.916" v="18" actId="1035"/>
      <pc:docMkLst>
        <pc:docMk/>
      </pc:docMkLst>
      <pc:sldChg chg="modSp mod">
        <pc:chgData name="Czerkis, Ian" userId="2ef356d9-3475-4c38-bdf4-845308089572" providerId="ADAL" clId="{3B0C8248-8197-491B-A4CB-4B51AF733A2E}" dt="2024-05-21T02:27:09.916" v="18" actId="1035"/>
        <pc:sldMkLst>
          <pc:docMk/>
          <pc:sldMk cId="1516536916" sldId="256"/>
        </pc:sldMkLst>
        <pc:spChg chg="mod">
          <ac:chgData name="Czerkis, Ian" userId="2ef356d9-3475-4c38-bdf4-845308089572" providerId="ADAL" clId="{3B0C8248-8197-491B-A4CB-4B51AF733A2E}" dt="2024-05-21T02:22:44.424" v="1" actId="2711"/>
          <ac:spMkLst>
            <pc:docMk/>
            <pc:sldMk cId="1516536916" sldId="256"/>
            <ac:spMk id="9" creationId="{A51F64F9-6C15-F1AC-63DD-4C0742E6C74B}"/>
          </ac:spMkLst>
        </pc:spChg>
        <pc:picChg chg="mod">
          <ac:chgData name="Czerkis, Ian" userId="2ef356d9-3475-4c38-bdf4-845308089572" providerId="ADAL" clId="{3B0C8248-8197-491B-A4CB-4B51AF733A2E}" dt="2024-05-21T02:27:09.916" v="18" actId="1035"/>
          <ac:picMkLst>
            <pc:docMk/>
            <pc:sldMk cId="1516536916" sldId="256"/>
            <ac:picMk id="8" creationId="{114FFDBF-A8D0-E7D9-FF8C-D7376B31DF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5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7" indent="0" algn="ctr">
              <a:buNone/>
              <a:defRPr sz="2667"/>
            </a:lvl2pPr>
            <a:lvl3pPr marL="1219194" indent="0" algn="ctr">
              <a:buNone/>
              <a:defRPr sz="2400"/>
            </a:lvl3pPr>
            <a:lvl4pPr marL="1828790" indent="0" algn="ctr">
              <a:buNone/>
              <a:defRPr sz="2133"/>
            </a:lvl4pPr>
            <a:lvl5pPr marL="2438387" indent="0" algn="ctr">
              <a:buNone/>
              <a:defRPr sz="2133"/>
            </a:lvl5pPr>
            <a:lvl6pPr marL="3047984" indent="0" algn="ctr">
              <a:buNone/>
              <a:defRPr sz="2133"/>
            </a:lvl6pPr>
            <a:lvl7pPr marL="3657581" indent="0" algn="ctr">
              <a:buNone/>
              <a:defRPr sz="2133"/>
            </a:lvl7pPr>
            <a:lvl8pPr marL="4267179" indent="0" algn="ctr">
              <a:buNone/>
              <a:defRPr sz="2133"/>
            </a:lvl8pPr>
            <a:lvl9pPr marL="4876776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0651-4185-4991-A24C-59B1730AB9E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CFFB9-3975-43A1-8C9A-B8B9F5115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0651-4185-4991-A24C-59B1730AB9E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CFFB9-3975-43A1-8C9A-B8B9F5115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8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5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5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0651-4185-4991-A24C-59B1730AB9E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CFFB9-3975-43A1-8C9A-B8B9F5115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7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0651-4185-4991-A24C-59B1730AB9E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CFFB9-3975-43A1-8C9A-B8B9F5115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4"/>
            <a:ext cx="10515600" cy="380364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8"/>
            <a:ext cx="10515600" cy="200024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97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94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90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87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8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81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17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776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0651-4185-4991-A24C-59B1730AB9E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CFFB9-3975-43A1-8C9A-B8B9F5115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9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0651-4185-4991-A24C-59B1730AB9E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CFFB9-3975-43A1-8C9A-B8B9F5115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8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7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2241553"/>
            <a:ext cx="5157787" cy="10985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7" indent="0">
              <a:buNone/>
              <a:defRPr sz="2667" b="1"/>
            </a:lvl2pPr>
            <a:lvl3pPr marL="1219194" indent="0">
              <a:buNone/>
              <a:defRPr sz="2400" b="1"/>
            </a:lvl3pPr>
            <a:lvl4pPr marL="1828790" indent="0">
              <a:buNone/>
              <a:defRPr sz="2133" b="1"/>
            </a:lvl4pPr>
            <a:lvl5pPr marL="2438387" indent="0">
              <a:buNone/>
              <a:defRPr sz="2133" b="1"/>
            </a:lvl5pPr>
            <a:lvl6pPr marL="3047984" indent="0">
              <a:buNone/>
              <a:defRPr sz="2133" b="1"/>
            </a:lvl6pPr>
            <a:lvl7pPr marL="3657581" indent="0">
              <a:buNone/>
              <a:defRPr sz="2133" b="1"/>
            </a:lvl7pPr>
            <a:lvl8pPr marL="4267179" indent="0">
              <a:buNone/>
              <a:defRPr sz="2133" b="1"/>
            </a:lvl8pPr>
            <a:lvl9pPr marL="4876776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3340100"/>
            <a:ext cx="5157787" cy="4912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3"/>
            <a:ext cx="5183188" cy="10985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7" indent="0">
              <a:buNone/>
              <a:defRPr sz="2667" b="1"/>
            </a:lvl2pPr>
            <a:lvl3pPr marL="1219194" indent="0">
              <a:buNone/>
              <a:defRPr sz="2400" b="1"/>
            </a:lvl3pPr>
            <a:lvl4pPr marL="1828790" indent="0">
              <a:buNone/>
              <a:defRPr sz="2133" b="1"/>
            </a:lvl4pPr>
            <a:lvl5pPr marL="2438387" indent="0">
              <a:buNone/>
              <a:defRPr sz="2133" b="1"/>
            </a:lvl5pPr>
            <a:lvl6pPr marL="3047984" indent="0">
              <a:buNone/>
              <a:defRPr sz="2133" b="1"/>
            </a:lvl6pPr>
            <a:lvl7pPr marL="3657581" indent="0">
              <a:buNone/>
              <a:defRPr sz="2133" b="1"/>
            </a:lvl7pPr>
            <a:lvl8pPr marL="4267179" indent="0">
              <a:buNone/>
              <a:defRPr sz="2133" b="1"/>
            </a:lvl8pPr>
            <a:lvl9pPr marL="4876776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0651-4185-4991-A24C-59B1730AB9E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CFFB9-3975-43A1-8C9A-B8B9F5115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0651-4185-4991-A24C-59B1730AB9E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CFFB9-3975-43A1-8C9A-B8B9F5115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0651-4185-4991-A24C-59B1730AB9E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CFFB9-3975-43A1-8C9A-B8B9F5115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2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70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97" indent="0">
              <a:buNone/>
              <a:defRPr sz="1867"/>
            </a:lvl2pPr>
            <a:lvl3pPr marL="1219194" indent="0">
              <a:buNone/>
              <a:defRPr sz="1600"/>
            </a:lvl3pPr>
            <a:lvl4pPr marL="1828790" indent="0">
              <a:buNone/>
              <a:defRPr sz="1333"/>
            </a:lvl4pPr>
            <a:lvl5pPr marL="2438387" indent="0">
              <a:buNone/>
              <a:defRPr sz="1333"/>
            </a:lvl5pPr>
            <a:lvl6pPr marL="3047984" indent="0">
              <a:buNone/>
              <a:defRPr sz="1333"/>
            </a:lvl6pPr>
            <a:lvl7pPr marL="3657581" indent="0">
              <a:buNone/>
              <a:defRPr sz="1333"/>
            </a:lvl7pPr>
            <a:lvl8pPr marL="4267179" indent="0">
              <a:buNone/>
              <a:defRPr sz="1333"/>
            </a:lvl8pPr>
            <a:lvl9pPr marL="4876776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0651-4185-4991-A24C-59B1730AB9E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CFFB9-3975-43A1-8C9A-B8B9F5115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70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7" indent="0">
              <a:buNone/>
              <a:defRPr sz="3733"/>
            </a:lvl2pPr>
            <a:lvl3pPr marL="1219194" indent="0">
              <a:buNone/>
              <a:defRPr sz="3200"/>
            </a:lvl3pPr>
            <a:lvl4pPr marL="1828790" indent="0">
              <a:buNone/>
              <a:defRPr sz="2667"/>
            </a:lvl4pPr>
            <a:lvl5pPr marL="2438387" indent="0">
              <a:buNone/>
              <a:defRPr sz="2667"/>
            </a:lvl5pPr>
            <a:lvl6pPr marL="3047984" indent="0">
              <a:buNone/>
              <a:defRPr sz="2667"/>
            </a:lvl6pPr>
            <a:lvl7pPr marL="3657581" indent="0">
              <a:buNone/>
              <a:defRPr sz="2667"/>
            </a:lvl7pPr>
            <a:lvl8pPr marL="4267179" indent="0">
              <a:buNone/>
              <a:defRPr sz="2667"/>
            </a:lvl8pPr>
            <a:lvl9pPr marL="4876776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97" indent="0">
              <a:buNone/>
              <a:defRPr sz="1867"/>
            </a:lvl2pPr>
            <a:lvl3pPr marL="1219194" indent="0">
              <a:buNone/>
              <a:defRPr sz="1600"/>
            </a:lvl3pPr>
            <a:lvl4pPr marL="1828790" indent="0">
              <a:buNone/>
              <a:defRPr sz="1333"/>
            </a:lvl4pPr>
            <a:lvl5pPr marL="2438387" indent="0">
              <a:buNone/>
              <a:defRPr sz="1333"/>
            </a:lvl5pPr>
            <a:lvl6pPr marL="3047984" indent="0">
              <a:buNone/>
              <a:defRPr sz="1333"/>
            </a:lvl6pPr>
            <a:lvl7pPr marL="3657581" indent="0">
              <a:buNone/>
              <a:defRPr sz="1333"/>
            </a:lvl7pPr>
            <a:lvl8pPr marL="4267179" indent="0">
              <a:buNone/>
              <a:defRPr sz="1333"/>
            </a:lvl8pPr>
            <a:lvl9pPr marL="4876776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0651-4185-4991-A24C-59B1730AB9E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CFFB9-3975-43A1-8C9A-B8B9F5115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7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7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050651-4185-4991-A24C-59B1730AB9E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7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7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CCFFB9-3975-43A1-8C9A-B8B9F5115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94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8" indent="-304798" algn="l" defTabSz="1219194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95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92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89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87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84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81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78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74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7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94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90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87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84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81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79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76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4C11410-BC1D-B0FE-3A88-D93E67EC36A8}"/>
              </a:ext>
            </a:extLst>
          </p:cNvPr>
          <p:cNvSpPr/>
          <p:nvPr/>
        </p:nvSpPr>
        <p:spPr>
          <a:xfrm>
            <a:off x="1773544" y="242442"/>
            <a:ext cx="2927928" cy="2318327"/>
          </a:xfrm>
          <a:prstGeom prst="wedgeRoundRectCallout">
            <a:avLst/>
          </a:prstGeom>
          <a:solidFill>
            <a:srgbClr val="2473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Hello!</a:t>
            </a:r>
          </a:p>
        </p:txBody>
      </p:sp>
      <p:pic>
        <p:nvPicPr>
          <p:cNvPr id="8" name="Picture 7" descr="A cartoon of a child using a computer&#10;&#10;Description automatically generated">
            <a:extLst>
              <a:ext uri="{FF2B5EF4-FFF2-40B4-BE49-F238E27FC236}">
                <a16:creationId xmlns:a16="http://schemas.microsoft.com/office/drawing/2014/main" id="{114FFDBF-A8D0-E7D9-FF8C-D7376B31D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217" y="488285"/>
            <a:ext cx="4315310" cy="43153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1F64F9-6C15-F1AC-63DD-4C0742E6C74B}"/>
              </a:ext>
            </a:extLst>
          </p:cNvPr>
          <p:cNvSpPr txBox="1"/>
          <p:nvPr/>
        </p:nvSpPr>
        <p:spPr>
          <a:xfrm>
            <a:off x="901674" y="3326313"/>
            <a:ext cx="5653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I’m </a:t>
            </a:r>
            <a:r>
              <a:rPr lang="en-US" sz="2800" dirty="0">
                <a:solidFill>
                  <a:srgbClr val="849658"/>
                </a:solidFill>
                <a:latin typeface="Century Gothic" panose="020B0502020202020204" pitchFamily="34" charset="0"/>
              </a:rPr>
              <a:t>Ian Czerkis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. I’m a Software Engineering Student at the </a:t>
            </a:r>
            <a:r>
              <a:rPr lang="en-US" sz="2800" dirty="0">
                <a:solidFill>
                  <a:srgbClr val="849658"/>
                </a:solidFill>
                <a:latin typeface="Century Gothic" panose="020B0502020202020204" pitchFamily="34" charset="0"/>
              </a:rPr>
              <a:t>Milwaukee School of Engineering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653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18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ADLaM Display</vt:lpstr>
      <vt:lpstr>Aptos</vt:lpstr>
      <vt:lpstr>Aptos Display</vt:lpstr>
      <vt:lpstr>Arial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Czerkis, Ian</dc:creator>
  <cp:lastModifiedBy>Czerkis, Ian</cp:lastModifiedBy>
  <cp:revision>1</cp:revision>
  <dcterms:created xsi:type="dcterms:W3CDTF">2024-05-21T02:09:56Z</dcterms:created>
  <dcterms:modified xsi:type="dcterms:W3CDTF">2024-05-21T02:27:12Z</dcterms:modified>
</cp:coreProperties>
</file>