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7" autoAdjust="0"/>
    <p:restoredTop sz="94660"/>
  </p:normalViewPr>
  <p:slideViewPr>
    <p:cSldViewPr snapToGrid="0">
      <p:cViewPr varScale="1">
        <p:scale>
          <a:sx n="154" d="100"/>
          <a:sy n="154" d="100"/>
        </p:scale>
        <p:origin x="112" y="4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3/17/2021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3/17/2021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3/17/2021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3/17/2021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3/17/2021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3/17/2021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3/17/2021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3/17/2021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3/17/2021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3/17/2021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3/17/2021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3/17/2021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3/17/2021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3/17/2021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3/17/2021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559EAC-6D9B-4AC1-9BA0-886A6BA0A6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MVVM in Application programming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4D44EF1-EEA6-414A-8276-795CFC726A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Kevin Chen         scutguys@163.com</a:t>
            </a:r>
          </a:p>
        </p:txBody>
      </p:sp>
    </p:spTree>
    <p:extLst>
      <p:ext uri="{BB962C8B-B14F-4D97-AF65-F5344CB8AC3E}">
        <p14:creationId xmlns:p14="http://schemas.microsoft.com/office/powerpoint/2010/main" val="3519960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93F13E-E858-4AF0-9292-FB971F3FF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Declarative VS Imperative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983278-5BD6-40F1-97EE-03E4EECFC1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538480"/>
          </a:xfrm>
        </p:spPr>
        <p:txBody>
          <a:bodyPr/>
          <a:lstStyle/>
          <a:p>
            <a:r>
              <a:rPr lang="en-US" altLang="zh-CN" sz="2000" dirty="0"/>
              <a:t>No need to care when to update the view</a:t>
            </a:r>
          </a:p>
          <a:p>
            <a:r>
              <a:rPr lang="en-US" altLang="zh-CN" sz="2000" dirty="0"/>
              <a:t>Changes can be tracked easily</a:t>
            </a:r>
          </a:p>
          <a:p>
            <a:r>
              <a:rPr lang="en-US" altLang="zh-CN" sz="2000" dirty="0"/>
              <a:t>Less lagging</a:t>
            </a:r>
          </a:p>
          <a:p>
            <a:r>
              <a:rPr lang="en-US" altLang="zh-CN" sz="2000" dirty="0"/>
              <a:t>Clear and concise</a:t>
            </a:r>
          </a:p>
          <a:p>
            <a:r>
              <a:rPr lang="en-US" altLang="zh-CN" sz="2000" dirty="0"/>
              <a:t>Auto adapt resolutions</a:t>
            </a:r>
          </a:p>
          <a:p>
            <a:r>
              <a:rPr lang="en-US" altLang="zh-CN" sz="2000" dirty="0"/>
              <a:t>Dynamic nodes</a:t>
            </a:r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One more thing?</a:t>
            </a:r>
          </a:p>
          <a:p>
            <a:r>
              <a:rPr lang="en-US" altLang="zh-CN" sz="2000" dirty="0"/>
              <a:t>DSL and opaque result? ?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041200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B50A01-3AC3-4E37-8977-771A2CD07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MVVM in Android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A6C10D-D69A-425B-B21B-151AB4032D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Data binding features</a:t>
            </a:r>
          </a:p>
          <a:p>
            <a:r>
              <a:rPr lang="en-US" altLang="zh-CN" sz="2400" dirty="0"/>
              <a:t>Live Data and Observable objects</a:t>
            </a:r>
          </a:p>
          <a:p>
            <a:endParaRPr lang="en-US" altLang="zh-CN" sz="2400" dirty="0"/>
          </a:p>
          <a:p>
            <a:r>
              <a:rPr lang="en-US" altLang="zh-CN" sz="2400" dirty="0"/>
              <a:t>Modern API – Jetpack Compose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830373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00A649-91C6-4BE8-83E1-F0274CD4F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To ensure that you can understand…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601798-0532-401C-9C03-91073732E3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You need to go over the “design patterns” before watching this tutorial, or you will get lost in the ppt.</a:t>
            </a:r>
          </a:p>
          <a:p>
            <a:endParaRPr lang="en-US" altLang="zh-CN" sz="2400" dirty="0"/>
          </a:p>
          <a:p>
            <a:r>
              <a:rPr lang="en-US" altLang="zh-CN" sz="2400" dirty="0"/>
              <a:t>Try to analyze those previous frameworks in MVC pattern (</a:t>
            </a:r>
            <a:r>
              <a:rPr lang="en-US" altLang="zh-CN" sz="2400" dirty="0" err="1"/>
              <a:t>e.g</a:t>
            </a:r>
            <a:r>
              <a:rPr lang="en-US" altLang="zh-CN" sz="2400" dirty="0"/>
              <a:t> Spring, </a:t>
            </a:r>
            <a:r>
              <a:rPr lang="en-US" altLang="zh-CN" sz="2400" dirty="0" err="1"/>
              <a:t>Winform</a:t>
            </a:r>
            <a:r>
              <a:rPr lang="en-US" altLang="zh-CN" sz="2400" dirty="0"/>
              <a:t>, and so on).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94338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F4CA7C-EA4D-47A1-B7F0-1452FE4BE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 about a program with UI?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FA57BB-4040-4299-9026-EB21AA575B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How to develop a user program that can present, process and also store data? First we need some components like Data storage, UI, and backend logics.</a:t>
            </a:r>
          </a:p>
          <a:p>
            <a:endParaRPr lang="en-US" altLang="zh-CN" sz="2400" dirty="0"/>
          </a:p>
          <a:p>
            <a:r>
              <a:rPr lang="en-US" altLang="zh-CN" sz="2400" dirty="0"/>
              <a:t>Can you describe the data flow within this procedure?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690026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CAB828-43DE-4974-AECC-17E009CEF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MVC ? MVVM?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13E582-5B50-46BE-B549-20B1444A25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For a modern program, it consists of several parts: Data access layer, Views, and Event handlers(react to click, long click, double click and so on)</a:t>
            </a:r>
          </a:p>
          <a:p>
            <a:r>
              <a:rPr lang="en-US" altLang="zh-CN" sz="2000" dirty="0"/>
              <a:t>This structure finally comes to what we called MVC. M-Model, V-View, C-Controller. They come together and finally makes up the whole system.</a:t>
            </a:r>
          </a:p>
          <a:p>
            <a:r>
              <a:rPr lang="en-US" altLang="zh-CN" sz="2000" dirty="0"/>
              <a:t>MVC controls everything by the commands of Controllers, it gives you the complete command of everything you can access in the program, like, you can assign a order for a series of operations, and also you can make synchronous operations easily.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495191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CF1C6E-ED53-4EB8-8F38-844B7E75A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Traditional MVC structure</a:t>
            </a:r>
            <a:endParaRPr lang="zh-CN" altLang="en-US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311DDDF8-1D2E-4DFA-8B61-FC0C047134FC}"/>
              </a:ext>
            </a:extLst>
          </p:cNvPr>
          <p:cNvSpPr/>
          <p:nvPr/>
        </p:nvSpPr>
        <p:spPr>
          <a:xfrm>
            <a:off x="810000" y="4778878"/>
            <a:ext cx="2039815" cy="1257817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Model</a:t>
            </a:r>
            <a:endParaRPr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1293410D-C3F2-4F03-B188-F34FD5446ECA}"/>
              </a:ext>
            </a:extLst>
          </p:cNvPr>
          <p:cNvSpPr/>
          <p:nvPr/>
        </p:nvSpPr>
        <p:spPr>
          <a:xfrm>
            <a:off x="5076091" y="2171183"/>
            <a:ext cx="2039815" cy="125781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Controller</a:t>
            </a:r>
            <a:endParaRPr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D6723D3D-0D38-40A0-953D-3AD8F040E2B7}"/>
              </a:ext>
            </a:extLst>
          </p:cNvPr>
          <p:cNvSpPr/>
          <p:nvPr/>
        </p:nvSpPr>
        <p:spPr>
          <a:xfrm>
            <a:off x="9342183" y="4778877"/>
            <a:ext cx="2039815" cy="125781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View</a:t>
            </a:r>
            <a:endParaRPr lang="zh-CN" altLang="en-US" dirty="0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6BD8CC2F-1D75-4F2E-9DAC-9674515FF824}"/>
              </a:ext>
            </a:extLst>
          </p:cNvPr>
          <p:cNvCxnSpPr>
            <a:stCxn id="4" idx="7"/>
            <a:endCxn id="5" idx="2"/>
          </p:cNvCxnSpPr>
          <p:nvPr/>
        </p:nvCxnSpPr>
        <p:spPr>
          <a:xfrm flipV="1">
            <a:off x="2551091" y="2800092"/>
            <a:ext cx="2525000" cy="21629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2BE2A6E4-E852-41F4-B6D0-BD2893653E94}"/>
              </a:ext>
            </a:extLst>
          </p:cNvPr>
          <p:cNvCxnSpPr>
            <a:stCxn id="5" idx="3"/>
            <a:endCxn id="4" idx="6"/>
          </p:cNvCxnSpPr>
          <p:nvPr/>
        </p:nvCxnSpPr>
        <p:spPr>
          <a:xfrm flipH="1">
            <a:off x="2849815" y="3244797"/>
            <a:ext cx="2525000" cy="2162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AF0BC0BB-521B-4200-8489-56CD9F868DF5}"/>
              </a:ext>
            </a:extLst>
          </p:cNvPr>
          <p:cNvCxnSpPr>
            <a:stCxn id="5" idx="6"/>
            <a:endCxn id="6" idx="0"/>
          </p:cNvCxnSpPr>
          <p:nvPr/>
        </p:nvCxnSpPr>
        <p:spPr>
          <a:xfrm>
            <a:off x="7115906" y="2800092"/>
            <a:ext cx="3246185" cy="19787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4525D9A0-5D26-4C0A-9994-43B5EEF31DC7}"/>
              </a:ext>
            </a:extLst>
          </p:cNvPr>
          <p:cNvCxnSpPr>
            <a:stCxn id="6" idx="1"/>
            <a:endCxn id="5" idx="5"/>
          </p:cNvCxnSpPr>
          <p:nvPr/>
        </p:nvCxnSpPr>
        <p:spPr>
          <a:xfrm flipH="1" flipV="1">
            <a:off x="6817182" y="3244797"/>
            <a:ext cx="2823725" cy="1718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C4CA1A9A-B106-4A39-81AD-B049A9803C9F}"/>
              </a:ext>
            </a:extLst>
          </p:cNvPr>
          <p:cNvCxnSpPr>
            <a:cxnSpLocks/>
            <a:stCxn id="4" idx="6"/>
            <a:endCxn id="6" idx="2"/>
          </p:cNvCxnSpPr>
          <p:nvPr/>
        </p:nvCxnSpPr>
        <p:spPr>
          <a:xfrm flipV="1">
            <a:off x="2849815" y="5407786"/>
            <a:ext cx="6492368" cy="1"/>
          </a:xfrm>
          <a:prstGeom prst="straightConnector1">
            <a:avLst/>
          </a:prstGeom>
          <a:ln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6EA18477-2F98-4A0D-8F59-092E78E4E451}"/>
              </a:ext>
            </a:extLst>
          </p:cNvPr>
          <p:cNvSpPr txBox="1"/>
          <p:nvPr/>
        </p:nvSpPr>
        <p:spPr>
          <a:xfrm rot="19112469">
            <a:off x="2791090" y="3663133"/>
            <a:ext cx="1444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Fetch Data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21AF12A6-6743-477D-95B9-047318800695}"/>
              </a:ext>
            </a:extLst>
          </p:cNvPr>
          <p:cNvSpPr txBox="1"/>
          <p:nvPr/>
        </p:nvSpPr>
        <p:spPr>
          <a:xfrm rot="19112469">
            <a:off x="3216039" y="4107838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Save Data</a:t>
            </a:r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BC0376BF-6FFE-4F33-BCF6-FC342AF5ED1F}"/>
              </a:ext>
            </a:extLst>
          </p:cNvPr>
          <p:cNvSpPr txBox="1"/>
          <p:nvPr/>
        </p:nvSpPr>
        <p:spPr>
          <a:xfrm rot="1941170">
            <a:off x="7909527" y="3309584"/>
            <a:ext cx="1628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Present Data</a:t>
            </a:r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579CAB25-8C0D-4D7C-BA45-87795C6BF5C1}"/>
              </a:ext>
            </a:extLst>
          </p:cNvPr>
          <p:cNvSpPr txBox="1"/>
          <p:nvPr/>
        </p:nvSpPr>
        <p:spPr>
          <a:xfrm rot="1941170">
            <a:off x="7502147" y="3803615"/>
            <a:ext cx="1771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Handle Events</a:t>
            </a:r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B416F57A-23B2-44E6-BCA9-090C5EFD5D3C}"/>
              </a:ext>
            </a:extLst>
          </p:cNvPr>
          <p:cNvSpPr txBox="1"/>
          <p:nvPr/>
        </p:nvSpPr>
        <p:spPr>
          <a:xfrm>
            <a:off x="3168755" y="5521240"/>
            <a:ext cx="5854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[Not general] View components access the Model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972904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68D1E9-C6F0-42C5-BDAD-96D1976E4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Analyze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96FEB6-CE3F-47C0-A9AD-27D4689C8E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5682" y="2212909"/>
            <a:ext cx="10960636" cy="4558341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sz="2300" dirty="0"/>
              <a:t>Advantages:</a:t>
            </a:r>
          </a:p>
          <a:p>
            <a:pPr lvl="1"/>
            <a:r>
              <a:rPr lang="en-US" altLang="zh-CN" sz="2100" dirty="0"/>
              <a:t>Clear and Concise(Easy to understand)</a:t>
            </a:r>
          </a:p>
          <a:p>
            <a:pPr lvl="1"/>
            <a:r>
              <a:rPr lang="en-US" altLang="zh-CN" sz="2100" dirty="0"/>
              <a:t>Widely used</a:t>
            </a:r>
          </a:p>
          <a:p>
            <a:r>
              <a:rPr lang="en-US" altLang="zh-CN" sz="2300" dirty="0"/>
              <a:t>Disadvantages:</a:t>
            </a:r>
          </a:p>
          <a:p>
            <a:pPr lvl="1"/>
            <a:r>
              <a:rPr lang="en-US" altLang="zh-CN" sz="2100" dirty="0"/>
              <a:t>Coupling</a:t>
            </a:r>
          </a:p>
          <a:p>
            <a:pPr lvl="1"/>
            <a:r>
              <a:rPr lang="en-US" altLang="zh-CN" sz="2100" dirty="0"/>
              <a:t>Components cannot reuse</a:t>
            </a:r>
          </a:p>
          <a:p>
            <a:pPr lvl="1"/>
            <a:r>
              <a:rPr lang="en-US" altLang="zh-CN" sz="2100" dirty="0"/>
              <a:t>Not instant, not reactive</a:t>
            </a:r>
          </a:p>
          <a:p>
            <a:pPr lvl="1"/>
            <a:r>
              <a:rPr lang="en-US" altLang="zh-CN" sz="2100" dirty="0"/>
              <a:t>Hard to extend</a:t>
            </a:r>
          </a:p>
          <a:p>
            <a:pPr lvl="1"/>
            <a:r>
              <a:rPr lang="en-US" altLang="zh-CN" sz="2100" dirty="0"/>
              <a:t>Cannot/Hard track/observe changes</a:t>
            </a:r>
          </a:p>
          <a:p>
            <a:pPr lvl="1"/>
            <a:r>
              <a:rPr lang="en-US" altLang="zh-CN" sz="2100" dirty="0"/>
              <a:t>Poor performance once a low speed function invoked(</a:t>
            </a:r>
            <a:r>
              <a:rPr lang="en-US" altLang="zh-CN" sz="2100" dirty="0" err="1"/>
              <a:t>e.g</a:t>
            </a:r>
            <a:r>
              <a:rPr lang="en-US" altLang="zh-CN" sz="2100" dirty="0"/>
              <a:t> network access, database access)</a:t>
            </a:r>
          </a:p>
          <a:p>
            <a:pPr lvl="1"/>
            <a:r>
              <a:rPr lang="en-US" altLang="zh-CN" sz="2100" dirty="0"/>
              <a:t>……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034748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A16A04-9439-4B4F-936C-3857CDE6E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MVVM?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0D872B-FDC7-498B-9994-A8897E3A5C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To cure those disadvantages in MVC, we used a better structure called MVVM, M-Model, V-View, VM-</a:t>
            </a:r>
            <a:r>
              <a:rPr lang="en-US" altLang="zh-CN" sz="2400" dirty="0" err="1"/>
              <a:t>ViewModel</a:t>
            </a:r>
            <a:endParaRPr lang="en-US" altLang="zh-CN" sz="2400" dirty="0"/>
          </a:p>
          <a:p>
            <a:r>
              <a:rPr lang="en-US" altLang="zh-CN" sz="2400" dirty="0"/>
              <a:t>What’s different?</a:t>
            </a:r>
          </a:p>
          <a:p>
            <a:r>
              <a:rPr lang="en-US" altLang="zh-CN" sz="2400" dirty="0"/>
              <a:t>What kind of role does VM play in this structure?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1481990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093CCE-2415-477A-8EF8-406762AEF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Graph</a:t>
            </a:r>
            <a:endParaRPr lang="zh-CN" altLang="en-US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2DB482DE-95E2-47DD-9A68-EAA5EF47B0E0}"/>
              </a:ext>
            </a:extLst>
          </p:cNvPr>
          <p:cNvSpPr/>
          <p:nvPr/>
        </p:nvSpPr>
        <p:spPr>
          <a:xfrm>
            <a:off x="289629" y="3934817"/>
            <a:ext cx="2118429" cy="111300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Model</a:t>
            </a:r>
            <a:endParaRPr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71F50369-5F2C-403E-AA73-B8B6E5CE12E5}"/>
              </a:ext>
            </a:extLst>
          </p:cNvPr>
          <p:cNvSpPr/>
          <p:nvPr/>
        </p:nvSpPr>
        <p:spPr>
          <a:xfrm>
            <a:off x="4956104" y="3934816"/>
            <a:ext cx="2118429" cy="111300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View Model</a:t>
            </a:r>
            <a:endParaRPr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2E4F9D7A-E646-49FA-92BC-37DD9B5DCDA1}"/>
              </a:ext>
            </a:extLst>
          </p:cNvPr>
          <p:cNvSpPr/>
          <p:nvPr/>
        </p:nvSpPr>
        <p:spPr>
          <a:xfrm>
            <a:off x="9783942" y="3934815"/>
            <a:ext cx="2118429" cy="111300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View</a:t>
            </a:r>
            <a:endParaRPr lang="zh-CN" altLang="en-US" dirty="0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D6A3C875-01E4-4F6E-A070-36FE3430A2E3}"/>
              </a:ext>
            </a:extLst>
          </p:cNvPr>
          <p:cNvCxnSpPr>
            <a:stCxn id="4" idx="7"/>
            <a:endCxn id="6" idx="1"/>
          </p:cNvCxnSpPr>
          <p:nvPr/>
        </p:nvCxnSpPr>
        <p:spPr>
          <a:xfrm flipV="1">
            <a:off x="2097821" y="4097812"/>
            <a:ext cx="316852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F36CD7CA-498D-4915-8F54-62708AD239F2}"/>
              </a:ext>
            </a:extLst>
          </p:cNvPr>
          <p:cNvCxnSpPr>
            <a:stCxn id="6" idx="3"/>
            <a:endCxn id="4" idx="5"/>
          </p:cNvCxnSpPr>
          <p:nvPr/>
        </p:nvCxnSpPr>
        <p:spPr>
          <a:xfrm flipH="1">
            <a:off x="2097821" y="4884823"/>
            <a:ext cx="316852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A7CC00B1-EBC6-4BA0-BF59-DE5AF6B1FA24}"/>
              </a:ext>
            </a:extLst>
          </p:cNvPr>
          <p:cNvCxnSpPr>
            <a:stCxn id="6" idx="6"/>
            <a:endCxn id="7" idx="2"/>
          </p:cNvCxnSpPr>
          <p:nvPr/>
        </p:nvCxnSpPr>
        <p:spPr>
          <a:xfrm flipV="1">
            <a:off x="7074533" y="4491317"/>
            <a:ext cx="2709409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429C1C90-5C0C-4CEB-A44C-3E4AF95A4670}"/>
              </a:ext>
            </a:extLst>
          </p:cNvPr>
          <p:cNvSpPr txBox="1"/>
          <p:nvPr/>
        </p:nvSpPr>
        <p:spPr>
          <a:xfrm>
            <a:off x="2885499" y="3750149"/>
            <a:ext cx="1431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Fetch data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999CA74-F31E-4262-AA59-68469BC1F453}"/>
              </a:ext>
            </a:extLst>
          </p:cNvPr>
          <p:cNvSpPr txBox="1"/>
          <p:nvPr/>
        </p:nvSpPr>
        <p:spPr>
          <a:xfrm>
            <a:off x="2885499" y="4540315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Save data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FB9C354F-ACAB-48EA-90FF-5ACCF6737F76}"/>
              </a:ext>
            </a:extLst>
          </p:cNvPr>
          <p:cNvSpPr txBox="1"/>
          <p:nvPr/>
        </p:nvSpPr>
        <p:spPr>
          <a:xfrm>
            <a:off x="7547938" y="4097812"/>
            <a:ext cx="1762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Data binding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964353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D9E07F-C0AD-4CF3-855D-F37543634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Analyze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686F74-A169-4A4F-9061-3483CD97B0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555031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Advantages:</a:t>
            </a:r>
          </a:p>
          <a:p>
            <a:pPr lvl="1"/>
            <a:r>
              <a:rPr lang="en-US" altLang="zh-CN" sz="1800" dirty="0"/>
              <a:t>Decoupling</a:t>
            </a:r>
          </a:p>
          <a:p>
            <a:pPr lvl="1"/>
            <a:r>
              <a:rPr lang="en-US" altLang="zh-CN" sz="1800" dirty="0"/>
              <a:t>No need to concern how to change the data in the view because it’s automatic.</a:t>
            </a:r>
          </a:p>
          <a:p>
            <a:pPr lvl="1"/>
            <a:r>
              <a:rPr lang="en-US" altLang="zh-CN" sz="1800" dirty="0"/>
              <a:t>No need to concern threads or main thread.</a:t>
            </a:r>
          </a:p>
          <a:p>
            <a:pPr lvl="1"/>
            <a:r>
              <a:rPr lang="en-US" altLang="zh-CN" sz="1800" dirty="0"/>
              <a:t>Reduce amount of code</a:t>
            </a:r>
          </a:p>
          <a:p>
            <a:pPr lvl="1"/>
            <a:r>
              <a:rPr lang="en-US" altLang="zh-CN" sz="1800" dirty="0"/>
              <a:t>Declarative UI design becomes possible(Declarative????)</a:t>
            </a:r>
          </a:p>
          <a:p>
            <a:r>
              <a:rPr lang="en-US" altLang="zh-CN" sz="2000" dirty="0"/>
              <a:t>Disadvantages:</a:t>
            </a:r>
          </a:p>
          <a:p>
            <a:pPr lvl="1"/>
            <a:r>
              <a:rPr lang="en-US" altLang="zh-CN" sz="1800" dirty="0"/>
              <a:t>Requires more memory</a:t>
            </a:r>
          </a:p>
          <a:p>
            <a:pPr lvl="1"/>
            <a:r>
              <a:rPr lang="en-US" altLang="zh-CN" sz="1800" dirty="0"/>
              <a:t>Although it’s more convenient for programmers, it greatly increase the difficulty of OS and Runtime Library</a:t>
            </a:r>
          </a:p>
        </p:txBody>
      </p:sp>
    </p:spTree>
    <p:extLst>
      <p:ext uri="{BB962C8B-B14F-4D97-AF65-F5344CB8AC3E}">
        <p14:creationId xmlns:p14="http://schemas.microsoft.com/office/powerpoint/2010/main" val="32143696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引用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TM03457503[[fn=引用]]</Template>
  <TotalTime>162</TotalTime>
  <Words>461</Words>
  <Application>Microsoft Office PowerPoint</Application>
  <PresentationFormat>宽屏</PresentationFormat>
  <Paragraphs>71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4" baseType="lpstr">
      <vt:lpstr>Century Gothic</vt:lpstr>
      <vt:lpstr>Wingdings 2</vt:lpstr>
      <vt:lpstr>引用</vt:lpstr>
      <vt:lpstr>MVVM in Application programming</vt:lpstr>
      <vt:lpstr>To ensure that you can understand…</vt:lpstr>
      <vt:lpstr>What about a program with UI?</vt:lpstr>
      <vt:lpstr>MVC ? MVVM?</vt:lpstr>
      <vt:lpstr>Traditional MVC structure</vt:lpstr>
      <vt:lpstr>Analyze</vt:lpstr>
      <vt:lpstr>MVVM?</vt:lpstr>
      <vt:lpstr>Graph</vt:lpstr>
      <vt:lpstr>Analyze</vt:lpstr>
      <vt:lpstr>Declarative VS Imperative</vt:lpstr>
      <vt:lpstr>MVVM in Android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MVVM in Application programming</dc:title>
  <dc:creator>陈 治帆</dc:creator>
  <cp:lastModifiedBy>陈 治帆</cp:lastModifiedBy>
  <cp:revision>24</cp:revision>
  <dcterms:created xsi:type="dcterms:W3CDTF">2021-03-16T14:24:39Z</dcterms:created>
  <dcterms:modified xsi:type="dcterms:W3CDTF">2021-03-17T06:57:32Z</dcterms:modified>
</cp:coreProperties>
</file>