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C7C2-247E-4C2B-875E-1CE90DA2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Coroutines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C59BA-134D-49BB-B7A4-91B89CF55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Kevin Chen</a:t>
            </a:r>
          </a:p>
          <a:p>
            <a:r>
              <a:rPr lang="en-US" altLang="zh-CN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scutguys@163.com</a:t>
            </a:r>
            <a:endParaRPr lang="zh-CN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9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28947-51C9-4CCD-B623-C7054B41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29DD8-083A-483A-AD2F-B29C0946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天体</vt:lpstr>
      <vt:lpstr>Coroutines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</dc:title>
  <dc:creator>陈 治帆</dc:creator>
  <cp:lastModifiedBy>陈 治帆</cp:lastModifiedBy>
  <cp:revision>2</cp:revision>
  <dcterms:created xsi:type="dcterms:W3CDTF">2021-03-17T06:59:31Z</dcterms:created>
  <dcterms:modified xsi:type="dcterms:W3CDTF">2021-03-17T07:00:46Z</dcterms:modified>
</cp:coreProperties>
</file>