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1C7C2-247E-4C2B-875E-1CE90DA29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Coroutines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C59BA-134D-49BB-B7A4-91B89CF55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Kevin Chen</a:t>
            </a:r>
          </a:p>
          <a:p>
            <a:r>
              <a:rPr lang="en-US" altLang="zh-CN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scutguys@163.com</a:t>
            </a:r>
            <a:endParaRPr lang="zh-CN" altLang="en-US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59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28947-51C9-4CCD-B623-C7054B41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Coroutine?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29DD8-083A-483A-AD2F-B29C0946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Coroutines are light threads, which requires less memory?</a:t>
            </a:r>
          </a:p>
          <a:p>
            <a:r>
              <a:rPr lang="en-US" altLang="zh-CN" sz="2800" dirty="0"/>
              <a:t>Coroutines are more efficient threads?</a:t>
            </a:r>
          </a:p>
          <a:p>
            <a:r>
              <a:rPr lang="en-US" altLang="zh-CN" sz="2800" dirty="0"/>
              <a:t>Coroutines are automatic threads?</a:t>
            </a:r>
          </a:p>
          <a:p>
            <a:r>
              <a:rPr lang="en-US" altLang="zh-CN" sz="2800" dirty="0"/>
              <a:t>……</a:t>
            </a:r>
          </a:p>
          <a:p>
            <a:r>
              <a:rPr lang="en-US" altLang="zh-CN" sz="2800" dirty="0"/>
              <a:t>Obviously, they are not at all.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44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57E78-40E7-4EA3-9BA9-3FD9DF0D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Coroutines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5A8C9-DEA9-46AF-8B6F-48AB712B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Actually, there is no precise definition on coroutines. They act as subroutines, just like, multi-thread or multi-processing. </a:t>
            </a:r>
          </a:p>
          <a:p>
            <a:r>
              <a:rPr lang="en-US" altLang="zh-CN" sz="2400" dirty="0"/>
              <a:t>In my opinion, coroutines are </a:t>
            </a:r>
            <a:r>
              <a:rPr lang="en-US" altLang="zh-CN" sz="2400" dirty="0" err="1"/>
              <a:t>suspendable</a:t>
            </a:r>
            <a:r>
              <a:rPr lang="en-US" altLang="zh-CN" sz="2400" dirty="0"/>
              <a:t>, resumable subroutines.</a:t>
            </a:r>
          </a:p>
          <a:p>
            <a:r>
              <a:rPr lang="en-US" altLang="zh-CN" sz="2400" dirty="0"/>
              <a:t>According to those above, think about what’s the differences between multi-thread strategy and coroutines?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913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1D4FC-F7B1-40C9-97A7-9FDA89D8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we start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EDF90-B057-4268-A4EE-2929D19C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Do you know what is multi-tasking? Why we need it?</a:t>
            </a:r>
          </a:p>
          <a:p>
            <a:r>
              <a:rPr lang="en-US" altLang="zh-CN" sz="2800" dirty="0"/>
              <a:t>How to implement multi-tasking? Multi-processes, multi-thread?</a:t>
            </a:r>
          </a:p>
          <a:p>
            <a:r>
              <a:rPr lang="en-US" altLang="zh-CN" sz="2800" dirty="0"/>
              <a:t>Any examples to tell?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84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D29BD-D410-466F-AFA5-2A7E32D3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 of coroutines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12257-7DBD-4781-A2FE-7916B65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Sure, it is thread-pool.</a:t>
            </a:r>
          </a:p>
          <a:p>
            <a:r>
              <a:rPr lang="en-US" altLang="zh-CN" sz="2400" dirty="0"/>
              <a:t>But what is the difference between using a thread-pool task and launch a coroutine job?</a:t>
            </a:r>
          </a:p>
          <a:p>
            <a:r>
              <a:rPr lang="en-US" altLang="zh-CN" sz="2400" dirty="0"/>
              <a:t>Why we need suspend? It has higher efficiency, but why?</a:t>
            </a:r>
          </a:p>
          <a:p>
            <a:r>
              <a:rPr lang="en-US" altLang="zh-CN" sz="2400" dirty="0"/>
              <a:t>In which case we need suspension?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24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14093-CF5A-4873-84ED-BC1ED50A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pool VS 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2B0C2-0FB3-4521-B876-4F6E1AA4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3200" dirty="0"/>
              <a:t>Keyword support, that’s what makes Kotlin Coroutine standout.</a:t>
            </a:r>
          </a:p>
          <a:p>
            <a:r>
              <a:rPr lang="en-US" altLang="zh-CN" sz="3200" dirty="0"/>
              <a:t>By hand or automatic?</a:t>
            </a:r>
          </a:p>
          <a:p>
            <a:r>
              <a:rPr lang="en-US" altLang="zh-CN" sz="3200" dirty="0"/>
              <a:t>Categorize tasks, dispatch differently.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5389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A94D7-D550-4B82-8A0F-519E6C3F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critical quizzes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E7F2E-1910-46BE-974A-6C08A6B6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High performance? But actually, it increase access time? How to explain it?</a:t>
            </a:r>
          </a:p>
          <a:p>
            <a:r>
              <a:rPr lang="en-US" altLang="zh-CN" sz="2800" dirty="0"/>
              <a:t>What cases can the coroutine be applied to? IO dense? Computing dense?</a:t>
            </a:r>
          </a:p>
          <a:p>
            <a:r>
              <a:rPr lang="en-US" altLang="zh-CN" sz="2800" dirty="0"/>
              <a:t>Is dispatcher equivalent to a thread?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71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BB7C-3EF2-4999-A5C6-15E1BCF5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coroutine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7E54F-022C-4FA9-B450-7EB7B5D3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Substitute threading tasks.</a:t>
            </a:r>
          </a:p>
          <a:p>
            <a:r>
              <a:rPr lang="en-US" altLang="zh-CN" sz="2400" dirty="0"/>
              <a:t>Network access.</a:t>
            </a:r>
          </a:p>
          <a:p>
            <a:r>
              <a:rPr lang="en-US" altLang="zh-CN" sz="2400" dirty="0"/>
              <a:t>Database query.</a:t>
            </a:r>
          </a:p>
          <a:p>
            <a:r>
              <a:rPr lang="en-US" altLang="zh-CN" sz="2400" dirty="0"/>
              <a:t>Web server / CGI</a:t>
            </a:r>
          </a:p>
          <a:p>
            <a:r>
              <a:rPr lang="en-US" altLang="zh-CN" sz="2400" dirty="0"/>
              <a:t>NIO</a:t>
            </a:r>
          </a:p>
        </p:txBody>
      </p:sp>
    </p:spTree>
    <p:extLst>
      <p:ext uri="{BB962C8B-B14F-4D97-AF65-F5344CB8AC3E}">
        <p14:creationId xmlns:p14="http://schemas.microsoft.com/office/powerpoint/2010/main" val="2183935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40</TotalTime>
  <Words>251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天体</vt:lpstr>
      <vt:lpstr>Coroutines</vt:lpstr>
      <vt:lpstr>What is Coroutine?</vt:lpstr>
      <vt:lpstr>Coroutines</vt:lpstr>
      <vt:lpstr>Before we start</vt:lpstr>
      <vt:lpstr>Mechanism of coroutines</vt:lpstr>
      <vt:lpstr>Thread pool VS Coroutine</vt:lpstr>
      <vt:lpstr>Some critical quizzes</vt:lpstr>
      <vt:lpstr>What can coroutine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</dc:title>
  <dc:creator>陈 治帆</dc:creator>
  <cp:lastModifiedBy>陈 治帆</cp:lastModifiedBy>
  <cp:revision>11</cp:revision>
  <dcterms:created xsi:type="dcterms:W3CDTF">2021-03-17T06:59:31Z</dcterms:created>
  <dcterms:modified xsi:type="dcterms:W3CDTF">2021-03-24T07:22:27Z</dcterms:modified>
</cp:coreProperties>
</file>