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4"/>
  </p:notesMasterIdLst>
  <p:handoutMasterIdLst>
    <p:handoutMasterId r:id="rId5"/>
  </p:handoutMasterIdLst>
  <p:sldIdLst>
    <p:sldId id="257" r:id="rId2"/>
    <p:sldId id="258" r:id="rId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0" autoAdjust="0"/>
    <p:restoredTop sz="94660"/>
  </p:normalViewPr>
  <p:slideViewPr>
    <p:cSldViewPr snapToGrid="0">
      <p:cViewPr varScale="1">
        <p:scale>
          <a:sx n="91" d="100"/>
          <a:sy n="91" d="100"/>
        </p:scale>
        <p:origin x="149" y="7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en-US" altLang="zh-CN" dirty="0">
              <a:latin typeface="Microsoft YaHei UI" panose="020B0503020204020204" pitchFamily="34" charset="-122"/>
              <a:ea typeface="Microsoft YaHei UI" panose="020B0503020204020204" pitchFamily="34" charset="-122"/>
            </a:rPr>
            <a:t>Pretty UI design</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96262926-A67D-4E4E-9515-5EBC67F0B634}">
      <dgm:prSet/>
      <dgm:spPr/>
      <dgm:t>
        <a:bodyPr rtlCol="0"/>
        <a:lstStyle/>
        <a:p>
          <a:pPr rtl="0"/>
          <a:r>
            <a:rPr lang="en-US" altLang="zh-CN" dirty="0">
              <a:latin typeface="Microsoft YaHei UI" panose="020B0503020204020204" pitchFamily="34" charset="-122"/>
              <a:ea typeface="Microsoft YaHei UI" panose="020B0503020204020204" pitchFamily="34" charset="-122"/>
            </a:rPr>
            <a:t>Declarative UI and reactive UI</a:t>
          </a:r>
          <a:endParaRPr lang="zh-cn" dirty="0">
            <a:latin typeface="Microsoft YaHei UI" panose="020B0503020204020204" pitchFamily="34" charset="-122"/>
            <a:ea typeface="Microsoft YaHei UI" panose="020B0503020204020204" pitchFamily="34" charset="-122"/>
          </a:endParaRPr>
        </a:p>
      </dgm:t>
    </dgm:pt>
    <dgm:pt modelId="{EC74E552-C501-4B0E-9400-E8B410F53D50}" type="parTrans" cxnId="{8C5B110A-FBC3-4CBF-BED2-413E87D4DAD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DA7ACEB-F642-43C1-BCB5-F580B9B985B9}" type="sibTrans" cxnId="{8C5B110A-FBC3-4CBF-BED2-413E87D4DAD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r>
            <a:rPr lang="en-US" altLang="zh-CN" dirty="0">
              <a:latin typeface="Microsoft YaHei UI" panose="020B0503020204020204" pitchFamily="34" charset="-122"/>
              <a:ea typeface="Microsoft YaHei UI" panose="020B0503020204020204" pitchFamily="34" charset="-122"/>
            </a:rPr>
            <a:t>Revolutionary database -- realm</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en-US" altLang="zh-CN" dirty="0">
              <a:latin typeface="Microsoft YaHei UI" panose="020B0503020204020204" pitchFamily="34" charset="-122"/>
              <a:ea typeface="Microsoft YaHei UI" panose="020B0503020204020204" pitchFamily="34" charset="-122"/>
            </a:rPr>
            <a:t>Faster Network access</a:t>
          </a:r>
          <a:endParaRPr lang="zh-cn" dirty="0">
            <a:latin typeface="Microsoft YaHei UI" panose="020B0503020204020204" pitchFamily="34" charset="-122"/>
            <a:ea typeface="Microsoft YaHei UI" panose="020B0503020204020204" pitchFamily="34" charset="-122"/>
          </a:endParaRP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gRPC</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en-US" altLang="zh-CN" dirty="0">
              <a:latin typeface="Microsoft YaHei UI" panose="020B0503020204020204" pitchFamily="34" charset="-122"/>
              <a:ea typeface="Microsoft YaHei UI" panose="020B0503020204020204" pitchFamily="34" charset="-122"/>
            </a:rPr>
            <a:t>Better data storage</a:t>
          </a:r>
          <a:endParaRPr lang="zh-cn" dirty="0">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D5366139-2BAE-4103-BD02-4AF8F3F6B530}">
      <dgm:prSet/>
      <dgm:spPr/>
      <dgm:t>
        <a:bodyPr rtlCol="0"/>
        <a:lstStyle/>
        <a:p>
          <a:pPr rtl="0"/>
          <a:r>
            <a:rPr lang="en-US" altLang="zh-CN" dirty="0">
              <a:latin typeface="Microsoft YaHei UI" panose="020B0503020204020204" pitchFamily="34" charset="-122"/>
              <a:ea typeface="Microsoft YaHei UI" panose="020B0503020204020204" pitchFamily="34" charset="-122"/>
            </a:rPr>
            <a:t>Enhanced performance</a:t>
          </a:r>
          <a:endParaRPr lang="zh-cn" dirty="0">
            <a:latin typeface="Microsoft YaHei UI" panose="020B0503020204020204" pitchFamily="34" charset="-122"/>
            <a:ea typeface="Microsoft YaHei UI" panose="020B0503020204020204" pitchFamily="34" charset="-122"/>
          </a:endParaRPr>
        </a:p>
      </dgm:t>
    </dgm:pt>
    <dgm:pt modelId="{F8BC538F-772D-4827-A5F5-AFD65FA6D923}" type="parTrans" cxnId="{1A5BFE1A-9808-4CD1-85AF-D3D2683B0D9C}">
      <dgm:prSet/>
      <dgm:spPr/>
    </dgm:pt>
    <dgm:pt modelId="{B6A2968A-D491-44E6-A2D7-3E47275B8966}" type="sibTrans" cxnId="{1A5BFE1A-9808-4CD1-85AF-D3D2683B0D9C}">
      <dgm:prSet/>
      <dgm:spPr/>
    </dgm:pt>
    <dgm:pt modelId="{8F8D9EF8-47DC-4B47-A79F-234F5FD4C3DD}">
      <dgm:prSet/>
      <dgm:spPr/>
      <dgm:t>
        <a:bodyPr rtlCol="0"/>
        <a:lstStyle/>
        <a:p>
          <a:pPr rtl="0"/>
          <a:r>
            <a:rPr lang="en-US" altLang="zh-CN" dirty="0">
              <a:latin typeface="Microsoft YaHei UI" panose="020B0503020204020204" pitchFamily="34" charset="-122"/>
              <a:ea typeface="Microsoft YaHei UI" panose="020B0503020204020204" pitchFamily="34" charset="-122"/>
            </a:rPr>
            <a:t>Coroutines</a:t>
          </a:r>
          <a:endParaRPr lang="zh-cn" dirty="0">
            <a:latin typeface="Microsoft YaHei UI" panose="020B0503020204020204" pitchFamily="34" charset="-122"/>
            <a:ea typeface="Microsoft YaHei UI" panose="020B0503020204020204" pitchFamily="34" charset="-122"/>
          </a:endParaRPr>
        </a:p>
      </dgm:t>
    </dgm:pt>
    <dgm:pt modelId="{91A1912C-2F86-4DBA-8DC9-3AA49098C943}" type="parTrans" cxnId="{506AF769-7735-49B3-854F-894107AD10F8}">
      <dgm:prSet/>
      <dgm:spPr/>
    </dgm:pt>
    <dgm:pt modelId="{36E49111-579C-4EFC-AFBB-FBA0D9384F41}" type="sibTrans" cxnId="{506AF769-7735-49B3-854F-894107AD10F8}">
      <dgm:prSet/>
      <dgm:spPr/>
    </dgm:pt>
    <dgm:pt modelId="{C3930687-0C41-4649-8CCF-E1EB98CC29C8}">
      <dgm:prSet/>
      <dgm:spPr/>
      <dgm:t>
        <a:bodyPr rtlCol="0"/>
        <a:lstStyle/>
        <a:p>
          <a:pPr rtl="0"/>
          <a:r>
            <a:rPr lang="en-US" altLang="zh-CN" dirty="0" err="1">
              <a:latin typeface="Microsoft YaHei UI" panose="020B0503020204020204" pitchFamily="34" charset="-122"/>
              <a:ea typeface="Microsoft YaHei UI" panose="020B0503020204020204" pitchFamily="34" charset="-122"/>
            </a:rPr>
            <a:t>rxJava</a:t>
          </a:r>
          <a:endParaRPr lang="zh-cn" dirty="0">
            <a:latin typeface="Microsoft YaHei UI" panose="020B0503020204020204" pitchFamily="34" charset="-122"/>
            <a:ea typeface="Microsoft YaHei UI" panose="020B0503020204020204" pitchFamily="34" charset="-122"/>
          </a:endParaRPr>
        </a:p>
      </dgm:t>
    </dgm:pt>
    <dgm:pt modelId="{40DBBEE7-2A6C-419A-A1AE-4DEF2DD3AA0F}" type="parTrans" cxnId="{DDEFA65B-36CA-4E1D-BA50-0FDCAB4C174F}">
      <dgm:prSet/>
      <dgm:spPr/>
    </dgm:pt>
    <dgm:pt modelId="{0FD57EC6-4D8B-4324-8791-2DB45C2E4F83}" type="sibTrans" cxnId="{DDEFA65B-36CA-4E1D-BA50-0FDCAB4C174F}">
      <dgm:prSet/>
      <dgm:spPr/>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99B7920-1494-490D-8604-92498878AFE1}" type="pres">
      <dgm:prSet presAssocID="{0AE8D36D-0F0F-4206-AE39-0A2D73987B68}" presName="spaceBetweenRectangles1" presStyleCnt="0"/>
      <dgm:spPr/>
    </dgm:pt>
    <dgm:pt modelId="{E6D28729-B134-4A5B-B9EF-95CE83E72326}" type="pres">
      <dgm:prSet presAssocID="{D5366139-2BAE-4103-BD02-4AF8F3F6B530}" presName="composite1" presStyleCnt="0"/>
      <dgm:spPr/>
    </dgm:pt>
    <dgm:pt modelId="{3EE8CF97-7DAE-4A3C-9838-C19A506A9489}" type="pres">
      <dgm:prSet presAssocID="{D5366139-2BAE-4103-BD02-4AF8F3F6B530}" presName="parent1" presStyleLbl="alignNode1" presStyleIdx="3" presStyleCnt="4">
        <dgm:presLayoutVars>
          <dgm:chMax val="1"/>
          <dgm:chPref val="1"/>
          <dgm:bulletEnabled val="1"/>
        </dgm:presLayoutVars>
      </dgm:prSet>
      <dgm:spPr/>
    </dgm:pt>
    <dgm:pt modelId="{EDAD44F0-EAAA-4467-8844-681E2B035083}" type="pres">
      <dgm:prSet presAssocID="{D5366139-2BAE-4103-BD02-4AF8F3F6B530}" presName="Childtext1" presStyleLbl="revTx" presStyleIdx="3" presStyleCnt="4">
        <dgm:presLayoutVars>
          <dgm:bulletEnabled val="1"/>
        </dgm:presLayoutVars>
      </dgm:prSet>
      <dgm:spPr/>
    </dgm:pt>
    <dgm:pt modelId="{A2242F54-203F-46E0-B0B5-E38870FFEE9A}" type="pres">
      <dgm:prSet presAssocID="{D5366139-2BAE-4103-BD02-4AF8F3F6B530}"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BEABA843-06C8-4198-8FA3-1B7A0CD4CEFE}" type="pres">
      <dgm:prSet presAssocID="{D5366139-2BAE-4103-BD02-4AF8F3F6B530}" presName="ConnectLineEnd1" presStyleLbl="lnNode1" presStyleIdx="3" presStyleCnt="4"/>
      <dgm:spPr/>
    </dgm:pt>
    <dgm:pt modelId="{2B9F7BAA-9F3A-4F8B-9644-01B277C59873}" type="pres">
      <dgm:prSet presAssocID="{D5366139-2BAE-4103-BD02-4AF8F3F6B530}"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1A5BFE1A-9808-4CD1-85AF-D3D2683B0D9C}" srcId="{6A70FD8F-0050-42E3-8B3A-6ED7CFB9852E}" destId="{D5366139-2BAE-4103-BD02-4AF8F3F6B530}" srcOrd="3" destOrd="0" parTransId="{F8BC538F-772D-4827-A5F5-AFD65FA6D923}" sibTransId="{B6A2968A-D491-44E6-A2D7-3E47275B8966}"/>
    <dgm:cxn modelId="{22ECA226-C4EA-44F1-BCB5-77F78841DA6F}" type="presOf" srcId="{09C152DA-7620-4852-8162-A77EC3609F3F}" destId="{566B79CB-1A41-4F5C-BF91-58D94BF93913}" srcOrd="0" destOrd="0" presId="urn:microsoft.com/office/officeart/2016/7/layout/RoundedRectangleTimeline"/>
    <dgm:cxn modelId="{DDEFA65B-36CA-4E1D-BA50-0FDCAB4C174F}" srcId="{D5366139-2BAE-4103-BD02-4AF8F3F6B530}" destId="{C3930687-0C41-4649-8CCF-E1EB98CC29C8}" srcOrd="1" destOrd="0" parTransId="{40DBBEE7-2A6C-419A-A1AE-4DEF2DD3AA0F}" sibTransId="{0FD57EC6-4D8B-4324-8791-2DB45C2E4F83}"/>
    <dgm:cxn modelId="{506AF769-7735-49B3-854F-894107AD10F8}" srcId="{D5366139-2BAE-4103-BD02-4AF8F3F6B530}" destId="{8F8D9EF8-47DC-4B47-A79F-234F5FD4C3DD}" srcOrd="0" destOrd="0" parTransId="{91A1912C-2F86-4DBA-8DC9-3AA49098C943}" sibTransId="{36E49111-579C-4EFC-AFBB-FBA0D9384F41}"/>
    <dgm:cxn modelId="{E2BBA750-A5E4-4F50-BE16-016934379F81}" type="presOf" srcId="{6C8937BE-93F8-4DED-8538-1C601DAEBA66}" destId="{B4723E2A-4FF1-452A-BD25-8EC364F15A6F}" srcOrd="0" destOrd="0" presId="urn:microsoft.com/office/officeart/2016/7/layout/RoundedRectangleTimeline"/>
    <dgm:cxn modelId="{82CEE051-960E-4F89-8D69-7E872EE374F3}" type="presOf" srcId="{C3930687-0C41-4649-8CCF-E1EB98CC29C8}" destId="{EDAD44F0-EAAA-4467-8844-681E2B035083}" srcOrd="0" destOrd="1"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28BA7594-F0FD-4504-A4D5-152BEE04C9A7}" type="presOf" srcId="{D5366139-2BAE-4103-BD02-4AF8F3F6B530}" destId="{3EE8CF97-7DAE-4A3C-9838-C19A506A9489}" srcOrd="0" destOrd="0" presId="urn:microsoft.com/office/officeart/2016/7/layout/RoundedRectangleTimeline"/>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ED3068F0-C35A-4826-A7A6-B5D5B6BD26F5}" type="presOf" srcId="{8F8D9EF8-47DC-4B47-A79F-234F5FD4C3DD}" destId="{EDAD44F0-EAAA-4467-8844-681E2B035083}" srcOrd="0" destOrd="0" presId="urn:microsoft.com/office/officeart/2016/7/layout/RoundedRectangleTimeline"/>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11475612-2A31-44D9-950A-BE3DDBFD369B}" type="presParOf" srcId="{AB52B3CC-6563-466D-BFC3-9B6B5AFA0881}" destId="{099B7920-1494-490D-8604-92498878AFE1}" srcOrd="5" destOrd="0" presId="urn:microsoft.com/office/officeart/2016/7/layout/RoundedRectangleTimeline"/>
    <dgm:cxn modelId="{C9CBB4DD-5B46-4544-98EA-8F543DF63A63}" type="presParOf" srcId="{AB52B3CC-6563-466D-BFC3-9B6B5AFA0881}" destId="{E6D28729-B134-4A5B-B9EF-95CE83E72326}" srcOrd="6" destOrd="0" presId="urn:microsoft.com/office/officeart/2016/7/layout/RoundedRectangleTimeline"/>
    <dgm:cxn modelId="{14B43752-E984-4E82-B6FF-F5CCEE4ECD58}" type="presParOf" srcId="{E6D28729-B134-4A5B-B9EF-95CE83E72326}" destId="{3EE8CF97-7DAE-4A3C-9838-C19A506A9489}" srcOrd="0" destOrd="0" presId="urn:microsoft.com/office/officeart/2016/7/layout/RoundedRectangleTimeline"/>
    <dgm:cxn modelId="{E309597B-CBA4-4647-9470-0D8FE151F3F1}" type="presParOf" srcId="{E6D28729-B134-4A5B-B9EF-95CE83E72326}" destId="{EDAD44F0-EAAA-4467-8844-681E2B035083}" srcOrd="1" destOrd="0" presId="urn:microsoft.com/office/officeart/2016/7/layout/RoundedRectangleTimeline"/>
    <dgm:cxn modelId="{C8A79629-0437-45F7-8006-8D977964373E}" type="presParOf" srcId="{E6D28729-B134-4A5B-B9EF-95CE83E72326}" destId="{A2242F54-203F-46E0-B0B5-E38870FFEE9A}" srcOrd="2" destOrd="0" presId="urn:microsoft.com/office/officeart/2016/7/layout/RoundedRectangleTimeline"/>
    <dgm:cxn modelId="{11B77D6D-4C55-461D-9E13-CA17B6A81D03}" type="presParOf" srcId="{E6D28729-B134-4A5B-B9EF-95CE83E72326}" destId="{BEABA843-06C8-4198-8FA3-1B7A0CD4CEFE}" srcOrd="3" destOrd="0" presId="urn:microsoft.com/office/officeart/2016/7/layout/RoundedRectangleTimeline"/>
    <dgm:cxn modelId="{ED2F1394-CBFC-4770-857D-91594BD13808}" type="presParOf" srcId="{E6D28729-B134-4A5B-B9EF-95CE83E72326}" destId="{2B9F7BAA-9F3A-4F8B-9644-01B277C59873}"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Pretty UI design</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Declarative UI and reactive UI</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Better data storage</a:t>
          </a:r>
          <a:endParaRPr lang="zh-cn" sz="1100" kern="1200" dirty="0">
            <a:latin typeface="Microsoft YaHei UI" panose="020B0503020204020204" pitchFamily="34" charset="-122"/>
            <a:ea typeface="Microsoft YaHei UI" panose="020B0503020204020204" pitchFamily="34" charset="-122"/>
          </a:endParaRP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Revolutionary database -- realm</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Faster Network access</a:t>
          </a:r>
          <a:endParaRPr lang="zh-cn" sz="1100" kern="1200" dirty="0">
            <a:latin typeface="Microsoft YaHei UI" panose="020B0503020204020204" pitchFamily="34" charset="-122"/>
            <a:ea typeface="Microsoft YaHei UI" panose="020B0503020204020204" pitchFamily="34" charset="-122"/>
          </a:endParaRP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gRPC</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E8CF97-7DAE-4A3C-9838-C19A506A9489}">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Enhanced performance</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EDAD44F0-EAAA-4467-8844-681E2B035083}">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Coroutines</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rxJava</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A2242F54-203F-46E0-B0B5-E38870FFEE9A}">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BEABA843-06C8-4198-8FA3-1B7A0CD4CEFE}">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2021/3/29</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2021/3/29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2021/3/29</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2021/3/29</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2021/3/29</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2021/3/29</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2021/3/29</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2021/3/29</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2021/3/29</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2021/3/29</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2021/3/29</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2021/3/29</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2021/3/29</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2021/3/29</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en-US" altLang="zh-CN" dirty="0"/>
              <a:t>Modern techniques in Android app</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cap="none" dirty="0"/>
              <a:t>By Kevin C.                                   scutguys@163.com</a:t>
            </a:r>
            <a:endParaRPr lang="zh-cn" cap="none"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Aspects</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19948292"/>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{F9B4DC05-AF22-41D6-9950-81E63E3425EE}tf33552983_win32</Template>
  <TotalTime>9</TotalTime>
  <Words>38</Words>
  <Application>Microsoft Office PowerPoint</Application>
  <PresentationFormat>宽屏</PresentationFormat>
  <Paragraphs>12</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Microsoft YaHei UI</vt:lpstr>
      <vt:lpstr>Calibri</vt:lpstr>
      <vt:lpstr>Franklin Gothic Book</vt:lpstr>
      <vt:lpstr>Wingdings 2</vt:lpstr>
      <vt:lpstr>DividendVTI</vt:lpstr>
      <vt:lpstr>Modern techniques in Android app</vt:lpstr>
      <vt:lpstr>Aspects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陈 治帆</dc:creator>
  <cp:lastModifiedBy>陈 治帆</cp:lastModifiedBy>
  <cp:revision>3</cp:revision>
  <dcterms:created xsi:type="dcterms:W3CDTF">2021-03-29T06:00:42Z</dcterms:created>
  <dcterms:modified xsi:type="dcterms:W3CDTF">2021-03-29T06:10:40Z</dcterms:modified>
</cp:coreProperties>
</file>