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2" r:id="rId6"/>
    <p:sldId id="261" r:id="rId7"/>
    <p:sldId id="263" r:id="rId8"/>
    <p:sldId id="265" r:id="rId9"/>
    <p:sldId id="264"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varScale="1">
        <p:scale>
          <a:sx n="91" d="100"/>
          <a:sy n="91" d="100"/>
        </p:scale>
        <p:origin x="149" y="7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zh-CN" dirty="0">
              <a:latin typeface="Microsoft YaHei UI" panose="020B0503020204020204" pitchFamily="34" charset="-122"/>
              <a:ea typeface="Microsoft YaHei UI" panose="020B0503020204020204" pitchFamily="34" charset="-122"/>
            </a:rPr>
            <a:t>Pretty UI design</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6262926-A67D-4E4E-9515-5EBC67F0B634}">
      <dgm:prSet/>
      <dgm:spPr/>
      <dgm:t>
        <a:bodyPr rtlCol="0"/>
        <a:lstStyle/>
        <a:p>
          <a:pPr rtl="0"/>
          <a:r>
            <a:rPr lang="en-US" altLang="zh-CN" dirty="0">
              <a:latin typeface="Microsoft YaHei UI" panose="020B0503020204020204" pitchFamily="34" charset="-122"/>
              <a:ea typeface="Microsoft YaHei UI" panose="020B0503020204020204" pitchFamily="34" charset="-122"/>
            </a:rPr>
            <a:t>Declarative UI and reactive UI</a:t>
          </a:r>
          <a:endParaRPr lang="zh-cn" dirty="0">
            <a:latin typeface="Microsoft YaHei UI" panose="020B0503020204020204" pitchFamily="34" charset="-122"/>
            <a:ea typeface="Microsoft YaHei UI" panose="020B0503020204020204" pitchFamily="34" charset="-122"/>
          </a:endParaRPr>
        </a:p>
      </dgm:t>
    </dgm:pt>
    <dgm:pt modelId="{EC74E552-C501-4B0E-9400-E8B410F53D50}" type="par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A7ACEB-F642-43C1-BCB5-F580B9B985B9}" type="sib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r>
            <a:rPr lang="en-US" altLang="zh-CN" dirty="0">
              <a:latin typeface="Microsoft YaHei UI" panose="020B0503020204020204" pitchFamily="34" charset="-122"/>
              <a:ea typeface="Microsoft YaHei UI" panose="020B0503020204020204" pitchFamily="34" charset="-122"/>
            </a:rPr>
            <a:t>Revolutionary database -- realm</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en-US" altLang="zh-CN" dirty="0">
              <a:latin typeface="Microsoft YaHei UI" panose="020B0503020204020204" pitchFamily="34" charset="-122"/>
              <a:ea typeface="Microsoft YaHei UI" panose="020B0503020204020204" pitchFamily="34" charset="-122"/>
            </a:rPr>
            <a:t>Faster Network access</a:t>
          </a:r>
          <a:endParaRPr lang="zh-cn" dirty="0">
            <a:latin typeface="Microsoft YaHei UI" panose="020B0503020204020204" pitchFamily="34" charset="-122"/>
            <a:ea typeface="Microsoft YaHei UI" panose="020B0503020204020204" pitchFamily="34" charset="-122"/>
          </a:endParaRP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gRPC</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en-US" altLang="zh-CN" dirty="0">
              <a:latin typeface="Microsoft YaHei UI" panose="020B0503020204020204" pitchFamily="34" charset="-122"/>
              <a:ea typeface="Microsoft YaHei UI" panose="020B0503020204020204" pitchFamily="34" charset="-122"/>
            </a:rPr>
            <a:t>Better data storage</a:t>
          </a:r>
          <a:endParaRPr lang="zh-cn" dirty="0">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D5366139-2BAE-4103-BD02-4AF8F3F6B530}">
      <dgm:prSet/>
      <dgm:spPr/>
      <dgm:t>
        <a:bodyPr rtlCol="0"/>
        <a:lstStyle/>
        <a:p>
          <a:pPr rtl="0"/>
          <a:r>
            <a:rPr lang="en-US" altLang="zh-CN" dirty="0">
              <a:latin typeface="Microsoft YaHei UI" panose="020B0503020204020204" pitchFamily="34" charset="-122"/>
              <a:ea typeface="Microsoft YaHei UI" panose="020B0503020204020204" pitchFamily="34" charset="-122"/>
            </a:rPr>
            <a:t>Enhanced performance</a:t>
          </a:r>
          <a:endParaRPr lang="zh-cn" dirty="0">
            <a:latin typeface="Microsoft YaHei UI" panose="020B0503020204020204" pitchFamily="34" charset="-122"/>
            <a:ea typeface="Microsoft YaHei UI" panose="020B0503020204020204" pitchFamily="34" charset="-122"/>
          </a:endParaRPr>
        </a:p>
      </dgm:t>
    </dgm:pt>
    <dgm:pt modelId="{F8BC538F-772D-4827-A5F5-AFD65FA6D923}" type="parTrans" cxnId="{1A5BFE1A-9808-4CD1-85AF-D3D2683B0D9C}">
      <dgm:prSet/>
      <dgm:spPr/>
      <dgm:t>
        <a:bodyPr/>
        <a:lstStyle/>
        <a:p>
          <a:endParaRPr lang="zh-CN" altLang="en-US"/>
        </a:p>
      </dgm:t>
    </dgm:pt>
    <dgm:pt modelId="{B6A2968A-D491-44E6-A2D7-3E47275B8966}" type="sibTrans" cxnId="{1A5BFE1A-9808-4CD1-85AF-D3D2683B0D9C}">
      <dgm:prSet/>
      <dgm:spPr/>
      <dgm:t>
        <a:bodyPr/>
        <a:lstStyle/>
        <a:p>
          <a:endParaRPr lang="zh-CN" altLang="en-US"/>
        </a:p>
      </dgm:t>
    </dgm:pt>
    <dgm:pt modelId="{8F8D9EF8-47DC-4B47-A79F-234F5FD4C3DD}">
      <dgm:prSet/>
      <dgm:spPr/>
      <dgm:t>
        <a:bodyPr rtlCol="0"/>
        <a:lstStyle/>
        <a:p>
          <a:pPr rtl="0"/>
          <a:r>
            <a:rPr lang="en-US" altLang="zh-CN" dirty="0">
              <a:latin typeface="Microsoft YaHei UI" panose="020B0503020204020204" pitchFamily="34" charset="-122"/>
              <a:ea typeface="Microsoft YaHei UI" panose="020B0503020204020204" pitchFamily="34" charset="-122"/>
            </a:rPr>
            <a:t>Coroutines</a:t>
          </a:r>
          <a:endParaRPr lang="zh-cn" dirty="0">
            <a:latin typeface="Microsoft YaHei UI" panose="020B0503020204020204" pitchFamily="34" charset="-122"/>
            <a:ea typeface="Microsoft YaHei UI" panose="020B0503020204020204" pitchFamily="34" charset="-122"/>
          </a:endParaRPr>
        </a:p>
      </dgm:t>
    </dgm:pt>
    <dgm:pt modelId="{91A1912C-2F86-4DBA-8DC9-3AA49098C943}" type="parTrans" cxnId="{506AF769-7735-49B3-854F-894107AD10F8}">
      <dgm:prSet/>
      <dgm:spPr/>
      <dgm:t>
        <a:bodyPr/>
        <a:lstStyle/>
        <a:p>
          <a:endParaRPr lang="zh-CN" altLang="en-US"/>
        </a:p>
      </dgm:t>
    </dgm:pt>
    <dgm:pt modelId="{36E49111-579C-4EFC-AFBB-FBA0D9384F41}" type="sibTrans" cxnId="{506AF769-7735-49B3-854F-894107AD10F8}">
      <dgm:prSet/>
      <dgm:spPr/>
      <dgm:t>
        <a:bodyPr/>
        <a:lstStyle/>
        <a:p>
          <a:endParaRPr lang="zh-CN" altLang="en-US"/>
        </a:p>
      </dgm:t>
    </dgm:pt>
    <dgm:pt modelId="{C3930687-0C41-4649-8CCF-E1EB98CC29C8}">
      <dgm:prSet/>
      <dgm:spPr/>
      <dgm:t>
        <a:bodyPr rtlCol="0"/>
        <a:lstStyle/>
        <a:p>
          <a:pPr rtl="0"/>
          <a:r>
            <a:rPr lang="en-US" altLang="zh-CN" dirty="0" err="1">
              <a:latin typeface="Microsoft YaHei UI" panose="020B0503020204020204" pitchFamily="34" charset="-122"/>
              <a:ea typeface="Microsoft YaHei UI" panose="020B0503020204020204" pitchFamily="34" charset="-122"/>
            </a:rPr>
            <a:t>rxJava</a:t>
          </a:r>
          <a:endParaRPr lang="zh-cn" dirty="0">
            <a:latin typeface="Microsoft YaHei UI" panose="020B0503020204020204" pitchFamily="34" charset="-122"/>
            <a:ea typeface="Microsoft YaHei UI" panose="020B0503020204020204" pitchFamily="34" charset="-122"/>
          </a:endParaRPr>
        </a:p>
      </dgm:t>
    </dgm:pt>
    <dgm:pt modelId="{40DBBEE7-2A6C-419A-A1AE-4DEF2DD3AA0F}" type="parTrans" cxnId="{DDEFA65B-36CA-4E1D-BA50-0FDCAB4C174F}">
      <dgm:prSet/>
      <dgm:spPr/>
      <dgm:t>
        <a:bodyPr/>
        <a:lstStyle/>
        <a:p>
          <a:endParaRPr lang="zh-CN" altLang="en-US"/>
        </a:p>
      </dgm:t>
    </dgm:pt>
    <dgm:pt modelId="{0FD57EC6-4D8B-4324-8791-2DB45C2E4F83}" type="sibTrans" cxnId="{DDEFA65B-36CA-4E1D-BA50-0FDCAB4C174F}">
      <dgm:prSet/>
      <dgm:spPr/>
      <dgm:t>
        <a:bodyPr/>
        <a:lstStyle/>
        <a:p>
          <a:endParaRPr lang="zh-CN" altLang="en-US"/>
        </a:p>
      </dgm:t>
    </dgm:pt>
    <dgm:pt modelId="{92812B31-17BF-402B-B963-B290E2F7C900}">
      <dgm:prSet/>
      <dgm:spPr/>
      <dgm:t>
        <a:bodyPr rtlCol="0"/>
        <a:lstStyle/>
        <a:p>
          <a:pPr rtl="0"/>
          <a:r>
            <a:rPr lang="en-US" altLang="zh-CN" dirty="0">
              <a:latin typeface="Microsoft YaHei UI" panose="020B0503020204020204" pitchFamily="34" charset="-122"/>
              <a:ea typeface="Microsoft YaHei UI" panose="020B0503020204020204" pitchFamily="34" charset="-122"/>
            </a:rPr>
            <a:t>Room</a:t>
          </a:r>
          <a:endParaRPr lang="zh-cn" dirty="0">
            <a:latin typeface="Microsoft YaHei UI" panose="020B0503020204020204" pitchFamily="34" charset="-122"/>
            <a:ea typeface="Microsoft YaHei UI" panose="020B0503020204020204" pitchFamily="34" charset="-122"/>
          </a:endParaRPr>
        </a:p>
      </dgm:t>
    </dgm:pt>
    <dgm:pt modelId="{1160D7A6-E77A-443C-B602-00F2E7B3FC35}" type="parTrans" cxnId="{8A59BE46-6B89-42EE-965D-A66D0A139636}">
      <dgm:prSet/>
      <dgm:spPr/>
      <dgm:t>
        <a:bodyPr/>
        <a:lstStyle/>
        <a:p>
          <a:endParaRPr lang="zh-CN" altLang="en-US"/>
        </a:p>
      </dgm:t>
    </dgm:pt>
    <dgm:pt modelId="{4346283D-A56C-4B66-8B2C-7CEF248D9DCA}" type="sibTrans" cxnId="{8A59BE46-6B89-42EE-965D-A66D0A139636}">
      <dgm:prSet/>
      <dgm:spPr/>
      <dgm:t>
        <a:bodyPr/>
        <a:lstStyle/>
        <a:p>
          <a:endParaRPr lang="zh-CN" altLang="en-US"/>
        </a:p>
      </dgm:t>
    </dgm:pt>
    <dgm:pt modelId="{DC859383-C08D-4CA3-B342-7AE17B439E4B}">
      <dgm:prSet/>
      <dgm:spPr/>
      <dgm:t>
        <a:bodyPr rtlCol="0"/>
        <a:lstStyle/>
        <a:p>
          <a:pPr rtl="0"/>
          <a:r>
            <a:rPr lang="en-US" altLang="zh-CN" dirty="0">
              <a:latin typeface="Microsoft YaHei UI" panose="020B0503020204020204" pitchFamily="34" charset="-122"/>
              <a:ea typeface="Microsoft YaHei UI" panose="020B0503020204020204" pitchFamily="34" charset="-122"/>
            </a:rPr>
            <a:t>RTC</a:t>
          </a:r>
          <a:endParaRPr lang="zh-cn" dirty="0">
            <a:latin typeface="Microsoft YaHei UI" panose="020B0503020204020204" pitchFamily="34" charset="-122"/>
            <a:ea typeface="Microsoft YaHei UI" panose="020B0503020204020204" pitchFamily="34" charset="-122"/>
          </a:endParaRPr>
        </a:p>
      </dgm:t>
    </dgm:pt>
    <dgm:pt modelId="{FA40968B-5C08-4023-853B-FC0591BDA8BC}" type="parTrans" cxnId="{CDE7FDE3-A611-4799-A698-526A28871E4C}">
      <dgm:prSet/>
      <dgm:spPr/>
      <dgm:t>
        <a:bodyPr/>
        <a:lstStyle/>
        <a:p>
          <a:endParaRPr lang="zh-CN" altLang="en-US"/>
        </a:p>
      </dgm:t>
    </dgm:pt>
    <dgm:pt modelId="{3E0B3332-DDBC-403F-A4BB-983EA0F6B1C7}" type="sibTrans" cxnId="{CDE7FDE3-A611-4799-A698-526A28871E4C}">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99B7920-1494-490D-8604-92498878AFE1}" type="pres">
      <dgm:prSet presAssocID="{0AE8D36D-0F0F-4206-AE39-0A2D73987B68}" presName="spaceBetweenRectangles1" presStyleCnt="0"/>
      <dgm:spPr/>
    </dgm:pt>
    <dgm:pt modelId="{E6D28729-B134-4A5B-B9EF-95CE83E72326}" type="pres">
      <dgm:prSet presAssocID="{D5366139-2BAE-4103-BD02-4AF8F3F6B530}" presName="composite1" presStyleCnt="0"/>
      <dgm:spPr/>
    </dgm:pt>
    <dgm:pt modelId="{3EE8CF97-7DAE-4A3C-9838-C19A506A9489}" type="pres">
      <dgm:prSet presAssocID="{D5366139-2BAE-4103-BD02-4AF8F3F6B530}" presName="parent1" presStyleLbl="alignNode1" presStyleIdx="3" presStyleCnt="4">
        <dgm:presLayoutVars>
          <dgm:chMax val="1"/>
          <dgm:chPref val="1"/>
          <dgm:bulletEnabled val="1"/>
        </dgm:presLayoutVars>
      </dgm:prSet>
      <dgm:spPr/>
    </dgm:pt>
    <dgm:pt modelId="{EDAD44F0-EAAA-4467-8844-681E2B035083}" type="pres">
      <dgm:prSet presAssocID="{D5366139-2BAE-4103-BD02-4AF8F3F6B530}" presName="Childtext1" presStyleLbl="revTx" presStyleIdx="3" presStyleCnt="4">
        <dgm:presLayoutVars>
          <dgm:bulletEnabled val="1"/>
        </dgm:presLayoutVars>
      </dgm:prSet>
      <dgm:spPr/>
    </dgm:pt>
    <dgm:pt modelId="{A2242F54-203F-46E0-B0B5-E38870FFEE9A}" type="pres">
      <dgm:prSet presAssocID="{D5366139-2BAE-4103-BD02-4AF8F3F6B530}"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BEABA843-06C8-4198-8FA3-1B7A0CD4CEFE}" type="pres">
      <dgm:prSet presAssocID="{D5366139-2BAE-4103-BD02-4AF8F3F6B530}" presName="ConnectLineEnd1" presStyleLbl="lnNode1" presStyleIdx="3" presStyleCnt="4"/>
      <dgm:spPr/>
    </dgm:pt>
    <dgm:pt modelId="{2B9F7BAA-9F3A-4F8B-9644-01B277C59873}" type="pres">
      <dgm:prSet presAssocID="{D5366139-2BAE-4103-BD02-4AF8F3F6B53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1A5BFE1A-9808-4CD1-85AF-D3D2683B0D9C}" srcId="{6A70FD8F-0050-42E3-8B3A-6ED7CFB9852E}" destId="{D5366139-2BAE-4103-BD02-4AF8F3F6B530}" srcOrd="3" destOrd="0" parTransId="{F8BC538F-772D-4827-A5F5-AFD65FA6D923}" sibTransId="{B6A2968A-D491-44E6-A2D7-3E47275B8966}"/>
    <dgm:cxn modelId="{22ECA226-C4EA-44F1-BCB5-77F78841DA6F}" type="presOf" srcId="{09C152DA-7620-4852-8162-A77EC3609F3F}" destId="{566B79CB-1A41-4F5C-BF91-58D94BF93913}" srcOrd="0" destOrd="0" presId="urn:microsoft.com/office/officeart/2016/7/layout/RoundedRectangleTimeline"/>
    <dgm:cxn modelId="{DDEFA65B-36CA-4E1D-BA50-0FDCAB4C174F}" srcId="{D5366139-2BAE-4103-BD02-4AF8F3F6B530}" destId="{C3930687-0C41-4649-8CCF-E1EB98CC29C8}" srcOrd="1" destOrd="0" parTransId="{40DBBEE7-2A6C-419A-A1AE-4DEF2DD3AA0F}" sibTransId="{0FD57EC6-4D8B-4324-8791-2DB45C2E4F83}"/>
    <dgm:cxn modelId="{8A59BE46-6B89-42EE-965D-A66D0A139636}" srcId="{C5146535-FD3D-4589-98A3-623B8DA4B8DB}" destId="{92812B31-17BF-402B-B963-B290E2F7C900}" srcOrd="0" destOrd="0" parTransId="{1160D7A6-E77A-443C-B602-00F2E7B3FC35}" sibTransId="{4346283D-A56C-4B66-8B2C-7CEF248D9DCA}"/>
    <dgm:cxn modelId="{506AF769-7735-49B3-854F-894107AD10F8}" srcId="{D5366139-2BAE-4103-BD02-4AF8F3F6B530}" destId="{8F8D9EF8-47DC-4B47-A79F-234F5FD4C3DD}" srcOrd="0" destOrd="0" parTransId="{91A1912C-2F86-4DBA-8DC9-3AA49098C943}" sibTransId="{36E49111-579C-4EFC-AFBB-FBA0D9384F41}"/>
    <dgm:cxn modelId="{E2BBA750-A5E4-4F50-BE16-016934379F81}" type="presOf" srcId="{6C8937BE-93F8-4DED-8538-1C601DAEBA66}" destId="{B4723E2A-4FF1-452A-BD25-8EC364F15A6F}" srcOrd="0" destOrd="0" presId="urn:microsoft.com/office/officeart/2016/7/layout/RoundedRectangleTimeline"/>
    <dgm:cxn modelId="{82CEE051-960E-4F89-8D69-7E872EE374F3}" type="presOf" srcId="{C3930687-0C41-4649-8CCF-E1EB98CC29C8}" destId="{EDAD44F0-EAAA-4467-8844-681E2B035083}" srcOrd="0" destOrd="1"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28BA7594-F0FD-4504-A4D5-152BEE04C9A7}" type="presOf" srcId="{D5366139-2BAE-4103-BD02-4AF8F3F6B530}" destId="{3EE8CF97-7DAE-4A3C-9838-C19A506A9489}"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1" presId="urn:microsoft.com/office/officeart/2016/7/layout/RoundedRectangleTimeline"/>
    <dgm:cxn modelId="{F18129BE-7C90-429B-BBD3-A2D5697B209E}" type="presOf" srcId="{92812B31-17BF-402B-B963-B290E2F7C900}" destId="{DF65791B-462E-4589-B98D-F60587330CA8}" srcOrd="0" destOrd="0" presId="urn:microsoft.com/office/officeart/2016/7/layout/RoundedRectangleTimeline"/>
    <dgm:cxn modelId="{475028D9-B577-4095-A876-60B2E82A23A1}" type="presOf" srcId="{DC859383-C08D-4CA3-B342-7AE17B439E4B}" destId="{B4723E2A-4FF1-452A-BD25-8EC364F15A6F}" srcOrd="0" destOrd="1"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CDE7FDE3-A611-4799-A698-526A28871E4C}" srcId="{09C152DA-7620-4852-8162-A77EC3609F3F}" destId="{DC859383-C08D-4CA3-B342-7AE17B439E4B}" srcOrd="1" destOrd="0" parTransId="{FA40968B-5C08-4023-853B-FC0591BDA8BC}" sibTransId="{3E0B3332-DDBC-403F-A4BB-983EA0F6B1C7}"/>
    <dgm:cxn modelId="{ED3068F0-C35A-4826-A7A6-B5D5B6BD26F5}" type="presOf" srcId="{8F8D9EF8-47DC-4B47-A79F-234F5FD4C3DD}" destId="{EDAD44F0-EAAA-4467-8844-681E2B035083}" srcOrd="0" destOrd="0" presId="urn:microsoft.com/office/officeart/2016/7/layout/RoundedRectangleTimeline"/>
    <dgm:cxn modelId="{2DC28DF8-5C1B-4F53-A4C1-D5B63FB54BAF}" srcId="{C5146535-FD3D-4589-98A3-623B8DA4B8DB}" destId="{E80CA270-6C90-4E17-ACEA-46B56AD54DD1}" srcOrd="1"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11475612-2A31-44D9-950A-BE3DDBFD369B}" type="presParOf" srcId="{AB52B3CC-6563-466D-BFC3-9B6B5AFA0881}" destId="{099B7920-1494-490D-8604-92498878AFE1}" srcOrd="5" destOrd="0" presId="urn:microsoft.com/office/officeart/2016/7/layout/RoundedRectangleTimeline"/>
    <dgm:cxn modelId="{C9CBB4DD-5B46-4544-98EA-8F543DF63A63}" type="presParOf" srcId="{AB52B3CC-6563-466D-BFC3-9B6B5AFA0881}" destId="{E6D28729-B134-4A5B-B9EF-95CE83E72326}" srcOrd="6" destOrd="0" presId="urn:microsoft.com/office/officeart/2016/7/layout/RoundedRectangleTimeline"/>
    <dgm:cxn modelId="{14B43752-E984-4E82-B6FF-F5CCEE4ECD58}" type="presParOf" srcId="{E6D28729-B134-4A5B-B9EF-95CE83E72326}" destId="{3EE8CF97-7DAE-4A3C-9838-C19A506A9489}" srcOrd="0" destOrd="0" presId="urn:microsoft.com/office/officeart/2016/7/layout/RoundedRectangleTimeline"/>
    <dgm:cxn modelId="{E309597B-CBA4-4647-9470-0D8FE151F3F1}" type="presParOf" srcId="{E6D28729-B134-4A5B-B9EF-95CE83E72326}" destId="{EDAD44F0-EAAA-4467-8844-681E2B035083}" srcOrd="1" destOrd="0" presId="urn:microsoft.com/office/officeart/2016/7/layout/RoundedRectangleTimeline"/>
    <dgm:cxn modelId="{C8A79629-0437-45F7-8006-8D977964373E}" type="presParOf" srcId="{E6D28729-B134-4A5B-B9EF-95CE83E72326}" destId="{A2242F54-203F-46E0-B0B5-E38870FFEE9A}" srcOrd="2" destOrd="0" presId="urn:microsoft.com/office/officeart/2016/7/layout/RoundedRectangleTimeline"/>
    <dgm:cxn modelId="{11B77D6D-4C55-461D-9E13-CA17B6A81D03}" type="presParOf" srcId="{E6D28729-B134-4A5B-B9EF-95CE83E72326}" destId="{BEABA843-06C8-4198-8FA3-1B7A0CD4CEFE}" srcOrd="3" destOrd="0" presId="urn:microsoft.com/office/officeart/2016/7/layout/RoundedRectangleTimeline"/>
    <dgm:cxn modelId="{ED2F1394-CBFC-4770-857D-91594BD13808}" type="presParOf" srcId="{E6D28729-B134-4A5B-B9EF-95CE83E72326}" destId="{2B9F7BAA-9F3A-4F8B-9644-01B277C59873}"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Pretty UI design</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Declarative UI and reactive UI</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Better data storage</a:t>
          </a:r>
          <a:endParaRPr lang="zh-cn" sz="1100" kern="1200" dirty="0">
            <a:latin typeface="Microsoft YaHei UI" panose="020B0503020204020204" pitchFamily="34" charset="-122"/>
            <a:ea typeface="Microsoft YaHei UI" panose="020B0503020204020204" pitchFamily="34" charset="-122"/>
          </a:endParaRP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Room</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Revolutionary database -- realm</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Faster Network access</a:t>
          </a:r>
          <a:endParaRPr lang="zh-cn" sz="1100" kern="1200" dirty="0">
            <a:latin typeface="Microsoft YaHei UI" panose="020B0503020204020204" pitchFamily="34" charset="-122"/>
            <a:ea typeface="Microsoft YaHei UI" panose="020B0503020204020204" pitchFamily="34" charset="-122"/>
          </a:endParaRP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gRPC</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RTC</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8CF97-7DAE-4A3C-9838-C19A506A9489}">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Enhanced performance</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EDAD44F0-EAAA-4467-8844-681E2B035083}">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Coroutines</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rxJava</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A2242F54-203F-46E0-B0B5-E38870FFEE9A}">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BEABA843-06C8-4198-8FA3-1B7A0CD4CEFE}">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2021/3/31</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2021/3/31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2021/3/31</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2021/3/31</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2021/3/31</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2021/3/31</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2021/3/31</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2021/3/31</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2021/3/31</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2021/3/31</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2021/3/31</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2021/3/31</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2021/3/31</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2021/3/31</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altLang="zh-CN" dirty="0"/>
              <a:t>Modern techniques in Android app</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cap="none" dirty="0"/>
              <a:t>By Kevin C.                                   scutguys@163.com</a:t>
            </a:r>
            <a:endParaRPr lang="zh-cn" cap="none"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Aspects</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86003979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DF338-6754-4F51-BF1D-78BC098EB955}"/>
              </a:ext>
            </a:extLst>
          </p:cNvPr>
          <p:cNvSpPr>
            <a:spLocks noGrp="1"/>
          </p:cNvSpPr>
          <p:nvPr>
            <p:ph type="title"/>
          </p:nvPr>
        </p:nvSpPr>
        <p:spPr/>
        <p:txBody>
          <a:bodyPr/>
          <a:lstStyle/>
          <a:p>
            <a:r>
              <a:rPr lang="en-US" altLang="zh-CN" dirty="0"/>
              <a:t>About UI</a:t>
            </a:r>
            <a:endParaRPr lang="zh-CN" altLang="en-US" dirty="0"/>
          </a:p>
        </p:txBody>
      </p:sp>
      <p:sp>
        <p:nvSpPr>
          <p:cNvPr id="3" name="内容占位符 2">
            <a:extLst>
              <a:ext uri="{FF2B5EF4-FFF2-40B4-BE49-F238E27FC236}">
                <a16:creationId xmlns:a16="http://schemas.microsoft.com/office/drawing/2014/main" id="{01DA7B2D-69DE-4BCF-906F-D6C9B3E9A105}"/>
              </a:ext>
            </a:extLst>
          </p:cNvPr>
          <p:cNvSpPr>
            <a:spLocks noGrp="1"/>
          </p:cNvSpPr>
          <p:nvPr>
            <p:ph idx="1"/>
          </p:nvPr>
        </p:nvSpPr>
        <p:spPr/>
        <p:txBody>
          <a:bodyPr>
            <a:normAutofit/>
          </a:bodyPr>
          <a:lstStyle/>
          <a:p>
            <a:r>
              <a:rPr lang="en-US" altLang="zh-CN" sz="2400" dirty="0"/>
              <a:t>We have mentioned MVVM before, if you don’t remember, please check previous PPTs.</a:t>
            </a:r>
          </a:p>
          <a:p>
            <a:r>
              <a:rPr lang="en-US" altLang="zh-CN" sz="2400" dirty="0"/>
              <a:t>Recently, a brand new UI framework called Compose UI is in beta testing, now we can have a complete support of dynamic declarative UI design.</a:t>
            </a:r>
          </a:p>
          <a:p>
            <a:r>
              <a:rPr lang="en-US" altLang="zh-CN" sz="2400" dirty="0"/>
              <a:t>DSL in Kotlin</a:t>
            </a:r>
            <a:endParaRPr lang="zh-CN" altLang="en-US" sz="2400" dirty="0"/>
          </a:p>
        </p:txBody>
      </p:sp>
      <p:sp>
        <p:nvSpPr>
          <p:cNvPr id="4" name="日期占位符 3">
            <a:extLst>
              <a:ext uri="{FF2B5EF4-FFF2-40B4-BE49-F238E27FC236}">
                <a16:creationId xmlns:a16="http://schemas.microsoft.com/office/drawing/2014/main" id="{C8F84730-EC5D-4C1A-B6BB-84F17427C475}"/>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356481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AECA2-BFA8-46EC-80F8-1426043B305E}"/>
              </a:ext>
            </a:extLst>
          </p:cNvPr>
          <p:cNvSpPr>
            <a:spLocks noGrp="1"/>
          </p:cNvSpPr>
          <p:nvPr>
            <p:ph type="title"/>
          </p:nvPr>
        </p:nvSpPr>
        <p:spPr/>
        <p:txBody>
          <a:bodyPr/>
          <a:lstStyle/>
          <a:p>
            <a:r>
              <a:rPr lang="en-US" altLang="zh-CN" dirty="0"/>
              <a:t>Database in Android</a:t>
            </a:r>
            <a:endParaRPr lang="zh-CN" altLang="en-US" dirty="0"/>
          </a:p>
        </p:txBody>
      </p:sp>
      <p:sp>
        <p:nvSpPr>
          <p:cNvPr id="3" name="内容占位符 2">
            <a:extLst>
              <a:ext uri="{FF2B5EF4-FFF2-40B4-BE49-F238E27FC236}">
                <a16:creationId xmlns:a16="http://schemas.microsoft.com/office/drawing/2014/main" id="{D185E3DA-764D-4CA8-A57A-1E37E3924BA1}"/>
              </a:ext>
            </a:extLst>
          </p:cNvPr>
          <p:cNvSpPr>
            <a:spLocks noGrp="1"/>
          </p:cNvSpPr>
          <p:nvPr>
            <p:ph idx="1"/>
          </p:nvPr>
        </p:nvSpPr>
        <p:spPr/>
        <p:txBody>
          <a:bodyPr/>
          <a:lstStyle/>
          <a:p>
            <a:r>
              <a:rPr lang="en-US" altLang="zh-CN" dirty="0"/>
              <a:t>Raw SQLite</a:t>
            </a:r>
          </a:p>
          <a:p>
            <a:pPr marL="0" indent="0">
              <a:buNone/>
            </a:pPr>
            <a:r>
              <a:rPr lang="en-US" altLang="zh-CN" dirty="0"/>
              <a:t>	The basic way to save a number of data in mobiles, but it is in low level and hard to use. By the way, SQLi is in high risk.</a:t>
            </a:r>
          </a:p>
          <a:p>
            <a:r>
              <a:rPr lang="en-US" altLang="zh-CN" dirty="0" err="1"/>
              <a:t>GreenDAO</a:t>
            </a:r>
            <a:r>
              <a:rPr lang="en-US" altLang="zh-CN" dirty="0"/>
              <a:t> or Room</a:t>
            </a:r>
          </a:p>
          <a:p>
            <a:pPr marL="0" indent="0">
              <a:buNone/>
            </a:pPr>
            <a:r>
              <a:rPr lang="en-US" altLang="zh-CN" dirty="0"/>
              <a:t>	Encapsulation of SQLite database, they added ORM for coding. It’s much easier for you to use database accessor.</a:t>
            </a:r>
          </a:p>
          <a:p>
            <a:r>
              <a:rPr lang="en-US" altLang="zh-CN" dirty="0"/>
              <a:t>Realm</a:t>
            </a:r>
          </a:p>
          <a:p>
            <a:pPr marL="0" indent="0">
              <a:buNone/>
            </a:pPr>
            <a:r>
              <a:rPr lang="en-US" altLang="zh-CN" dirty="0"/>
              <a:t>	A completely different database engine, Not SQLite!!!! So it has better functions and higher performance than other techniques. But it still has some problems.</a:t>
            </a:r>
          </a:p>
        </p:txBody>
      </p:sp>
      <p:sp>
        <p:nvSpPr>
          <p:cNvPr id="4" name="日期占位符 3">
            <a:extLst>
              <a:ext uri="{FF2B5EF4-FFF2-40B4-BE49-F238E27FC236}">
                <a16:creationId xmlns:a16="http://schemas.microsoft.com/office/drawing/2014/main" id="{F1E01DB2-B562-4C18-BB56-31DBD5670CB0}"/>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34202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A8F24-34B8-4229-A3DD-BDF13499F2AA}"/>
              </a:ext>
            </a:extLst>
          </p:cNvPr>
          <p:cNvSpPr>
            <a:spLocks noGrp="1"/>
          </p:cNvSpPr>
          <p:nvPr>
            <p:ph type="title"/>
          </p:nvPr>
        </p:nvSpPr>
        <p:spPr/>
        <p:txBody>
          <a:bodyPr/>
          <a:lstStyle/>
          <a:p>
            <a:r>
              <a:rPr lang="en-US" altLang="zh-CN" dirty="0" err="1"/>
              <a:t>Room&amp;GreenDAO</a:t>
            </a:r>
            <a:endParaRPr lang="zh-CN" altLang="en-US" dirty="0"/>
          </a:p>
        </p:txBody>
      </p:sp>
      <p:sp>
        <p:nvSpPr>
          <p:cNvPr id="3" name="内容占位符 2">
            <a:extLst>
              <a:ext uri="{FF2B5EF4-FFF2-40B4-BE49-F238E27FC236}">
                <a16:creationId xmlns:a16="http://schemas.microsoft.com/office/drawing/2014/main" id="{F34EB4E9-2194-4218-AF11-4F2B57D65C41}"/>
              </a:ext>
            </a:extLst>
          </p:cNvPr>
          <p:cNvSpPr>
            <a:spLocks noGrp="1"/>
          </p:cNvSpPr>
          <p:nvPr>
            <p:ph idx="1"/>
          </p:nvPr>
        </p:nvSpPr>
        <p:spPr/>
        <p:txBody>
          <a:bodyPr/>
          <a:lstStyle/>
          <a:p>
            <a:r>
              <a:rPr lang="en-US" altLang="zh-CN" dirty="0"/>
              <a:t>ORM</a:t>
            </a:r>
          </a:p>
          <a:p>
            <a:r>
              <a:rPr lang="en-US" altLang="zh-CN" dirty="0"/>
              <a:t>Auto generate SQL</a:t>
            </a:r>
          </a:p>
          <a:p>
            <a:r>
              <a:rPr lang="en-US" altLang="zh-CN" dirty="0"/>
              <a:t>Parameterize query string to avoid SQLI</a:t>
            </a:r>
          </a:p>
          <a:p>
            <a:endParaRPr lang="en-US" altLang="zh-CN" dirty="0"/>
          </a:p>
          <a:p>
            <a:r>
              <a:rPr lang="en-US" altLang="zh-CN" dirty="0"/>
              <a:t>Disadvantages ? ? ? ?</a:t>
            </a:r>
          </a:p>
          <a:p>
            <a:r>
              <a:rPr lang="en-US" altLang="zh-CN" dirty="0"/>
              <a:t>Lazy loading?</a:t>
            </a:r>
          </a:p>
          <a:p>
            <a:r>
              <a:rPr lang="en-US" altLang="zh-CN" dirty="0"/>
              <a:t>Paging?</a:t>
            </a:r>
            <a:endParaRPr lang="zh-CN" altLang="en-US" dirty="0"/>
          </a:p>
        </p:txBody>
      </p:sp>
      <p:sp>
        <p:nvSpPr>
          <p:cNvPr id="4" name="日期占位符 3">
            <a:extLst>
              <a:ext uri="{FF2B5EF4-FFF2-40B4-BE49-F238E27FC236}">
                <a16:creationId xmlns:a16="http://schemas.microsoft.com/office/drawing/2014/main" id="{DC4C87C5-6119-4350-995A-D54190F27CA6}"/>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171992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67B8E-D9C1-4EE8-A721-D130861B9BA1}"/>
              </a:ext>
            </a:extLst>
          </p:cNvPr>
          <p:cNvSpPr>
            <a:spLocks noGrp="1"/>
          </p:cNvSpPr>
          <p:nvPr>
            <p:ph type="title"/>
          </p:nvPr>
        </p:nvSpPr>
        <p:spPr/>
        <p:txBody>
          <a:bodyPr/>
          <a:lstStyle/>
          <a:p>
            <a:r>
              <a:rPr lang="en-US" altLang="zh-CN" dirty="0" err="1"/>
              <a:t>REAlm</a:t>
            </a:r>
            <a:endParaRPr lang="zh-CN" altLang="en-US" dirty="0"/>
          </a:p>
        </p:txBody>
      </p:sp>
      <p:sp>
        <p:nvSpPr>
          <p:cNvPr id="3" name="内容占位符 2">
            <a:extLst>
              <a:ext uri="{FF2B5EF4-FFF2-40B4-BE49-F238E27FC236}">
                <a16:creationId xmlns:a16="http://schemas.microsoft.com/office/drawing/2014/main" id="{988BDDA7-6E7A-4AF4-B49A-AC9D2648AEED}"/>
              </a:ext>
            </a:extLst>
          </p:cNvPr>
          <p:cNvSpPr>
            <a:spLocks noGrp="1"/>
          </p:cNvSpPr>
          <p:nvPr>
            <p:ph idx="1"/>
          </p:nvPr>
        </p:nvSpPr>
        <p:spPr/>
        <p:txBody>
          <a:bodyPr>
            <a:normAutofit/>
          </a:bodyPr>
          <a:lstStyle/>
          <a:p>
            <a:r>
              <a:rPr lang="en-US" altLang="zh-CN" sz="2000" dirty="0"/>
              <a:t>New database engine, not SQLite</a:t>
            </a:r>
          </a:p>
          <a:p>
            <a:r>
              <a:rPr lang="en-US" altLang="zh-CN" sz="2000" dirty="0"/>
              <a:t>Easy to implement relationship in Database</a:t>
            </a:r>
          </a:p>
          <a:p>
            <a:r>
              <a:rPr lang="en-US" altLang="zh-CN" sz="2000" dirty="0"/>
              <a:t>Database Navigation</a:t>
            </a:r>
          </a:p>
          <a:p>
            <a:r>
              <a:rPr lang="en-US" altLang="zh-CN" sz="2000" dirty="0"/>
              <a:t>Fully adapt with declarative UI and reactive UI</a:t>
            </a:r>
          </a:p>
          <a:p>
            <a:endParaRPr lang="en-US" altLang="zh-CN" sz="2000" dirty="0"/>
          </a:p>
          <a:p>
            <a:r>
              <a:rPr lang="en-US" altLang="zh-CN" sz="2000" dirty="0"/>
              <a:t>But unfortunately, it has no mature declarative UI in mobile, even in iOS.</a:t>
            </a:r>
            <a:endParaRPr lang="zh-CN" altLang="en-US" sz="2000" dirty="0"/>
          </a:p>
        </p:txBody>
      </p:sp>
      <p:sp>
        <p:nvSpPr>
          <p:cNvPr id="4" name="日期占位符 3">
            <a:extLst>
              <a:ext uri="{FF2B5EF4-FFF2-40B4-BE49-F238E27FC236}">
                <a16:creationId xmlns:a16="http://schemas.microsoft.com/office/drawing/2014/main" id="{339B7600-5F04-492C-B990-C1CB0313ABF7}"/>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237910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1E19D-53C7-4A15-AD0B-60E62A75EAD9}"/>
              </a:ext>
            </a:extLst>
          </p:cNvPr>
          <p:cNvSpPr>
            <a:spLocks noGrp="1"/>
          </p:cNvSpPr>
          <p:nvPr>
            <p:ph type="title"/>
          </p:nvPr>
        </p:nvSpPr>
        <p:spPr/>
        <p:txBody>
          <a:bodyPr/>
          <a:lstStyle/>
          <a:p>
            <a:r>
              <a:rPr lang="en-US" altLang="zh-CN" dirty="0"/>
              <a:t>Network Accessing</a:t>
            </a:r>
            <a:endParaRPr lang="zh-CN" altLang="en-US" dirty="0"/>
          </a:p>
        </p:txBody>
      </p:sp>
      <p:sp>
        <p:nvSpPr>
          <p:cNvPr id="3" name="内容占位符 2">
            <a:extLst>
              <a:ext uri="{FF2B5EF4-FFF2-40B4-BE49-F238E27FC236}">
                <a16:creationId xmlns:a16="http://schemas.microsoft.com/office/drawing/2014/main" id="{85B07E9F-8E55-414D-A84E-D9C133D39163}"/>
              </a:ext>
            </a:extLst>
          </p:cNvPr>
          <p:cNvSpPr>
            <a:spLocks noGrp="1"/>
          </p:cNvSpPr>
          <p:nvPr>
            <p:ph idx="1"/>
          </p:nvPr>
        </p:nvSpPr>
        <p:spPr/>
        <p:txBody>
          <a:bodyPr>
            <a:normAutofit/>
          </a:bodyPr>
          <a:lstStyle/>
          <a:p>
            <a:r>
              <a:rPr lang="en-US" altLang="zh-CN" sz="2800" dirty="0"/>
              <a:t>Socket ?</a:t>
            </a:r>
          </a:p>
          <a:p>
            <a:pPr lvl="1"/>
            <a:r>
              <a:rPr lang="en-US" altLang="zh-CN" sz="2500" dirty="0"/>
              <a:t>Serialization ?</a:t>
            </a:r>
          </a:p>
          <a:p>
            <a:r>
              <a:rPr lang="en-US" altLang="zh-CN" sz="2800" dirty="0"/>
              <a:t>Web </a:t>
            </a:r>
            <a:r>
              <a:rPr lang="en-US" altLang="zh-CN" sz="2800" dirty="0" err="1"/>
              <a:t>api</a:t>
            </a:r>
            <a:r>
              <a:rPr lang="en-US" altLang="zh-CN" sz="2800" dirty="0"/>
              <a:t> ?</a:t>
            </a:r>
          </a:p>
          <a:p>
            <a:pPr lvl="1"/>
            <a:r>
              <a:rPr lang="en-US" altLang="zh-CN" sz="2400" dirty="0"/>
              <a:t>https://github.com/czf0613/database-project</a:t>
            </a:r>
          </a:p>
          <a:p>
            <a:r>
              <a:rPr lang="en-US" altLang="zh-CN" sz="2800" dirty="0" err="1"/>
              <a:t>rpc</a:t>
            </a:r>
            <a:r>
              <a:rPr lang="en-US" altLang="zh-CN" sz="2800" dirty="0"/>
              <a:t> ?</a:t>
            </a:r>
          </a:p>
          <a:p>
            <a:pPr lvl="1"/>
            <a:r>
              <a:rPr lang="en-US" altLang="zh-CN" sz="2400" dirty="0" err="1"/>
              <a:t>Protobuf</a:t>
            </a:r>
            <a:r>
              <a:rPr lang="en-US" altLang="zh-CN" sz="2400" dirty="0"/>
              <a:t> ?</a:t>
            </a:r>
            <a:endParaRPr lang="zh-CN" altLang="en-US" sz="2400" dirty="0"/>
          </a:p>
        </p:txBody>
      </p:sp>
      <p:sp>
        <p:nvSpPr>
          <p:cNvPr id="4" name="日期占位符 3">
            <a:extLst>
              <a:ext uri="{FF2B5EF4-FFF2-40B4-BE49-F238E27FC236}">
                <a16:creationId xmlns:a16="http://schemas.microsoft.com/office/drawing/2014/main" id="{E26BE70B-5598-4530-83A9-07E3DC991E24}"/>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12066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73E2A-2969-4BC1-9FD7-9744C762FA43}"/>
              </a:ext>
            </a:extLst>
          </p:cNvPr>
          <p:cNvSpPr>
            <a:spLocks noGrp="1"/>
          </p:cNvSpPr>
          <p:nvPr>
            <p:ph type="title"/>
          </p:nvPr>
        </p:nvSpPr>
        <p:spPr/>
        <p:txBody>
          <a:bodyPr/>
          <a:lstStyle/>
          <a:p>
            <a:r>
              <a:rPr lang="en-US" altLang="zh-CN" dirty="0"/>
              <a:t>RTC(real time communication)</a:t>
            </a:r>
            <a:endParaRPr lang="zh-CN" altLang="en-US" dirty="0"/>
          </a:p>
        </p:txBody>
      </p:sp>
      <p:sp>
        <p:nvSpPr>
          <p:cNvPr id="3" name="内容占位符 2">
            <a:extLst>
              <a:ext uri="{FF2B5EF4-FFF2-40B4-BE49-F238E27FC236}">
                <a16:creationId xmlns:a16="http://schemas.microsoft.com/office/drawing/2014/main" id="{81B6C2FE-4626-4667-A2D6-BFDB08E81980}"/>
              </a:ext>
            </a:extLst>
          </p:cNvPr>
          <p:cNvSpPr>
            <a:spLocks noGrp="1"/>
          </p:cNvSpPr>
          <p:nvPr>
            <p:ph idx="1"/>
          </p:nvPr>
        </p:nvSpPr>
        <p:spPr/>
        <p:txBody>
          <a:bodyPr/>
          <a:lstStyle/>
          <a:p>
            <a:endParaRPr lang="en-US" altLang="zh-CN" dirty="0"/>
          </a:p>
          <a:p>
            <a:r>
              <a:rPr lang="en-US" altLang="zh-CN" sz="3200" dirty="0"/>
              <a:t>Structure ?</a:t>
            </a:r>
          </a:p>
          <a:p>
            <a:r>
              <a:rPr lang="en-US" altLang="zh-CN" sz="3200" dirty="0"/>
              <a:t>STUN server</a:t>
            </a:r>
          </a:p>
          <a:p>
            <a:r>
              <a:rPr lang="en-US" altLang="zh-CN" sz="3200" dirty="0"/>
              <a:t>TURN server</a:t>
            </a:r>
          </a:p>
          <a:p>
            <a:r>
              <a:rPr lang="en-US" altLang="zh-CN" sz="3200" dirty="0"/>
              <a:t>P2P VS C/S</a:t>
            </a:r>
          </a:p>
          <a:p>
            <a:endParaRPr lang="zh-CN" altLang="en-US" dirty="0"/>
          </a:p>
        </p:txBody>
      </p:sp>
      <p:sp>
        <p:nvSpPr>
          <p:cNvPr id="4" name="日期占位符 3">
            <a:extLst>
              <a:ext uri="{FF2B5EF4-FFF2-40B4-BE49-F238E27FC236}">
                <a16:creationId xmlns:a16="http://schemas.microsoft.com/office/drawing/2014/main" id="{6EDA911E-CE52-40B2-B012-6E5BF6A8F6CD}"/>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392282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6548C-AEFB-4F2D-85C1-26BB7FEC8BC0}"/>
              </a:ext>
            </a:extLst>
          </p:cNvPr>
          <p:cNvSpPr>
            <a:spLocks noGrp="1"/>
          </p:cNvSpPr>
          <p:nvPr>
            <p:ph type="title"/>
          </p:nvPr>
        </p:nvSpPr>
        <p:spPr/>
        <p:txBody>
          <a:bodyPr/>
          <a:lstStyle/>
          <a:p>
            <a:r>
              <a:rPr lang="en-US" altLang="zh-CN" dirty="0"/>
              <a:t>Coroutine and ANR?</a:t>
            </a:r>
            <a:endParaRPr lang="zh-CN" altLang="en-US" dirty="0"/>
          </a:p>
        </p:txBody>
      </p:sp>
      <p:sp>
        <p:nvSpPr>
          <p:cNvPr id="3" name="内容占位符 2">
            <a:extLst>
              <a:ext uri="{FF2B5EF4-FFF2-40B4-BE49-F238E27FC236}">
                <a16:creationId xmlns:a16="http://schemas.microsoft.com/office/drawing/2014/main" id="{D26430D5-CECF-4E3A-B69A-2839DB47A184}"/>
              </a:ext>
            </a:extLst>
          </p:cNvPr>
          <p:cNvSpPr>
            <a:spLocks noGrp="1"/>
          </p:cNvSpPr>
          <p:nvPr>
            <p:ph idx="1"/>
          </p:nvPr>
        </p:nvSpPr>
        <p:spPr/>
        <p:txBody>
          <a:bodyPr>
            <a:normAutofit/>
          </a:bodyPr>
          <a:lstStyle/>
          <a:p>
            <a:r>
              <a:rPr lang="en-US" altLang="zh-CN" sz="2800" dirty="0"/>
              <a:t>Actually we have introduced Coroutine, How to solve ANR?</a:t>
            </a:r>
          </a:p>
          <a:p>
            <a:r>
              <a:rPr lang="en-US" altLang="zh-CN" sz="2800" dirty="0"/>
              <a:t>Coroutine means shifting threads.</a:t>
            </a:r>
          </a:p>
          <a:p>
            <a:r>
              <a:rPr lang="en-US" altLang="zh-CN" sz="2800" dirty="0"/>
              <a:t>No blocking main thread keeps you away from ANR.</a:t>
            </a:r>
          </a:p>
        </p:txBody>
      </p:sp>
      <p:sp>
        <p:nvSpPr>
          <p:cNvPr id="4" name="日期占位符 3">
            <a:extLst>
              <a:ext uri="{FF2B5EF4-FFF2-40B4-BE49-F238E27FC236}">
                <a16:creationId xmlns:a16="http://schemas.microsoft.com/office/drawing/2014/main" id="{66A4B037-FA70-4D57-8CC1-274A32D83635}"/>
              </a:ext>
            </a:extLst>
          </p:cNvPr>
          <p:cNvSpPr>
            <a:spLocks noGrp="1"/>
          </p:cNvSpPr>
          <p:nvPr>
            <p:ph type="dt" sz="half" idx="10"/>
          </p:nvPr>
        </p:nvSpPr>
        <p:spPr/>
        <p:txBody>
          <a:bodyPr/>
          <a:lstStyle/>
          <a:p>
            <a:pPr rtl="0"/>
            <a:fld id="{F24FFC25-0C05-49C8-B150-3CF6B89B5C55}" type="datetime1">
              <a:rPr lang="zh-CN" altLang="en-US" smtClean="0"/>
              <a:t>2021/3/31</a:t>
            </a:fld>
            <a:endParaRPr lang="en-US" dirty="0"/>
          </a:p>
        </p:txBody>
      </p:sp>
    </p:spTree>
    <p:extLst>
      <p:ext uri="{BB962C8B-B14F-4D97-AF65-F5344CB8AC3E}">
        <p14:creationId xmlns:p14="http://schemas.microsoft.com/office/powerpoint/2010/main" val="38577602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{F9B4DC05-AF22-41D6-9950-81E63E3425EE}tf33552983_win32</Template>
  <TotalTime>161</TotalTime>
  <Words>321</Words>
  <Application>Microsoft Office PowerPoint</Application>
  <PresentationFormat>宽屏</PresentationFormat>
  <Paragraphs>64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Microsoft YaHei UI</vt:lpstr>
      <vt:lpstr>Calibri</vt:lpstr>
      <vt:lpstr>Franklin Gothic Book</vt:lpstr>
      <vt:lpstr>Wingdings 2</vt:lpstr>
      <vt:lpstr>DividendVTI</vt:lpstr>
      <vt:lpstr>Modern techniques in Android app</vt:lpstr>
      <vt:lpstr>Aspects</vt:lpstr>
      <vt:lpstr>About UI</vt:lpstr>
      <vt:lpstr>Database in Android</vt:lpstr>
      <vt:lpstr>Room&amp;GreenDAO</vt:lpstr>
      <vt:lpstr>REAlm</vt:lpstr>
      <vt:lpstr>Network Accessing</vt:lpstr>
      <vt:lpstr>RTC(real time communication)</vt:lpstr>
      <vt:lpstr>Coroutine and ANR?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陈 治帆</dc:creator>
  <cp:lastModifiedBy>陈 治帆</cp:lastModifiedBy>
  <cp:revision>22</cp:revision>
  <dcterms:created xsi:type="dcterms:W3CDTF">2021-03-29T06:00:42Z</dcterms:created>
  <dcterms:modified xsi:type="dcterms:W3CDTF">2021-03-31T13:26:57Z</dcterms:modified>
</cp:coreProperties>
</file>