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1" r:id="rId3"/>
    <p:sldId id="262" r:id="rId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Simple and less complex compared with java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 brand new Language that can work with java/</a:t>
          </a:r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jvm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Support functional programming, high efficiency in developing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Simple and less complex compared with java</a:t>
          </a:r>
          <a:endParaRPr lang="zh-cn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 brand new Language that can work with java/</a:t>
          </a:r>
          <a:r>
            <a:rPr lang="en-US" altLang="zh-CN" sz="11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jvm</a:t>
          </a:r>
          <a:endParaRPr lang="zh-cn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Support functional programming, high efficiency in developing</a:t>
          </a:r>
          <a:endParaRPr lang="zh-cn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2021/3/16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2021/3/16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2021/3/16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2021/3/16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2021/3/16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solidFill>
                  <a:schemeClr val="tx1"/>
                </a:solidFill>
              </a:rPr>
              <a:t>Kotlin Brief Intro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Kevin Chen</a:t>
            </a:r>
          </a:p>
          <a:p>
            <a:pPr rtl="0"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Email:scutguys@163.com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dirty="0"/>
              <a:t>What is Kotlin?</a:t>
            </a:r>
            <a:endParaRPr lang="zh-cn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9380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11C76-D38B-484C-8FED-44CADC6B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start with…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36732-8489-41FF-B61E-3C56276F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You’d better know the grammar and some characteristics in Java since Kotlin is working with the JVM, they have quite a lot of things in common.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Even though Kotlin can cooperate with Java, do not try to mix them together without adaptive works(such as Nullable, multi-thread)</a:t>
            </a:r>
          </a:p>
          <a:p>
            <a:endParaRPr lang="en-US" altLang="zh-CN" sz="2000" dirty="0"/>
          </a:p>
          <a:p>
            <a:r>
              <a:rPr lang="en-US" altLang="zh-CN" sz="2000" dirty="0"/>
              <a:t>Although Kotlin seems marvelous, it still inherits some drawbacks of Java.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8A0E-7FD2-4015-879F-CB02653B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5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{2CA19AD0-6C89-4ABD-A589-E4940F546CEE}tf78438558_win32</Template>
  <TotalTime>35</TotalTime>
  <Words>113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</vt:lpstr>
      <vt:lpstr>Calibri</vt:lpstr>
      <vt:lpstr>Century Gothic</vt:lpstr>
      <vt:lpstr>Garamond</vt:lpstr>
      <vt:lpstr>SavonVTI</vt:lpstr>
      <vt:lpstr>Kotlin Brief Intro</vt:lpstr>
      <vt:lpstr>What is Kotlin?</vt:lpstr>
      <vt:lpstr>To start with…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Brief Intro</dc:title>
  <dc:creator>陈 治帆</dc:creator>
  <cp:lastModifiedBy>陈 治帆</cp:lastModifiedBy>
  <cp:revision>4</cp:revision>
  <dcterms:created xsi:type="dcterms:W3CDTF">2021-03-16T13:48:09Z</dcterms:created>
  <dcterms:modified xsi:type="dcterms:W3CDTF">2021-03-16T14:24:05Z</dcterms:modified>
</cp:coreProperties>
</file>