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4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59EAC-6D9B-4AC1-9BA0-886A6BA0A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MVVM in Application programming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44EF1-EEA6-414A-8276-795CFC726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Kevin Chen         scutguys@163.com</a:t>
            </a:r>
          </a:p>
        </p:txBody>
      </p:sp>
    </p:spTree>
    <p:extLst>
      <p:ext uri="{BB962C8B-B14F-4D97-AF65-F5344CB8AC3E}">
        <p14:creationId xmlns:p14="http://schemas.microsoft.com/office/powerpoint/2010/main" val="351996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0A649-91C6-4BE8-83E1-F0274CD4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ensure that you can understand…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1798-0532-401C-9C03-91073732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You need to go over the “design patterns” before watching this tutorial, or you will get lost in the ppt.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Try to analyze those previous frameworks in MVC pattern (</a:t>
            </a:r>
            <a:r>
              <a:rPr lang="en-US" altLang="zh-CN" sz="2400" dirty="0" err="1"/>
              <a:t>e.g</a:t>
            </a:r>
            <a:r>
              <a:rPr lang="en-US" altLang="zh-CN" sz="2400" dirty="0"/>
              <a:t> Spring, </a:t>
            </a:r>
            <a:r>
              <a:rPr lang="en-US" altLang="zh-CN" sz="2400" dirty="0" err="1"/>
              <a:t>Winform</a:t>
            </a:r>
            <a:r>
              <a:rPr lang="en-US" altLang="zh-CN" sz="2400" dirty="0"/>
              <a:t>, and so on).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33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4CA7C-EA4D-47A1-B7F0-1452FE4B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about a program with UI?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A57BB-4040-4299-9026-EB21AA57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How to develop a user program that can present, process and also store data? First we need some components like Data storage, UI, and backend logics.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Can you describe the data flow within this procedure?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002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AB828-43DE-4974-AECC-17E009CE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 ? MVVM?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3E582-5B50-46BE-B549-20B1444A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For a modern program, it consists of several parts: Data access layer, Views, and Event handlers(react to click, long click, double click and so on)</a:t>
            </a:r>
          </a:p>
          <a:p>
            <a:r>
              <a:rPr lang="en-US" altLang="zh-CN" sz="2000" dirty="0"/>
              <a:t>This structure finally comes to what we called MVC. M-Model, V-View, C-Controller. They come together and finally makes up the whole system.</a:t>
            </a:r>
          </a:p>
          <a:p>
            <a:r>
              <a:rPr lang="en-US" altLang="zh-CN" sz="2000" dirty="0"/>
              <a:t>MVC controls everything by the commands of Controllers, it gives you the complete command of everything you can access in the program, like, you can assign a order for a series of operations, and also you can make synchronous operations easily.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519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F1C6E-ED53-4EB8-8F38-844B7E75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Traditional MVC structure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DDDF8-1D2E-4DFA-8B61-FC0C047134FC}"/>
              </a:ext>
            </a:extLst>
          </p:cNvPr>
          <p:cNvSpPr/>
          <p:nvPr/>
        </p:nvSpPr>
        <p:spPr>
          <a:xfrm>
            <a:off x="810000" y="4778878"/>
            <a:ext cx="2039815" cy="12578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93410D-C3F2-4F03-B188-F34FD5446ECA}"/>
              </a:ext>
            </a:extLst>
          </p:cNvPr>
          <p:cNvSpPr/>
          <p:nvPr/>
        </p:nvSpPr>
        <p:spPr>
          <a:xfrm>
            <a:off x="5076091" y="2171183"/>
            <a:ext cx="2039815" cy="12578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6723D3D-0D38-40A0-953D-3AD8F040E2B7}"/>
              </a:ext>
            </a:extLst>
          </p:cNvPr>
          <p:cNvSpPr/>
          <p:nvPr/>
        </p:nvSpPr>
        <p:spPr>
          <a:xfrm>
            <a:off x="9342183" y="4778877"/>
            <a:ext cx="2039815" cy="12578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BD8CC2F-1D75-4F2E-9DAC-9674515FF824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551091" y="2800092"/>
            <a:ext cx="2525000" cy="216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BE2A6E4-E852-41F4-B6D0-BD2893653E94}"/>
              </a:ext>
            </a:extLst>
          </p:cNvPr>
          <p:cNvCxnSpPr>
            <a:stCxn id="5" idx="3"/>
            <a:endCxn id="4" idx="6"/>
          </p:cNvCxnSpPr>
          <p:nvPr/>
        </p:nvCxnSpPr>
        <p:spPr>
          <a:xfrm flipH="1">
            <a:off x="2849815" y="3244797"/>
            <a:ext cx="2525000" cy="216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F0BC0BB-521B-4200-8489-56CD9F868DF5}"/>
              </a:ext>
            </a:extLst>
          </p:cNvPr>
          <p:cNvCxnSpPr>
            <a:stCxn id="5" idx="6"/>
            <a:endCxn id="6" idx="0"/>
          </p:cNvCxnSpPr>
          <p:nvPr/>
        </p:nvCxnSpPr>
        <p:spPr>
          <a:xfrm>
            <a:off x="7115906" y="2800092"/>
            <a:ext cx="3246185" cy="197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25D9A0-5D26-4C0A-9994-43B5EEF31DC7}"/>
              </a:ext>
            </a:extLst>
          </p:cNvPr>
          <p:cNvCxnSpPr>
            <a:stCxn id="6" idx="1"/>
            <a:endCxn id="5" idx="5"/>
          </p:cNvCxnSpPr>
          <p:nvPr/>
        </p:nvCxnSpPr>
        <p:spPr>
          <a:xfrm flipH="1" flipV="1">
            <a:off x="6817182" y="3244797"/>
            <a:ext cx="2823725" cy="171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CA1A9A-B106-4A39-81AD-B049A9803C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849815" y="5407786"/>
            <a:ext cx="6492368" cy="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EA18477-2F98-4A0D-8F59-092E78E4E451}"/>
              </a:ext>
            </a:extLst>
          </p:cNvPr>
          <p:cNvSpPr txBox="1"/>
          <p:nvPr/>
        </p:nvSpPr>
        <p:spPr>
          <a:xfrm rot="19112469">
            <a:off x="2791090" y="366313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Fetch Data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AF12A6-6743-477D-95B9-047318800695}"/>
              </a:ext>
            </a:extLst>
          </p:cNvPr>
          <p:cNvSpPr txBox="1"/>
          <p:nvPr/>
        </p:nvSpPr>
        <p:spPr>
          <a:xfrm rot="19112469">
            <a:off x="3216039" y="41078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Save Data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0376BF-6FFE-4F33-BCF6-FC342AF5ED1F}"/>
              </a:ext>
            </a:extLst>
          </p:cNvPr>
          <p:cNvSpPr txBox="1"/>
          <p:nvPr/>
        </p:nvSpPr>
        <p:spPr>
          <a:xfrm rot="1941170">
            <a:off x="7909527" y="330958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Data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79CAB25-8C0D-4D7C-BA45-87795C6BF5C1}"/>
              </a:ext>
            </a:extLst>
          </p:cNvPr>
          <p:cNvSpPr txBox="1"/>
          <p:nvPr/>
        </p:nvSpPr>
        <p:spPr>
          <a:xfrm rot="1941170">
            <a:off x="7502147" y="380361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Handle Events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16F57A-23B2-44E6-BCA9-090C5EFD5D3C}"/>
              </a:ext>
            </a:extLst>
          </p:cNvPr>
          <p:cNvSpPr txBox="1"/>
          <p:nvPr/>
        </p:nvSpPr>
        <p:spPr>
          <a:xfrm>
            <a:off x="3168755" y="5521240"/>
            <a:ext cx="585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[Not general] View components access the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29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D1E9-C6F0-42C5-BDAD-96D1976E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6FEB6-CE3F-47C0-A9AD-27D4689C8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82" y="2212909"/>
            <a:ext cx="10960636" cy="455834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300" dirty="0"/>
              <a:t>Advantages:</a:t>
            </a:r>
          </a:p>
          <a:p>
            <a:pPr lvl="1"/>
            <a:r>
              <a:rPr lang="en-US" altLang="zh-CN" sz="2100" dirty="0"/>
              <a:t>Clear and Concise(Easy to understand)</a:t>
            </a:r>
          </a:p>
          <a:p>
            <a:pPr lvl="1"/>
            <a:r>
              <a:rPr lang="en-US" altLang="zh-CN" sz="2100" dirty="0"/>
              <a:t>Widely used</a:t>
            </a:r>
          </a:p>
          <a:p>
            <a:r>
              <a:rPr lang="en-US" altLang="zh-CN" sz="2300" dirty="0"/>
              <a:t>Disadvantages:</a:t>
            </a:r>
          </a:p>
          <a:p>
            <a:pPr lvl="1"/>
            <a:r>
              <a:rPr lang="en-US" altLang="zh-CN" sz="2100" dirty="0"/>
              <a:t>Coupling</a:t>
            </a:r>
          </a:p>
          <a:p>
            <a:pPr lvl="1"/>
            <a:r>
              <a:rPr lang="en-US" altLang="zh-CN" sz="2100" dirty="0"/>
              <a:t>Components cannot reuse</a:t>
            </a:r>
          </a:p>
          <a:p>
            <a:pPr lvl="1"/>
            <a:r>
              <a:rPr lang="en-US" altLang="zh-CN" sz="2100" dirty="0"/>
              <a:t>Not instant, not reactive</a:t>
            </a:r>
          </a:p>
          <a:p>
            <a:pPr lvl="1"/>
            <a:r>
              <a:rPr lang="en-US" altLang="zh-CN" sz="2100" dirty="0"/>
              <a:t>Hard to extend</a:t>
            </a:r>
          </a:p>
          <a:p>
            <a:pPr lvl="1"/>
            <a:r>
              <a:rPr lang="en-US" altLang="zh-CN" sz="2100" dirty="0"/>
              <a:t>Cannot track/observe changes</a:t>
            </a:r>
          </a:p>
          <a:p>
            <a:pPr lvl="1"/>
            <a:r>
              <a:rPr lang="en-US" altLang="zh-CN" sz="2100" dirty="0"/>
              <a:t>Poor performance once a low speed function invoked(</a:t>
            </a:r>
            <a:r>
              <a:rPr lang="en-US" altLang="zh-CN" sz="2100" dirty="0" err="1"/>
              <a:t>e.g</a:t>
            </a:r>
            <a:r>
              <a:rPr lang="en-US" altLang="zh-CN" sz="2100" dirty="0"/>
              <a:t> network access, database access)</a:t>
            </a:r>
          </a:p>
          <a:p>
            <a:pPr lvl="1"/>
            <a:r>
              <a:rPr lang="en-US" altLang="zh-CN" sz="2100" dirty="0"/>
              <a:t>……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47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16A04-9439-4B4F-936C-3857CDE6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MVVM?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D872B-FDC7-498B-9994-A8897E3A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99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50</TotalTime>
  <Words>298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引用</vt:lpstr>
      <vt:lpstr>MVVM in Application programming</vt:lpstr>
      <vt:lpstr>To ensure that you can understand…</vt:lpstr>
      <vt:lpstr>What about a program with UI?</vt:lpstr>
      <vt:lpstr>MVC ? MVVM?</vt:lpstr>
      <vt:lpstr>Traditional MVC structure</vt:lpstr>
      <vt:lpstr>Analyze</vt:lpstr>
      <vt:lpstr>MVVM?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in Application programming</dc:title>
  <dc:creator>陈 治帆</dc:creator>
  <cp:lastModifiedBy>陈 治帆</cp:lastModifiedBy>
  <cp:revision>14</cp:revision>
  <dcterms:created xsi:type="dcterms:W3CDTF">2021-03-16T14:24:39Z</dcterms:created>
  <dcterms:modified xsi:type="dcterms:W3CDTF">2021-03-16T15:15:33Z</dcterms:modified>
</cp:coreProperties>
</file>