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2"/>
  </p:notesMasterIdLst>
  <p:sldIdLst>
    <p:sldId id="279" r:id="rId2"/>
    <p:sldId id="297" r:id="rId3"/>
    <p:sldId id="299" r:id="rId4"/>
    <p:sldId id="300" r:id="rId5"/>
    <p:sldId id="301" r:id="rId6"/>
    <p:sldId id="302" r:id="rId7"/>
    <p:sldId id="303" r:id="rId8"/>
    <p:sldId id="304" r:id="rId9"/>
    <p:sldId id="305" r:id="rId10"/>
    <p:sldId id="306" r:id="rId11"/>
  </p:sldIdLst>
  <p:sldSz cx="9144000" cy="6858000" type="screen4x3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92832F5-EA01-48E5-B403-87E193F50680}">
          <p14:sldIdLst>
            <p14:sldId id="279"/>
            <p14:sldId id="297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576">
          <p15:clr>
            <a:srgbClr val="A4A3A4"/>
          </p15:clr>
        </p15:guide>
        <p15:guide id="3" pos="2880">
          <p15:clr>
            <a:srgbClr val="A4A3A4"/>
          </p15:clr>
        </p15:guide>
        <p15:guide id="4" pos="28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CC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53" autoAdjust="0"/>
    <p:restoredTop sz="90146" autoAdjust="0"/>
  </p:normalViewPr>
  <p:slideViewPr>
    <p:cSldViewPr>
      <p:cViewPr varScale="1">
        <p:scale>
          <a:sx n="61" d="100"/>
          <a:sy n="61" d="100"/>
        </p:scale>
        <p:origin x="1708" y="48"/>
      </p:cViewPr>
      <p:guideLst>
        <p:guide orient="horz" pos="2160"/>
        <p:guide orient="horz" pos="576"/>
        <p:guide pos="2880"/>
        <p:guide pos="2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0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724506C0-3FFE-45A5-803D-9F4FC5464A70}" type="datetimeFigureOut">
              <a:t>2020/05/04</a:t>
            </a:fld>
            <a:endParaRPr 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F8646707-6BBD-41A9-B4DF-0C76A73A2D2A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46255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altLang="zh-CN" smtClean="0"/>
              <a:pPr/>
              <a:t>1</a:t>
            </a:fld>
            <a:endParaRPr 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altLang="zh-CN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95446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altLang="zh-CN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0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altLang="zh-CN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3697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altLang="zh-CN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71665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altLang="zh-CN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73329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altLang="zh-CN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33175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altLang="zh-CN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3677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altLang="zh-CN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3676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733203"/>
            <a:ext cx="9144000" cy="612479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81001"/>
            <a:ext cx="7772400" cy="761999"/>
          </a:xfrm>
        </p:spPr>
        <p:txBody>
          <a:bodyPr anchor="t"/>
          <a:lstStyle>
            <a:lvl1pPr algn="l" eaLnBrk="1" latinLnBrk="0" hangingPunct="1">
              <a:defRPr kumimoji="0" lang="zh-CN">
                <a:latin typeface="Georgia" pitchFamily="18" charset="0"/>
              </a:defRPr>
            </a:lvl1pPr>
          </a:lstStyle>
          <a:p>
            <a:pPr eaLnBrk="1" latinLnBrk="0" hangingPunct="1"/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9948" y="1219200"/>
            <a:ext cx="5275052" cy="1295400"/>
          </a:xfrm>
        </p:spPr>
        <p:txBody>
          <a:bodyPr>
            <a:normAutofit/>
          </a:bodyPr>
          <a:lstStyle>
            <a:lvl1pPr marL="0" indent="0" algn="l" eaLnBrk="1" latinLnBrk="0" hangingPunct="1">
              <a:buNone/>
              <a:defRPr kumimoji="0" lang="zh-CN" sz="1600" baseline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 eaLnBrk="1" latinLnBrk="0" hangingPunct="1">
              <a:buNone/>
              <a:defRPr kumimoji="0" lang="zh-CN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eaLnBrk="1" latinLnBrk="0" hangingPunct="1">
              <a:buNone/>
              <a:defRPr kumimoji="0" lang="zh-CN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eaLnBrk="1" latinLnBrk="0" hangingPunct="1">
              <a:buNone/>
              <a:defRPr kumimoji="0" lang="zh-CN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eaLnBrk="1" latinLnBrk="0" hangingPunct="1">
              <a:buNone/>
              <a:defRPr kumimoji="0" lang="zh-CN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eaLnBrk="1" latinLnBrk="0" hangingPunct="1">
              <a:buNone/>
              <a:defRPr kumimoji="0" lang="zh-CN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eaLnBrk="1" latinLnBrk="0" hangingPunct="1">
              <a:buNone/>
              <a:defRPr kumimoji="0" lang="zh-CN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eaLnBrk="1" latinLnBrk="0" hangingPunct="1">
              <a:buNone/>
              <a:defRPr kumimoji="0" lang="zh-CN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eaLnBrk="1" latinLnBrk="0" hangingPunct="1">
              <a:buNone/>
              <a:defRPr kumimoji="0" lang="zh-CN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/>
              <a:t>单击此处编辑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t>2020/05/04</a:t>
            </a:fld>
            <a:endParaRPr kumimoji="0"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‹#›</a:t>
            </a:fld>
            <a:endParaRPr kumimoji="0" 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t>2020/05/04</a:t>
            </a:fld>
            <a:endParaRPr kumimoji="0"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‹#›</a:t>
            </a:fld>
            <a:endParaRPr kumimoji="0" lang="zh-CN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0"/>
            <a:ext cx="2057400" cy="5211763"/>
          </a:xfrm>
        </p:spPr>
        <p:txBody>
          <a:bodyPr vert="eaVert"/>
          <a:lstStyle/>
          <a:p>
            <a:pPr eaLnBrk="1" latinLnBrk="0" hangingPunct="1"/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0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t>2020/05/04</a:t>
            </a:fld>
            <a:endParaRPr kumimoji="0"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‹#›</a:t>
            </a:fld>
            <a:endParaRPr kumimoji="0" lang="zh-CN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/>
          <a:srcRect l="-92" t="50811" r="45394" b="-590"/>
          <a:stretch/>
        </p:blipFill>
        <p:spPr>
          <a:xfrm>
            <a:off x="-13647" y="0"/>
            <a:ext cx="9157648" cy="55822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5800" y="1066799"/>
            <a:ext cx="1979920" cy="2013807"/>
          </a:xfrm>
          <a:prstGeom prst="ellipse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68304" y="1905000"/>
            <a:ext cx="5105400" cy="1143001"/>
          </a:xfrm>
        </p:spPr>
        <p:txBody>
          <a:bodyPr anchor="b" anchorCtr="0">
            <a:normAutofit/>
          </a:bodyPr>
          <a:lstStyle>
            <a:lvl1pPr algn="l" eaLnBrk="1" latinLnBrk="0" hangingPunct="1">
              <a:defRPr kumimoji="0" lang="zh-CN" sz="3600" b="0" cap="none">
                <a:latin typeface="Georgia" pitchFamily="18" charset="0"/>
              </a:defRPr>
            </a:lvl1pPr>
          </a:lstStyle>
          <a:p>
            <a:r>
              <a:rPr kumimoji="0" lang="zh-CN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0" y="3048000"/>
            <a:ext cx="5105400" cy="1500187"/>
          </a:xfrm>
        </p:spPr>
        <p:txBody>
          <a:bodyPr anchor="t"/>
          <a:lstStyle>
            <a:lvl1pPr marL="0" indent="0" eaLnBrk="1" latinLnBrk="0" hangingPunct="1">
              <a:buNone/>
              <a:defRPr kumimoji="0" lang="zh-CN" sz="200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eaLnBrk="1" latinLnBrk="0" hangingPunct="1">
              <a:buNone/>
              <a:defRPr kumimoji="0"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eaLnBrk="1" latinLnBrk="0" hangingPunct="1">
              <a:buNone/>
              <a:defRPr kumimoji="0"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t>2020/05/04</a:t>
            </a:fld>
            <a:endParaRPr kumimoji="0"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‹#›</a:t>
            </a:fld>
            <a:endParaRPr kumimoji="0" lang="zh-CN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914400"/>
          </a:xfrm>
        </p:spPr>
        <p:txBody>
          <a:bodyPr anchor="t">
            <a:normAutofit/>
          </a:bodyPr>
          <a:lstStyle>
            <a:lvl1pPr algn="l" eaLnBrk="1" latinLnBrk="0" hangingPunct="1">
              <a:defRPr kumimoji="0" lang="zh-CN" sz="3200" b="1">
                <a:latin typeface="Georgia" pitchFamily="18" charset="0"/>
              </a:defRPr>
            </a:lvl1pPr>
          </a:lstStyle>
          <a:p>
            <a:pPr eaLnBrk="1" latinLnBrk="0" hangingPunct="1"/>
            <a:r>
              <a:rPr lang="zh-CN" altLang="en-US" dirty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342900" indent="-342900" eaLnBrk="1" latinLnBrk="0" hangingPunct="1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  <a:defRPr kumimoji="0" lang="zh-CN" sz="2800" b="1">
                <a:latin typeface="Georgia" pitchFamily="18" charset="0"/>
              </a:defRPr>
            </a:lvl1pPr>
            <a:lvl2pPr marL="571500" indent="-228600" eaLnBrk="1" latinLnBrk="0" hangingPunct="1">
              <a:lnSpc>
                <a:spcPct val="150000"/>
              </a:lnSpc>
              <a:spcBef>
                <a:spcPts val="0"/>
              </a:spcBef>
              <a:buSzPct val="60000"/>
              <a:buFont typeface="Courier New" pitchFamily="49" charset="0"/>
              <a:buChar char="o"/>
              <a:defRPr kumimoji="0" lang="zh-CN" sz="2400" b="1">
                <a:latin typeface="Georgia" pitchFamily="18" charset="0"/>
              </a:defRPr>
            </a:lvl2pPr>
            <a:lvl3pPr eaLnBrk="1" latinLnBrk="0" hangingPunct="1">
              <a:defRPr kumimoji="0" lang="zh-CN" sz="2400" b="1">
                <a:latin typeface="Georgia" pitchFamily="18" charset="0"/>
              </a:defRPr>
            </a:lvl3pPr>
            <a:lvl4pPr eaLnBrk="1" latinLnBrk="0" hangingPunct="1">
              <a:defRPr kumimoji="0" lang="zh-CN" sz="2400" b="1">
                <a:latin typeface="Georgia" pitchFamily="18" charset="0"/>
              </a:defRPr>
            </a:lvl4pPr>
            <a:lvl5pPr eaLnBrk="1" latinLnBrk="0" hangingPunct="1">
              <a:defRPr kumimoji="0" lang="zh-CN" sz="2400" b="1">
                <a:latin typeface="Georgia" pitchFamily="18" charset="0"/>
              </a:defRPr>
            </a:lvl5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</a:p>
          <a:p>
            <a:pPr lvl="1" eaLnBrk="1" latinLnBrk="0" hangingPunct="1"/>
            <a:r>
              <a:rPr lang="zh-CN" altLang="en-US" dirty="0"/>
              <a:t>第二级</a:t>
            </a:r>
          </a:p>
          <a:p>
            <a:pPr lvl="2" eaLnBrk="1" latinLnBrk="0" hangingPunct="1"/>
            <a:r>
              <a:rPr lang="zh-CN" altLang="en-US" dirty="0"/>
              <a:t>第三级</a:t>
            </a:r>
          </a:p>
          <a:p>
            <a:pPr lvl="3" eaLnBrk="1" latinLnBrk="0" hangingPunct="1"/>
            <a:r>
              <a:rPr lang="zh-CN" altLang="en-US" dirty="0"/>
              <a:t>第四级</a:t>
            </a:r>
          </a:p>
          <a:p>
            <a:pPr lvl="4" eaLnBrk="1" latinLnBrk="0" hangingPunct="1"/>
            <a:r>
              <a:rPr lang="zh-CN" altLang="en-US" dirty="0"/>
              <a:t>第五级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t>2020/05/04</a:t>
            </a:fld>
            <a:endParaRPr kumimoji="0"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‹#›</a:t>
            </a:fld>
            <a:endParaRPr kumimoji="0" lang="zh-CN"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297363"/>
          </a:xfrm>
        </p:spPr>
        <p:txBody>
          <a:bodyPr>
            <a:normAutofit/>
          </a:bodyPr>
          <a:lstStyle>
            <a:lvl1pPr eaLnBrk="1" latinLnBrk="0" hangingPunct="1">
              <a:defRPr kumimoji="0" lang="zh-CN" sz="2400"/>
            </a:lvl1pPr>
            <a:lvl2pPr eaLnBrk="1" latinLnBrk="0" hangingPunct="1">
              <a:defRPr kumimoji="0" lang="zh-CN" sz="2000"/>
            </a:lvl2pPr>
            <a:lvl3pPr eaLnBrk="1" latinLnBrk="0" hangingPunct="1">
              <a:defRPr kumimoji="0" lang="zh-CN" sz="1800"/>
            </a:lvl3pPr>
            <a:lvl4pPr eaLnBrk="1" latinLnBrk="0" hangingPunct="1">
              <a:defRPr kumimoji="0" lang="zh-CN" sz="1600"/>
            </a:lvl4pPr>
            <a:lvl5pPr eaLnBrk="1" latinLnBrk="0" hangingPunct="1">
              <a:defRPr kumimoji="0" lang="zh-CN" sz="1600"/>
            </a:lvl5pPr>
            <a:lvl6pPr eaLnBrk="1" latinLnBrk="0" hangingPunct="1">
              <a:defRPr kumimoji="0" lang="zh-CN" sz="1800"/>
            </a:lvl6pPr>
            <a:lvl7pPr eaLnBrk="1" latinLnBrk="0" hangingPunct="1">
              <a:defRPr kumimoji="0" lang="zh-CN" sz="1800"/>
            </a:lvl7pPr>
            <a:lvl8pPr eaLnBrk="1" latinLnBrk="0" hangingPunct="1">
              <a:defRPr kumimoji="0" lang="zh-CN" sz="1800"/>
            </a:lvl8pPr>
            <a:lvl9pPr eaLnBrk="1" latinLnBrk="0" hangingPunct="1">
              <a:defRPr kumimoji="0" lang="zh-CN" sz="18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297363"/>
          </a:xfrm>
        </p:spPr>
        <p:txBody>
          <a:bodyPr>
            <a:normAutofit/>
          </a:bodyPr>
          <a:lstStyle>
            <a:lvl1pPr eaLnBrk="1" latinLnBrk="0" hangingPunct="1">
              <a:defRPr kumimoji="0" lang="zh-CN" sz="2400"/>
            </a:lvl1pPr>
            <a:lvl2pPr eaLnBrk="1" latinLnBrk="0" hangingPunct="1">
              <a:defRPr kumimoji="0" lang="zh-CN" sz="2000"/>
            </a:lvl2pPr>
            <a:lvl3pPr eaLnBrk="1" latinLnBrk="0" hangingPunct="1">
              <a:defRPr kumimoji="0" lang="zh-CN" sz="1800"/>
            </a:lvl3pPr>
            <a:lvl4pPr eaLnBrk="1" latinLnBrk="0" hangingPunct="1">
              <a:defRPr kumimoji="0" lang="zh-CN" sz="1600"/>
            </a:lvl4pPr>
            <a:lvl5pPr eaLnBrk="1" latinLnBrk="0" hangingPunct="1">
              <a:defRPr kumimoji="0" lang="zh-CN" sz="1600"/>
            </a:lvl5pPr>
            <a:lvl6pPr eaLnBrk="1" latinLnBrk="0" hangingPunct="1">
              <a:defRPr kumimoji="0" lang="zh-CN" sz="1800"/>
            </a:lvl6pPr>
            <a:lvl7pPr eaLnBrk="1" latinLnBrk="0" hangingPunct="1">
              <a:defRPr kumimoji="0" lang="zh-CN" sz="1800"/>
            </a:lvl7pPr>
            <a:lvl8pPr eaLnBrk="1" latinLnBrk="0" hangingPunct="1">
              <a:defRPr kumimoji="0" lang="zh-CN" sz="1800"/>
            </a:lvl8pPr>
            <a:lvl9pPr eaLnBrk="1" latinLnBrk="0" hangingPunct="1">
              <a:defRPr kumimoji="0" lang="zh-CN" sz="18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t>2020/05/04</a:t>
            </a:fld>
            <a:endParaRPr kumimoji="0" 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‹#›</a:t>
            </a:fld>
            <a:endParaRPr kumimoji="0" lang="zh-CN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609600"/>
          </a:xfrm>
        </p:spPr>
        <p:txBody>
          <a:bodyPr/>
          <a:lstStyle>
            <a:lvl1pPr eaLnBrk="1" latinLnBrk="0" hangingPunct="1">
              <a:defRPr kumimoji="0" lang="zh-CN"/>
            </a:lvl1pPr>
          </a:lstStyle>
          <a:p>
            <a:pPr eaLnBrk="1" latinLnBrk="0" hangingPunct="1"/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 eaLnBrk="1" latinLnBrk="0" hangingPunct="1">
              <a:buNone/>
              <a:defRPr kumimoji="0" lang="zh-CN" sz="2000" b="1"/>
            </a:lvl1pPr>
            <a:lvl2pPr marL="457200" indent="0" eaLnBrk="1" latinLnBrk="0" hangingPunct="1">
              <a:buNone/>
              <a:defRPr kumimoji="0" lang="zh-CN" sz="2000" b="1"/>
            </a:lvl2pPr>
            <a:lvl3pPr marL="914400" indent="0" eaLnBrk="1" latinLnBrk="0" hangingPunct="1">
              <a:buNone/>
              <a:defRPr kumimoji="0" lang="zh-CN" sz="1800" b="1"/>
            </a:lvl3pPr>
            <a:lvl4pPr marL="1371600" indent="0" eaLnBrk="1" latinLnBrk="0" hangingPunct="1">
              <a:buNone/>
              <a:defRPr kumimoji="0" lang="zh-CN" sz="1600" b="1"/>
            </a:lvl4pPr>
            <a:lvl5pPr marL="1828800" indent="0" eaLnBrk="1" latinLnBrk="0" hangingPunct="1">
              <a:buNone/>
              <a:defRPr kumimoji="0" lang="zh-CN" sz="1600" b="1"/>
            </a:lvl5pPr>
            <a:lvl6pPr marL="2286000" indent="0" eaLnBrk="1" latinLnBrk="0" hangingPunct="1">
              <a:buNone/>
              <a:defRPr kumimoji="0" lang="zh-CN" sz="1600" b="1"/>
            </a:lvl6pPr>
            <a:lvl7pPr marL="2743200" indent="0" eaLnBrk="1" latinLnBrk="0" hangingPunct="1">
              <a:buNone/>
              <a:defRPr kumimoji="0" lang="zh-CN" sz="1600" b="1"/>
            </a:lvl7pPr>
            <a:lvl8pPr marL="3200400" indent="0" eaLnBrk="1" latinLnBrk="0" hangingPunct="1">
              <a:buNone/>
              <a:defRPr kumimoji="0" lang="zh-CN" sz="1600" b="1"/>
            </a:lvl8pPr>
            <a:lvl9pPr marL="3657600" indent="0" eaLnBrk="1" latinLnBrk="0" hangingPunct="1">
              <a:buNone/>
              <a:defRPr kumimoji="0" lang="zh-CN" sz="1600" b="1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 eaLnBrk="1" latinLnBrk="0" hangingPunct="1">
              <a:defRPr kumimoji="0" lang="zh-CN" sz="2000"/>
            </a:lvl1pPr>
            <a:lvl2pPr eaLnBrk="1" latinLnBrk="0" hangingPunct="1">
              <a:defRPr kumimoji="0" lang="zh-CN" sz="1800"/>
            </a:lvl2pPr>
            <a:lvl3pPr eaLnBrk="1" latinLnBrk="0" hangingPunct="1">
              <a:defRPr kumimoji="0" lang="zh-CN" sz="1600"/>
            </a:lvl3pPr>
            <a:lvl4pPr eaLnBrk="1" latinLnBrk="0" hangingPunct="1">
              <a:defRPr kumimoji="0" lang="zh-CN" sz="1400"/>
            </a:lvl4pPr>
            <a:lvl5pPr eaLnBrk="1" latinLnBrk="0" hangingPunct="1">
              <a:defRPr kumimoji="0" lang="zh-CN" sz="1400"/>
            </a:lvl5pPr>
            <a:lvl6pPr eaLnBrk="1" latinLnBrk="0" hangingPunct="1">
              <a:defRPr kumimoji="0" lang="zh-CN" sz="1600"/>
            </a:lvl6pPr>
            <a:lvl7pPr eaLnBrk="1" latinLnBrk="0" hangingPunct="1">
              <a:defRPr kumimoji="0" lang="zh-CN" sz="1600"/>
            </a:lvl7pPr>
            <a:lvl8pPr eaLnBrk="1" latinLnBrk="0" hangingPunct="1">
              <a:defRPr kumimoji="0" lang="zh-CN" sz="1600"/>
            </a:lvl8pPr>
            <a:lvl9pPr eaLnBrk="1" latinLnBrk="0" hangingPunct="1">
              <a:defRPr kumimoji="0" lang="zh-CN" sz="16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 eaLnBrk="1" latinLnBrk="0" hangingPunct="1">
              <a:buNone/>
              <a:defRPr kumimoji="0" lang="zh-CN" sz="2000" b="1"/>
            </a:lvl1pPr>
            <a:lvl2pPr marL="457200" indent="0" eaLnBrk="1" latinLnBrk="0" hangingPunct="1">
              <a:buNone/>
              <a:defRPr kumimoji="0" lang="zh-CN" sz="2000" b="1"/>
            </a:lvl2pPr>
            <a:lvl3pPr marL="914400" indent="0" eaLnBrk="1" latinLnBrk="0" hangingPunct="1">
              <a:buNone/>
              <a:defRPr kumimoji="0" lang="zh-CN" sz="1800" b="1"/>
            </a:lvl3pPr>
            <a:lvl4pPr marL="1371600" indent="0" eaLnBrk="1" latinLnBrk="0" hangingPunct="1">
              <a:buNone/>
              <a:defRPr kumimoji="0" lang="zh-CN" sz="1600" b="1"/>
            </a:lvl4pPr>
            <a:lvl5pPr marL="1828800" indent="0" eaLnBrk="1" latinLnBrk="0" hangingPunct="1">
              <a:buNone/>
              <a:defRPr kumimoji="0" lang="zh-CN" sz="1600" b="1"/>
            </a:lvl5pPr>
            <a:lvl6pPr marL="2286000" indent="0" eaLnBrk="1" latinLnBrk="0" hangingPunct="1">
              <a:buNone/>
              <a:defRPr kumimoji="0" lang="zh-CN" sz="1600" b="1"/>
            </a:lvl6pPr>
            <a:lvl7pPr marL="2743200" indent="0" eaLnBrk="1" latinLnBrk="0" hangingPunct="1">
              <a:buNone/>
              <a:defRPr kumimoji="0" lang="zh-CN" sz="1600" b="1"/>
            </a:lvl7pPr>
            <a:lvl8pPr marL="3200400" indent="0" eaLnBrk="1" latinLnBrk="0" hangingPunct="1">
              <a:buNone/>
              <a:defRPr kumimoji="0" lang="zh-CN" sz="1600" b="1"/>
            </a:lvl8pPr>
            <a:lvl9pPr marL="3657600" indent="0" eaLnBrk="1" latinLnBrk="0" hangingPunct="1">
              <a:buNone/>
              <a:defRPr kumimoji="0" lang="zh-CN" sz="1600" b="1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 eaLnBrk="1" latinLnBrk="0" hangingPunct="1">
              <a:defRPr kumimoji="0" lang="zh-CN" sz="2000"/>
            </a:lvl1pPr>
            <a:lvl2pPr eaLnBrk="1" latinLnBrk="0" hangingPunct="1">
              <a:defRPr kumimoji="0" lang="zh-CN" sz="1800"/>
            </a:lvl2pPr>
            <a:lvl3pPr eaLnBrk="1" latinLnBrk="0" hangingPunct="1">
              <a:defRPr kumimoji="0" lang="zh-CN" sz="1600"/>
            </a:lvl3pPr>
            <a:lvl4pPr eaLnBrk="1" latinLnBrk="0" hangingPunct="1">
              <a:defRPr kumimoji="0" lang="zh-CN" sz="1400"/>
            </a:lvl4pPr>
            <a:lvl5pPr eaLnBrk="1" latinLnBrk="0" hangingPunct="1">
              <a:defRPr kumimoji="0" lang="zh-CN" sz="1400"/>
            </a:lvl5pPr>
            <a:lvl6pPr eaLnBrk="1" latinLnBrk="0" hangingPunct="1">
              <a:defRPr kumimoji="0" lang="zh-CN" sz="1600"/>
            </a:lvl6pPr>
            <a:lvl7pPr eaLnBrk="1" latinLnBrk="0" hangingPunct="1">
              <a:defRPr kumimoji="0" lang="zh-CN" sz="1600"/>
            </a:lvl7pPr>
            <a:lvl8pPr eaLnBrk="1" latinLnBrk="0" hangingPunct="1">
              <a:defRPr kumimoji="0" lang="zh-CN" sz="1600"/>
            </a:lvl8pPr>
            <a:lvl9pPr eaLnBrk="1" latinLnBrk="0" hangingPunct="1">
              <a:defRPr kumimoji="0" lang="zh-CN" sz="16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t>2020/05/04</a:t>
            </a:fld>
            <a:endParaRPr kumimoji="0" 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‹#›</a:t>
            </a:fld>
            <a:endParaRPr kumimoji="0" lang="zh-CN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>
            <a:lvl1pPr eaLnBrk="1" latinLnBrk="0" hangingPunct="1">
              <a:defRPr kumimoji="0" lang="zh-CN" sz="2800"/>
            </a:lvl1pPr>
          </a:lstStyle>
          <a:p>
            <a:pPr eaLnBrk="1" latinLnBrk="0" hangingPunct="1"/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t>2020/05/04</a:t>
            </a:fld>
            <a:endParaRPr kumimoji="0" 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‹#›</a:t>
            </a:fld>
            <a:endParaRPr kumimoji="0" lang="zh-CN"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t>2020/05/04</a:t>
            </a:fld>
            <a:endParaRPr kumimoji="0" 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‹#›</a:t>
            </a:fld>
            <a:endParaRPr kumimoji="0" lang="zh-CN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3008313" cy="762000"/>
          </a:xfrm>
        </p:spPr>
        <p:txBody>
          <a:bodyPr anchor="b"/>
          <a:lstStyle>
            <a:lvl1pPr algn="l" eaLnBrk="1" latinLnBrk="0" hangingPunct="1">
              <a:defRPr kumimoji="0" lang="zh-CN" sz="2000" b="1"/>
            </a:lvl1pPr>
          </a:lstStyle>
          <a:p>
            <a:pPr eaLnBrk="1" latinLnBrk="0" hangingPunct="1"/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914400"/>
            <a:ext cx="5111750" cy="5211763"/>
          </a:xfrm>
        </p:spPr>
        <p:txBody>
          <a:bodyPr>
            <a:normAutofit/>
          </a:bodyPr>
          <a:lstStyle>
            <a:lvl1pPr eaLnBrk="1" latinLnBrk="0" hangingPunct="1">
              <a:defRPr kumimoji="0" lang="zh-CN" sz="2800"/>
            </a:lvl1pPr>
            <a:lvl2pPr eaLnBrk="1" latinLnBrk="0" hangingPunct="1">
              <a:defRPr kumimoji="0" lang="zh-CN" sz="2400"/>
            </a:lvl2pPr>
            <a:lvl3pPr eaLnBrk="1" latinLnBrk="0" hangingPunct="1">
              <a:defRPr kumimoji="0" lang="zh-CN" sz="2000"/>
            </a:lvl3pPr>
            <a:lvl4pPr eaLnBrk="1" latinLnBrk="0" hangingPunct="1">
              <a:defRPr kumimoji="0" lang="zh-CN" sz="1800"/>
            </a:lvl4pPr>
            <a:lvl5pPr eaLnBrk="1" latinLnBrk="0" hangingPunct="1">
              <a:defRPr kumimoji="0" lang="zh-CN" sz="1800"/>
            </a:lvl5pPr>
            <a:lvl6pPr eaLnBrk="1" latinLnBrk="0" hangingPunct="1">
              <a:defRPr kumimoji="0" lang="zh-CN" sz="2000"/>
            </a:lvl6pPr>
            <a:lvl7pPr eaLnBrk="1" latinLnBrk="0" hangingPunct="1">
              <a:defRPr kumimoji="0" lang="zh-CN" sz="2000"/>
            </a:lvl7pPr>
            <a:lvl8pPr eaLnBrk="1" latinLnBrk="0" hangingPunct="1">
              <a:defRPr kumimoji="0" lang="zh-CN" sz="2000"/>
            </a:lvl8pPr>
            <a:lvl9pPr eaLnBrk="1" latinLnBrk="0" hangingPunct="1">
              <a:defRPr kumimoji="0" lang="zh-CN" sz="20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52600"/>
            <a:ext cx="3008313" cy="4373563"/>
          </a:xfrm>
        </p:spPr>
        <p:txBody>
          <a:bodyPr/>
          <a:lstStyle>
            <a:lvl1pPr marL="0" indent="0" eaLnBrk="1" latinLnBrk="0" hangingPunct="1">
              <a:buNone/>
              <a:defRPr kumimoji="0" lang="zh-CN" sz="1400"/>
            </a:lvl1pPr>
            <a:lvl2pPr marL="457200" indent="0" eaLnBrk="1" latinLnBrk="0" hangingPunct="1">
              <a:buNone/>
              <a:defRPr kumimoji="0" lang="zh-CN" sz="1200"/>
            </a:lvl2pPr>
            <a:lvl3pPr marL="914400" indent="0" eaLnBrk="1" latinLnBrk="0" hangingPunct="1">
              <a:buNone/>
              <a:defRPr kumimoji="0" lang="zh-CN" sz="1000"/>
            </a:lvl3pPr>
            <a:lvl4pPr marL="1371600" indent="0" eaLnBrk="1" latinLnBrk="0" hangingPunct="1">
              <a:buNone/>
              <a:defRPr kumimoji="0" lang="zh-CN" sz="900"/>
            </a:lvl4pPr>
            <a:lvl5pPr marL="1828800" indent="0" eaLnBrk="1" latinLnBrk="0" hangingPunct="1">
              <a:buNone/>
              <a:defRPr kumimoji="0" lang="zh-CN" sz="900"/>
            </a:lvl5pPr>
            <a:lvl6pPr marL="2286000" indent="0" eaLnBrk="1" latinLnBrk="0" hangingPunct="1">
              <a:buNone/>
              <a:defRPr kumimoji="0" lang="zh-CN" sz="900"/>
            </a:lvl6pPr>
            <a:lvl7pPr marL="2743200" indent="0" eaLnBrk="1" latinLnBrk="0" hangingPunct="1">
              <a:buNone/>
              <a:defRPr kumimoji="0" lang="zh-CN" sz="900"/>
            </a:lvl7pPr>
            <a:lvl8pPr marL="3200400" indent="0" eaLnBrk="1" latinLnBrk="0" hangingPunct="1">
              <a:buNone/>
              <a:defRPr kumimoji="0" lang="zh-CN" sz="900"/>
            </a:lvl8pPr>
            <a:lvl9pPr marL="3657600" indent="0" eaLnBrk="1" latinLnBrk="0" hangingPunct="1">
              <a:buNone/>
              <a:defRPr kumimoji="0" lang="zh-CN" sz="9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t>2020/05/04</a:t>
            </a:fld>
            <a:endParaRPr kumimoji="0" 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‹#›</a:t>
            </a:fld>
            <a:endParaRPr kumimoji="0" lang="zh-CN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 eaLnBrk="1" latinLnBrk="0" hangingPunct="1">
              <a:defRPr kumimoji="0" lang="zh-CN" sz="2000" b="1"/>
            </a:lvl1pPr>
          </a:lstStyle>
          <a:p>
            <a:pPr eaLnBrk="1" latinLnBrk="0" hangingPunct="1"/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eaLnBrk="1" latinLnBrk="0" hangingPunct="1">
              <a:buNone/>
              <a:defRPr kumimoji="0" lang="zh-CN" sz="3200"/>
            </a:lvl1pPr>
            <a:lvl2pPr marL="457200" indent="0" eaLnBrk="1" latinLnBrk="0" hangingPunct="1">
              <a:buNone/>
              <a:defRPr kumimoji="0" lang="zh-CN" sz="2800"/>
            </a:lvl2pPr>
            <a:lvl3pPr marL="914400" indent="0" eaLnBrk="1" latinLnBrk="0" hangingPunct="1">
              <a:buNone/>
              <a:defRPr kumimoji="0" lang="zh-CN" sz="2400"/>
            </a:lvl3pPr>
            <a:lvl4pPr marL="1371600" indent="0" eaLnBrk="1" latinLnBrk="0" hangingPunct="1">
              <a:buNone/>
              <a:defRPr kumimoji="0" lang="zh-CN" sz="2000"/>
            </a:lvl4pPr>
            <a:lvl5pPr marL="1828800" indent="0" eaLnBrk="1" latinLnBrk="0" hangingPunct="1">
              <a:buNone/>
              <a:defRPr kumimoji="0" lang="zh-CN" sz="2000"/>
            </a:lvl5pPr>
            <a:lvl6pPr marL="2286000" indent="0" eaLnBrk="1" latinLnBrk="0" hangingPunct="1">
              <a:buNone/>
              <a:defRPr kumimoji="0" lang="zh-CN" sz="2000"/>
            </a:lvl6pPr>
            <a:lvl7pPr marL="2743200" indent="0" eaLnBrk="1" latinLnBrk="0" hangingPunct="1">
              <a:buNone/>
              <a:defRPr kumimoji="0" lang="zh-CN" sz="2000"/>
            </a:lvl7pPr>
            <a:lvl8pPr marL="3200400" indent="0" eaLnBrk="1" latinLnBrk="0" hangingPunct="1">
              <a:buNone/>
              <a:defRPr kumimoji="0" lang="zh-CN" sz="2000"/>
            </a:lvl8pPr>
            <a:lvl9pPr marL="3657600" indent="0" eaLnBrk="1" latinLnBrk="0" hangingPunct="1">
              <a:buNone/>
              <a:defRPr kumimoji="0" lang="zh-CN" sz="2000"/>
            </a:lvl9pPr>
          </a:lstStyle>
          <a:p>
            <a:pPr eaLnBrk="1" latinLnBrk="0" hangingPunct="1"/>
            <a:r>
              <a:rPr lang="zh-CN" altLang="en-US"/>
              <a:t>单击图标添加图片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eaLnBrk="1" latinLnBrk="0" hangingPunct="1">
              <a:buNone/>
              <a:defRPr kumimoji="0" lang="zh-CN" sz="1400"/>
            </a:lvl1pPr>
            <a:lvl2pPr marL="457200" indent="0" eaLnBrk="1" latinLnBrk="0" hangingPunct="1">
              <a:buNone/>
              <a:defRPr kumimoji="0" lang="zh-CN" sz="1200"/>
            </a:lvl2pPr>
            <a:lvl3pPr marL="914400" indent="0" eaLnBrk="1" latinLnBrk="0" hangingPunct="1">
              <a:buNone/>
              <a:defRPr kumimoji="0" lang="zh-CN" sz="1000"/>
            </a:lvl3pPr>
            <a:lvl4pPr marL="1371600" indent="0" eaLnBrk="1" latinLnBrk="0" hangingPunct="1">
              <a:buNone/>
              <a:defRPr kumimoji="0" lang="zh-CN" sz="900"/>
            </a:lvl4pPr>
            <a:lvl5pPr marL="1828800" indent="0" eaLnBrk="1" latinLnBrk="0" hangingPunct="1">
              <a:buNone/>
              <a:defRPr kumimoji="0" lang="zh-CN" sz="900"/>
            </a:lvl5pPr>
            <a:lvl6pPr marL="2286000" indent="0" eaLnBrk="1" latinLnBrk="0" hangingPunct="1">
              <a:buNone/>
              <a:defRPr kumimoji="0" lang="zh-CN" sz="900"/>
            </a:lvl6pPr>
            <a:lvl7pPr marL="2743200" indent="0" eaLnBrk="1" latinLnBrk="0" hangingPunct="1">
              <a:buNone/>
              <a:defRPr kumimoji="0" lang="zh-CN" sz="900"/>
            </a:lvl7pPr>
            <a:lvl8pPr marL="3200400" indent="0" eaLnBrk="1" latinLnBrk="0" hangingPunct="1">
              <a:buNone/>
              <a:defRPr kumimoji="0" lang="zh-CN" sz="900"/>
            </a:lvl8pPr>
            <a:lvl9pPr marL="3657600" indent="0" eaLnBrk="1" latinLnBrk="0" hangingPunct="1">
              <a:buNone/>
              <a:defRPr kumimoji="0" lang="zh-CN" sz="9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t>2020/05/04</a:t>
            </a:fld>
            <a:endParaRPr kumimoji="0" 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‹#›</a:t>
            </a:fld>
            <a:endParaRPr kumimoji="0" lang="zh-CN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eaLnBrk="1" latinLnBrk="0" hangingPunct="1"/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8800"/>
            <a:ext cx="8229600" cy="4297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latinLnBrk="0" hangingPunct="1">
              <a:defRPr kumimoji="0" lang="zh-CN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2158D-428B-4987-8B28-745A2AFA1252}" type="datetimeFigureOut">
              <a:t>2020/05/04</a:t>
            </a:fld>
            <a:endParaRPr kumimoji="0"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latinLnBrk="0" hangingPunct="1">
              <a:defRPr kumimoji="0" lang="zh-CN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latinLnBrk="0" hangingPunct="1">
              <a:defRPr kumimoji="0" lang="zh-CN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FC477-0A05-4F3E-8EE9-E015C9089D56}" type="slidenum">
              <a:t>‹#›</a:t>
            </a:fld>
            <a:endParaRPr kumimoji="0" lang="zh-C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44"/>
          <a:stretch/>
        </p:blipFill>
        <p:spPr>
          <a:xfrm>
            <a:off x="-13251" y="0"/>
            <a:ext cx="9157252" cy="66044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xStyles>
    <p:titleStyle>
      <a:lvl1pPr algn="l" defTabSz="914400" rtl="0" eaLnBrk="1" latinLnBrk="0" hangingPunct="1">
        <a:spcBef>
          <a:spcPct val="0"/>
        </a:spcBef>
        <a:buNone/>
        <a:defRPr kumimoji="0" lang="zh-CN" sz="28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zh-CN" sz="20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zh-CN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0" lang="zh-CN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zh-CN"/>
      </a:defPPr>
      <a:lvl1pPr marL="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Compilers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367940" y="1435224"/>
            <a:ext cx="8452532" cy="4298032"/>
          </a:xfrm>
        </p:spPr>
        <p:txBody>
          <a:bodyPr>
            <a:normAutofit/>
          </a:bodyPr>
          <a:lstStyle/>
          <a:p>
            <a:r>
              <a:rPr lang="en-US" altLang="zh-CN" sz="3200" b="1" dirty="0"/>
              <a:t>2-The Cool Programming Language</a:t>
            </a:r>
          </a:p>
          <a:p>
            <a:endParaRPr lang="en-US" altLang="zh-CN" sz="3200" dirty="0"/>
          </a:p>
          <a:p>
            <a:endParaRPr lang="en-US" altLang="zh-CN" sz="3200" dirty="0"/>
          </a:p>
          <a:p>
            <a:endParaRPr lang="en-US" altLang="zh-CN" sz="3200" dirty="0"/>
          </a:p>
          <a:p>
            <a:endParaRPr lang="en-US" altLang="zh-CN" sz="3200" dirty="0"/>
          </a:p>
          <a:p>
            <a:endParaRPr lang="en-US" altLang="zh-CN" sz="3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98187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32A49B-8C4F-47EF-8F9D-B5DAB1639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run COOL programs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C342A1-80A5-4A17-AF40-A3CDE2FDB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657600"/>
            <a:ext cx="8579296" cy="286774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/>
              <a:t>$ </a:t>
            </a:r>
            <a:r>
              <a:rPr lang="en-US" altLang="zh-CN" dirty="0" err="1"/>
              <a:t>coolc</a:t>
            </a:r>
            <a:r>
              <a:rPr lang="en-US" altLang="zh-CN" dirty="0"/>
              <a:t> hello_world.cl</a:t>
            </a:r>
          </a:p>
          <a:p>
            <a:pPr marL="0" indent="0">
              <a:buNone/>
            </a:pPr>
            <a:r>
              <a:rPr lang="en-US" altLang="zh-CN" dirty="0"/>
              <a:t>$ </a:t>
            </a:r>
            <a:r>
              <a:rPr lang="en-US" altLang="zh-CN" dirty="0" err="1"/>
              <a:t>spim</a:t>
            </a:r>
            <a:r>
              <a:rPr lang="en-US" altLang="zh-CN" dirty="0"/>
              <a:t> </a:t>
            </a:r>
            <a:r>
              <a:rPr lang="en-US" altLang="zh-CN" dirty="0" err="1"/>
              <a:t>hello_world.s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The </a:t>
            </a:r>
            <a:r>
              <a:rPr lang="en-US" altLang="zh-CN" dirty="0" err="1">
                <a:solidFill>
                  <a:srgbClr val="FF0000"/>
                </a:solidFill>
              </a:rPr>
              <a:t>coolc</a:t>
            </a:r>
            <a:r>
              <a:rPr lang="en-US" altLang="zh-CN" dirty="0"/>
              <a:t> compiler generates </a:t>
            </a:r>
            <a:r>
              <a:rPr lang="en-US" altLang="zh-CN" dirty="0">
                <a:solidFill>
                  <a:srgbClr val="FF0000"/>
                </a:solidFill>
              </a:rPr>
              <a:t>MIPS</a:t>
            </a:r>
            <a:r>
              <a:rPr lang="en-US" altLang="zh-CN" dirty="0"/>
              <a:t> assembly code</a:t>
            </a:r>
            <a:r>
              <a:rPr lang="zh-CN" altLang="en-US" dirty="0"/>
              <a:t>，</a:t>
            </a:r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are run on a MIPS simulator called </a:t>
            </a:r>
            <a:r>
              <a:rPr lang="en-US" altLang="zh-CN" dirty="0" err="1">
                <a:solidFill>
                  <a:srgbClr val="FF0000"/>
                </a:solidFill>
              </a:rPr>
              <a:t>spim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18FBCC91-1083-4D71-8EF5-ECB1FBC308B8}"/>
              </a:ext>
            </a:extLst>
          </p:cNvPr>
          <p:cNvGrpSpPr>
            <a:grpSpLocks/>
          </p:cNvGrpSpPr>
          <p:nvPr/>
        </p:nvGrpSpPr>
        <p:grpSpPr bwMode="auto">
          <a:xfrm>
            <a:off x="899702" y="1879104"/>
            <a:ext cx="7057191" cy="1728192"/>
            <a:chOff x="-260" y="0"/>
            <a:chExt cx="4248" cy="499"/>
          </a:xfrm>
        </p:grpSpPr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D302544C-2B3B-4723-8A48-B254A1225A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7" y="91"/>
              <a:ext cx="1320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zh-CN" sz="2800" dirty="0"/>
                <a:t>Cool compiler</a:t>
              </a:r>
            </a:p>
            <a:p>
              <a:pPr algn="ctr">
                <a:spcBef>
                  <a:spcPct val="0"/>
                </a:spcBef>
                <a:buNone/>
              </a:pPr>
              <a:r>
                <a:rPr lang="en-US" altLang="zh-CN" sz="2800" dirty="0" err="1"/>
                <a:t>coolc</a:t>
              </a:r>
              <a:r>
                <a:rPr lang="en-US" altLang="zh-CN" sz="2800" dirty="0"/>
                <a:t> </a:t>
              </a:r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1CD76D0C-29E3-4104-A26F-C87A851DC0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60" y="0"/>
              <a:ext cx="726" cy="4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dirty="0"/>
                <a:t>COOL</a:t>
              </a:r>
            </a:p>
            <a:p>
              <a:pPr algn="ctr">
                <a:spcBef>
                  <a:spcPct val="0"/>
                </a:spcBef>
                <a:buNone/>
              </a:pPr>
              <a:r>
                <a:rPr lang="en-US" altLang="zh-CN" sz="2800" dirty="0"/>
                <a:t>program( .c)</a:t>
              </a:r>
            </a:p>
          </p:txBody>
        </p:sp>
        <p:sp>
          <p:nvSpPr>
            <p:cNvPr id="7" name="Rectangle 7">
              <a:extLst>
                <a:ext uri="{FF2B5EF4-FFF2-40B4-BE49-F238E27FC236}">
                  <a16:creationId xmlns:a16="http://schemas.microsoft.com/office/drawing/2014/main" id="{57C6C3AC-3F95-46C7-AB1B-616EE5BCC1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2" y="0"/>
              <a:ext cx="726" cy="4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zh-CN" sz="2800" dirty="0"/>
                <a:t>Assembly </a:t>
              </a:r>
            </a:p>
            <a:p>
              <a:pPr algn="ctr">
                <a:spcBef>
                  <a:spcPct val="0"/>
                </a:spcBef>
                <a:buNone/>
              </a:pPr>
              <a:r>
                <a:rPr lang="en-US" altLang="zh-CN" sz="2800" dirty="0"/>
                <a:t>code (.s)</a:t>
              </a:r>
            </a:p>
          </p:txBody>
        </p:sp>
        <p:sp>
          <p:nvSpPr>
            <p:cNvPr id="8" name="Line 8">
              <a:extLst>
                <a:ext uri="{FF2B5EF4-FFF2-40B4-BE49-F238E27FC236}">
                  <a16:creationId xmlns:a16="http://schemas.microsoft.com/office/drawing/2014/main" id="{DAD3686A-0C8E-4940-9104-76E048ED9C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227"/>
              <a:ext cx="590" cy="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 b="1"/>
            </a:p>
          </p:txBody>
        </p:sp>
        <p:sp>
          <p:nvSpPr>
            <p:cNvPr id="9" name="Line 9">
              <a:extLst>
                <a:ext uri="{FF2B5EF4-FFF2-40B4-BE49-F238E27FC236}">
                  <a16:creationId xmlns:a16="http://schemas.microsoft.com/office/drawing/2014/main" id="{74F3E676-A38E-4BCE-A422-6D44735564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0" y="227"/>
              <a:ext cx="545" cy="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 b="1"/>
            </a:p>
          </p:txBody>
        </p:sp>
      </p:grpSp>
    </p:spTree>
    <p:extLst>
      <p:ext uri="{BB962C8B-B14F-4D97-AF65-F5344CB8AC3E}">
        <p14:creationId xmlns:p14="http://schemas.microsoft.com/office/powerpoint/2010/main" val="63851394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Cool Programming Language</a:t>
            </a:r>
            <a:endParaRPr lang="zh-CN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dirty="0"/>
              <a:t>Cool programs are sets of </a:t>
            </a:r>
            <a:r>
              <a:rPr lang="en-US" altLang="zh-CN" dirty="0">
                <a:solidFill>
                  <a:srgbClr val="0033CC"/>
                </a:solidFill>
              </a:rPr>
              <a:t>classes</a:t>
            </a:r>
            <a:r>
              <a:rPr lang="en-US" altLang="zh-CN" dirty="0"/>
              <a:t>. </a:t>
            </a:r>
          </a:p>
          <a:p>
            <a:pPr lvl="0"/>
            <a:r>
              <a:rPr lang="en-US" altLang="zh-CN" dirty="0"/>
              <a:t>A class encapsulates the </a:t>
            </a:r>
            <a:r>
              <a:rPr lang="en-US" altLang="zh-CN" dirty="0">
                <a:solidFill>
                  <a:srgbClr val="0033CC"/>
                </a:solidFill>
              </a:rPr>
              <a:t>variables</a:t>
            </a:r>
            <a:r>
              <a:rPr lang="en-US" altLang="zh-CN" dirty="0"/>
              <a:t> and </a:t>
            </a:r>
            <a:r>
              <a:rPr lang="en-US" altLang="zh-CN" dirty="0">
                <a:solidFill>
                  <a:srgbClr val="0033CC"/>
                </a:solidFill>
              </a:rPr>
              <a:t>procedures</a:t>
            </a:r>
            <a:r>
              <a:rPr lang="en-US" altLang="zh-CN" dirty="0"/>
              <a:t> (or methods) .</a:t>
            </a:r>
          </a:p>
          <a:p>
            <a:pPr lvl="0"/>
            <a:r>
              <a:rPr lang="en-US" altLang="zh-CN" dirty="0"/>
              <a:t>Instances of a class are </a:t>
            </a:r>
            <a:r>
              <a:rPr lang="en-US" altLang="zh-CN" dirty="0">
                <a:solidFill>
                  <a:srgbClr val="0033CC"/>
                </a:solidFill>
              </a:rPr>
              <a:t>objects</a:t>
            </a:r>
            <a:r>
              <a:rPr lang="en-US" altLang="zh-CN" dirty="0"/>
              <a:t>.</a:t>
            </a:r>
          </a:p>
          <a:p>
            <a:pPr lvl="0"/>
            <a:r>
              <a:rPr lang="en-US" altLang="zh-CN" dirty="0">
                <a:solidFill>
                  <a:srgbClr val="0033CC"/>
                </a:solidFill>
              </a:rPr>
              <a:t>Inheritance</a:t>
            </a:r>
            <a:r>
              <a:rPr lang="en-US" altLang="zh-CN" dirty="0"/>
              <a:t> allows new classes to extend the existing classes.</a:t>
            </a:r>
          </a:p>
        </p:txBody>
      </p:sp>
    </p:spTree>
    <p:extLst>
      <p:ext uri="{BB962C8B-B14F-4D97-AF65-F5344CB8AC3E}">
        <p14:creationId xmlns:p14="http://schemas.microsoft.com/office/powerpoint/2010/main" val="1668389377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914400"/>
          </a:xfrm>
        </p:spPr>
        <p:txBody>
          <a:bodyPr>
            <a:normAutofit/>
          </a:bodyPr>
          <a:lstStyle/>
          <a:p>
            <a:r>
              <a:rPr lang="en-US" altLang="zh-CN" dirty="0"/>
              <a:t>Cool Programming Language</a:t>
            </a:r>
            <a:endParaRPr lang="zh-CN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74184E2-CEF0-47EF-A582-F3742906D6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1124744"/>
            <a:ext cx="8343900" cy="54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789614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914400"/>
          </a:xfrm>
        </p:spPr>
        <p:txBody>
          <a:bodyPr>
            <a:normAutofit/>
          </a:bodyPr>
          <a:lstStyle/>
          <a:p>
            <a:r>
              <a:rPr lang="en-US" altLang="zh-CN" dirty="0"/>
              <a:t>Cool Programming Language</a:t>
            </a:r>
            <a:endParaRPr lang="zh-CN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FB7DB89-D1FC-49ED-B116-8CF84FA0B6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5687" y="1196752"/>
            <a:ext cx="1952625" cy="54483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E67201F-EDFC-447F-8A74-88DF71E535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0251" y="1038647"/>
            <a:ext cx="1652462" cy="518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597658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Cool Programming Language</a:t>
            </a:r>
            <a:endParaRPr lang="zh-CN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lv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hello_world.cl</a:t>
            </a:r>
          </a:p>
          <a:p>
            <a:pPr marL="0" lvl="0" indent="0">
              <a:buNone/>
            </a:pPr>
            <a:r>
              <a:rPr lang="en-US" altLang="zh-CN" dirty="0"/>
              <a:t>class Main inherits IO {</a:t>
            </a:r>
          </a:p>
          <a:p>
            <a:pPr marL="0" lvl="0" indent="0">
              <a:buNone/>
            </a:pPr>
            <a:r>
              <a:rPr lang="en-US" altLang="zh-CN" dirty="0"/>
              <a:t>   main(): SELF_TYPE {</a:t>
            </a:r>
          </a:p>
          <a:p>
            <a:pPr marL="0" lv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out_string</a:t>
            </a:r>
            <a:r>
              <a:rPr lang="en-US" altLang="zh-CN" dirty="0"/>
              <a:t>("Hello, World.\n")</a:t>
            </a:r>
          </a:p>
          <a:p>
            <a:pPr marL="0" lvl="0" indent="0">
              <a:buNone/>
            </a:pPr>
            <a:r>
              <a:rPr lang="en-US" altLang="zh-CN" dirty="0"/>
              <a:t>   };</a:t>
            </a:r>
          </a:p>
          <a:p>
            <a:pPr marL="0" lvl="0" indent="0">
              <a:buNone/>
            </a:pPr>
            <a:r>
              <a:rPr lang="en-US" altLang="zh-CN" dirty="0"/>
              <a:t>};</a:t>
            </a:r>
          </a:p>
          <a:p>
            <a:pPr marL="0" lvl="0" indent="0">
              <a:buNone/>
            </a:pPr>
            <a:r>
              <a:rPr lang="en-US" altLang="zh-CN" dirty="0"/>
              <a:t>The type </a:t>
            </a:r>
            <a:r>
              <a:rPr lang="en-US" altLang="zh-CN" dirty="0">
                <a:solidFill>
                  <a:srgbClr val="0033CC"/>
                </a:solidFill>
              </a:rPr>
              <a:t>SELF_TYPE </a:t>
            </a:r>
            <a:r>
              <a:rPr lang="en-US" altLang="zh-CN" dirty="0"/>
              <a:t>is used to refer to the type of the object on which the method was dispatched.</a:t>
            </a:r>
          </a:p>
        </p:txBody>
      </p:sp>
    </p:spTree>
    <p:extLst>
      <p:ext uri="{BB962C8B-B14F-4D97-AF65-F5344CB8AC3E}">
        <p14:creationId xmlns:p14="http://schemas.microsoft.com/office/powerpoint/2010/main" val="1786861613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Cool Programming Language</a:t>
            </a:r>
            <a:endParaRPr lang="zh-CN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297363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list.cl</a:t>
            </a:r>
          </a:p>
          <a:p>
            <a:pPr marL="0" lvl="0" indent="0">
              <a:buNone/>
            </a:pPr>
            <a:r>
              <a:rPr lang="en-US" altLang="zh-CN" sz="2400" dirty="0"/>
              <a:t>class </a:t>
            </a:r>
            <a:r>
              <a:rPr lang="en-US" altLang="zh-CN" sz="2400" dirty="0">
                <a:solidFill>
                  <a:srgbClr val="FF0000"/>
                </a:solidFill>
              </a:rPr>
              <a:t>List</a:t>
            </a:r>
            <a:r>
              <a:rPr lang="en-US" altLang="zh-CN" sz="2400" dirty="0"/>
              <a:t> {</a:t>
            </a:r>
            <a:r>
              <a:rPr lang="en-US" altLang="zh-CN" sz="2400" dirty="0">
                <a:solidFill>
                  <a:srgbClr val="0033CC"/>
                </a:solidFill>
              </a:rPr>
              <a:t>-- Define operations on empty lists</a:t>
            </a:r>
          </a:p>
          <a:p>
            <a:pPr marL="0" lvl="0" indent="0">
              <a:buNone/>
            </a:pPr>
            <a:r>
              <a:rPr lang="en-US" altLang="zh-CN" sz="2400" dirty="0"/>
              <a:t>   </a:t>
            </a:r>
            <a:r>
              <a:rPr lang="en-US" altLang="zh-CN" sz="2400" dirty="0" err="1"/>
              <a:t>isNil</a:t>
            </a:r>
            <a:r>
              <a:rPr lang="en-US" altLang="zh-CN" sz="2400" dirty="0"/>
              <a:t>() : Bool { true };</a:t>
            </a:r>
          </a:p>
          <a:p>
            <a:pPr marL="0" lvl="0" indent="0">
              <a:buNone/>
            </a:pPr>
            <a:r>
              <a:rPr lang="en-US" altLang="zh-CN" sz="2400" dirty="0"/>
              <a:t>   head()  : Int { { abort( ); 0; } };</a:t>
            </a:r>
          </a:p>
          <a:p>
            <a:pPr marL="0" lvl="0" indent="0">
              <a:buNone/>
            </a:pPr>
            <a:r>
              <a:rPr lang="en-US" altLang="zh-CN" sz="2400" dirty="0"/>
              <a:t>   tail()  : List { { abort( ); self; } };</a:t>
            </a:r>
          </a:p>
          <a:p>
            <a:pPr marL="0" lvl="0" indent="0">
              <a:buNone/>
            </a:pPr>
            <a:r>
              <a:rPr lang="en-US" altLang="zh-CN" sz="2400" dirty="0"/>
              <a:t>   cons(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: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) : List {</a:t>
            </a:r>
          </a:p>
          <a:p>
            <a:pPr marL="0" lvl="0" indent="0">
              <a:buNone/>
            </a:pPr>
            <a:r>
              <a:rPr lang="en-US" altLang="zh-CN" sz="2400" dirty="0"/>
              <a:t>      (new Cons).</a:t>
            </a:r>
            <a:r>
              <a:rPr lang="en-US" altLang="zh-CN" sz="2400" dirty="0" err="1"/>
              <a:t>init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, self)</a:t>
            </a:r>
          </a:p>
          <a:p>
            <a:pPr marL="0" lvl="0" indent="0">
              <a:buNone/>
            </a:pPr>
            <a:r>
              <a:rPr lang="en-US" altLang="zh-CN" sz="2400" dirty="0"/>
              <a:t>   };</a:t>
            </a:r>
          </a:p>
          <a:p>
            <a:pPr marL="0" lvl="0" indent="0">
              <a:buNone/>
            </a:pPr>
            <a:r>
              <a:rPr lang="en-US" altLang="zh-CN" sz="2400" dirty="0"/>
              <a:t>};</a:t>
            </a:r>
          </a:p>
          <a:p>
            <a:pPr marL="0" lvl="0" indent="0">
              <a:buNone/>
            </a:pPr>
            <a:endParaRPr lang="en-US" altLang="zh-CN" sz="24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E60C638-3413-4B9B-85CD-A1A13CD83FEE}"/>
              </a:ext>
            </a:extLst>
          </p:cNvPr>
          <p:cNvSpPr/>
          <p:nvPr/>
        </p:nvSpPr>
        <p:spPr>
          <a:xfrm>
            <a:off x="995616" y="5956280"/>
            <a:ext cx="81483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/>
              <a:t>The special variable </a:t>
            </a:r>
            <a:r>
              <a:rPr lang="en-US" altLang="zh-CN" sz="2800" b="1" dirty="0">
                <a:solidFill>
                  <a:srgbClr val="0033CC"/>
                </a:solidFill>
              </a:rPr>
              <a:t>self</a:t>
            </a:r>
            <a:r>
              <a:rPr lang="en-US" altLang="zh-CN" sz="2800" b="1" dirty="0"/>
              <a:t> refers to the object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706835932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Cool Programming Language</a:t>
            </a:r>
            <a:endParaRPr lang="zh-CN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628800"/>
            <a:ext cx="8229600" cy="4297363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list.cl</a:t>
            </a:r>
          </a:p>
          <a:p>
            <a:pPr marL="0" lvl="0" indent="0">
              <a:buNone/>
            </a:pPr>
            <a:r>
              <a:rPr lang="en-US" altLang="zh-CN" sz="2400" dirty="0"/>
              <a:t>class </a:t>
            </a:r>
            <a:r>
              <a:rPr lang="en-US" altLang="zh-CN" sz="2400" dirty="0">
                <a:solidFill>
                  <a:srgbClr val="FF0000"/>
                </a:solidFill>
              </a:rPr>
              <a:t>Cons</a:t>
            </a:r>
            <a:r>
              <a:rPr lang="en-US" altLang="zh-CN" sz="2400" dirty="0"/>
              <a:t> inherits List {</a:t>
            </a:r>
          </a:p>
          <a:p>
            <a:pPr marL="0" lvl="0" indent="0">
              <a:buNone/>
            </a:pPr>
            <a:r>
              <a:rPr lang="en-US" altLang="zh-CN" sz="2400" dirty="0">
                <a:solidFill>
                  <a:srgbClr val="0033CC"/>
                </a:solidFill>
              </a:rPr>
              <a:t>-- handle non-empty lists</a:t>
            </a:r>
          </a:p>
          <a:p>
            <a:pPr marL="0" lvl="0" indent="0">
              <a:buNone/>
            </a:pPr>
            <a:r>
              <a:rPr lang="en-US" altLang="zh-CN" sz="2400" dirty="0"/>
              <a:t>   car :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;	</a:t>
            </a:r>
          </a:p>
          <a:p>
            <a:pPr marL="0" lvl="0" indent="0">
              <a:buNone/>
            </a:pPr>
            <a:r>
              <a:rPr lang="en-US" altLang="zh-CN" sz="2400" dirty="0"/>
              <a:t>   </a:t>
            </a:r>
            <a:r>
              <a:rPr lang="en-US" altLang="zh-CN" sz="2400" dirty="0" err="1"/>
              <a:t>cdr</a:t>
            </a:r>
            <a:r>
              <a:rPr lang="en-US" altLang="zh-CN" sz="2400" dirty="0"/>
              <a:t> : List;	</a:t>
            </a:r>
          </a:p>
          <a:p>
            <a:pPr marL="0" lvl="0" indent="0">
              <a:buNone/>
            </a:pPr>
            <a:r>
              <a:rPr lang="en-US" altLang="zh-CN" sz="2400" dirty="0"/>
              <a:t>   </a:t>
            </a:r>
            <a:r>
              <a:rPr lang="en-US" altLang="zh-CN" sz="2400" dirty="0" err="1"/>
              <a:t>isNil</a:t>
            </a:r>
            <a:r>
              <a:rPr lang="en-US" altLang="zh-CN" sz="2400" dirty="0"/>
              <a:t>() : Bool { false };</a:t>
            </a:r>
          </a:p>
          <a:p>
            <a:pPr marL="0" lvl="0" indent="0">
              <a:buNone/>
            </a:pPr>
            <a:r>
              <a:rPr lang="en-US" altLang="zh-CN" sz="2400" dirty="0"/>
              <a:t>   head()  :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{ car };</a:t>
            </a:r>
          </a:p>
          <a:p>
            <a:pPr marL="0" lvl="0" indent="0">
              <a:buNone/>
            </a:pPr>
            <a:r>
              <a:rPr lang="en-US" altLang="zh-CN" sz="2400" dirty="0"/>
              <a:t>   tail()  : List { </a:t>
            </a:r>
            <a:r>
              <a:rPr lang="en-US" altLang="zh-CN" sz="2400" dirty="0" err="1"/>
              <a:t>cdr</a:t>
            </a:r>
            <a:r>
              <a:rPr lang="en-US" altLang="zh-CN" sz="2400" dirty="0"/>
              <a:t> };</a:t>
            </a:r>
          </a:p>
          <a:p>
            <a:pPr marL="0" lvl="0" indent="0">
              <a:buNone/>
            </a:pPr>
            <a:r>
              <a:rPr lang="en-US" altLang="zh-CN" sz="2400" dirty="0"/>
              <a:t>  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1E8B75B-7AE9-4061-8CF7-72D9E51D4C12}"/>
              </a:ext>
            </a:extLst>
          </p:cNvPr>
          <p:cNvSpPr/>
          <p:nvPr/>
        </p:nvSpPr>
        <p:spPr>
          <a:xfrm>
            <a:off x="4572000" y="1556792"/>
            <a:ext cx="4572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lnSpc>
                <a:spcPct val="150000"/>
              </a:lnSpc>
              <a:buSzPct val="130000"/>
            </a:pPr>
            <a:r>
              <a:rPr lang="en-US" altLang="zh-CN" sz="2400" b="1" dirty="0">
                <a:solidFill>
                  <a:prstClr val="black"/>
                </a:solidFill>
                <a:latin typeface="Georgia" pitchFamily="18" charset="0"/>
              </a:rPr>
              <a:t> </a:t>
            </a:r>
            <a:r>
              <a:rPr lang="en-US" altLang="zh-CN" sz="2400" b="1" dirty="0" err="1">
                <a:solidFill>
                  <a:prstClr val="black"/>
                </a:solidFill>
                <a:latin typeface="Georgia" pitchFamily="18" charset="0"/>
              </a:rPr>
              <a:t>init</a:t>
            </a:r>
            <a:r>
              <a:rPr lang="en-US" altLang="zh-CN" sz="2400" b="1" dirty="0">
                <a:solidFill>
                  <a:prstClr val="black"/>
                </a:solidFill>
                <a:latin typeface="Georgia" pitchFamily="18" charset="0"/>
              </a:rPr>
              <a:t>(</a:t>
            </a:r>
            <a:r>
              <a:rPr lang="en-US" altLang="zh-CN" sz="2400" b="1" dirty="0" err="1">
                <a:solidFill>
                  <a:prstClr val="black"/>
                </a:solidFill>
                <a:latin typeface="Georgia" pitchFamily="18" charset="0"/>
              </a:rPr>
              <a:t>i</a:t>
            </a:r>
            <a:r>
              <a:rPr lang="en-US" altLang="zh-CN" sz="2400" b="1" dirty="0">
                <a:solidFill>
                  <a:prstClr val="black"/>
                </a:solidFill>
                <a:latin typeface="Georgia" pitchFamily="18" charset="0"/>
              </a:rPr>
              <a:t> : </a:t>
            </a:r>
            <a:r>
              <a:rPr lang="en-US" altLang="zh-CN" sz="2400" b="1" dirty="0" err="1">
                <a:solidFill>
                  <a:prstClr val="black"/>
                </a:solidFill>
                <a:latin typeface="Georgia" pitchFamily="18" charset="0"/>
              </a:rPr>
              <a:t>Int</a:t>
            </a:r>
            <a:r>
              <a:rPr lang="en-US" altLang="zh-CN" sz="2400" b="1" dirty="0">
                <a:solidFill>
                  <a:prstClr val="black"/>
                </a:solidFill>
                <a:latin typeface="Georgia" pitchFamily="18" charset="0"/>
              </a:rPr>
              <a:t>, rest : List) : List {</a:t>
            </a:r>
          </a:p>
          <a:p>
            <a:pPr lvl="0">
              <a:lnSpc>
                <a:spcPct val="150000"/>
              </a:lnSpc>
              <a:buSzPct val="130000"/>
            </a:pPr>
            <a:r>
              <a:rPr lang="en-US" altLang="zh-CN" sz="2400" b="1" dirty="0">
                <a:solidFill>
                  <a:prstClr val="black"/>
                </a:solidFill>
                <a:latin typeface="Georgia" pitchFamily="18" charset="0"/>
              </a:rPr>
              <a:t>      {</a:t>
            </a:r>
          </a:p>
          <a:p>
            <a:pPr lvl="0">
              <a:lnSpc>
                <a:spcPct val="150000"/>
              </a:lnSpc>
              <a:buSzPct val="130000"/>
            </a:pPr>
            <a:r>
              <a:rPr lang="en-US" altLang="zh-CN" sz="2400" b="1" dirty="0">
                <a:solidFill>
                  <a:prstClr val="black"/>
                </a:solidFill>
                <a:latin typeface="Georgia" pitchFamily="18" charset="0"/>
              </a:rPr>
              <a:t>	 car &lt;- </a:t>
            </a:r>
            <a:r>
              <a:rPr lang="en-US" altLang="zh-CN" sz="2400" b="1" dirty="0" err="1">
                <a:solidFill>
                  <a:prstClr val="black"/>
                </a:solidFill>
                <a:latin typeface="Georgia" pitchFamily="18" charset="0"/>
              </a:rPr>
              <a:t>i</a:t>
            </a:r>
            <a:r>
              <a:rPr lang="en-US" altLang="zh-CN" sz="2400" b="1" dirty="0">
                <a:solidFill>
                  <a:prstClr val="black"/>
                </a:solidFill>
                <a:latin typeface="Georgia" pitchFamily="18" charset="0"/>
              </a:rPr>
              <a:t>;</a:t>
            </a:r>
          </a:p>
          <a:p>
            <a:pPr lvl="0">
              <a:lnSpc>
                <a:spcPct val="150000"/>
              </a:lnSpc>
              <a:buSzPct val="130000"/>
            </a:pPr>
            <a:r>
              <a:rPr lang="en-US" altLang="zh-CN" sz="2400" b="1" dirty="0">
                <a:solidFill>
                  <a:prstClr val="black"/>
                </a:solidFill>
                <a:latin typeface="Georgia" pitchFamily="18" charset="0"/>
              </a:rPr>
              <a:t>	 </a:t>
            </a:r>
            <a:r>
              <a:rPr lang="en-US" altLang="zh-CN" sz="2400" b="1" dirty="0" err="1">
                <a:solidFill>
                  <a:prstClr val="black"/>
                </a:solidFill>
                <a:latin typeface="Georgia" pitchFamily="18" charset="0"/>
              </a:rPr>
              <a:t>cdr</a:t>
            </a:r>
            <a:r>
              <a:rPr lang="en-US" altLang="zh-CN" sz="2400" b="1" dirty="0">
                <a:solidFill>
                  <a:prstClr val="black"/>
                </a:solidFill>
                <a:latin typeface="Georgia" pitchFamily="18" charset="0"/>
              </a:rPr>
              <a:t> &lt;- rest;</a:t>
            </a:r>
          </a:p>
          <a:p>
            <a:pPr lvl="0">
              <a:lnSpc>
                <a:spcPct val="150000"/>
              </a:lnSpc>
              <a:buSzPct val="130000"/>
            </a:pPr>
            <a:r>
              <a:rPr lang="en-US" altLang="zh-CN" sz="2400" b="1" dirty="0">
                <a:solidFill>
                  <a:prstClr val="black"/>
                </a:solidFill>
                <a:latin typeface="Georgia" pitchFamily="18" charset="0"/>
              </a:rPr>
              <a:t>	 self;</a:t>
            </a:r>
          </a:p>
          <a:p>
            <a:pPr lvl="0">
              <a:lnSpc>
                <a:spcPct val="150000"/>
              </a:lnSpc>
              <a:buSzPct val="130000"/>
            </a:pPr>
            <a:r>
              <a:rPr lang="en-US" altLang="zh-CN" sz="2400" b="1" dirty="0">
                <a:solidFill>
                  <a:prstClr val="black"/>
                </a:solidFill>
                <a:latin typeface="Georgia" pitchFamily="18" charset="0"/>
              </a:rPr>
              <a:t>      }</a:t>
            </a:r>
          </a:p>
          <a:p>
            <a:pPr lvl="0">
              <a:lnSpc>
                <a:spcPct val="150000"/>
              </a:lnSpc>
              <a:buSzPct val="130000"/>
            </a:pPr>
            <a:r>
              <a:rPr lang="en-US" altLang="zh-CN" sz="2400" b="1" dirty="0">
                <a:solidFill>
                  <a:prstClr val="black"/>
                </a:solidFill>
                <a:latin typeface="Georgia" pitchFamily="18" charset="0"/>
              </a:rPr>
              <a:t>   };</a:t>
            </a:r>
          </a:p>
          <a:p>
            <a:pPr lvl="0">
              <a:lnSpc>
                <a:spcPct val="150000"/>
              </a:lnSpc>
              <a:buSzPct val="130000"/>
            </a:pPr>
            <a:r>
              <a:rPr lang="en-US" altLang="zh-CN" sz="2400" b="1" dirty="0">
                <a:solidFill>
                  <a:prstClr val="black"/>
                </a:solidFill>
                <a:latin typeface="Georgia" pitchFamily="18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663359568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260648"/>
            <a:ext cx="8229600" cy="5665515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list.cl</a:t>
            </a:r>
          </a:p>
          <a:p>
            <a:pPr marL="0" lvl="0" indent="0">
              <a:buNone/>
            </a:pPr>
            <a:r>
              <a:rPr lang="en-US" altLang="zh-CN" sz="2400" dirty="0"/>
              <a:t>class Main inherits IO {</a:t>
            </a:r>
          </a:p>
          <a:p>
            <a:pPr marL="0" lvl="0" indent="0">
              <a:buNone/>
            </a:pPr>
            <a:r>
              <a:rPr lang="en-US" altLang="zh-CN" sz="2400" dirty="0"/>
              <a:t>   </a:t>
            </a:r>
            <a:r>
              <a:rPr lang="en-US" altLang="zh-CN" sz="2400" dirty="0" err="1"/>
              <a:t>mylist</a:t>
            </a:r>
            <a:r>
              <a:rPr lang="en-US" altLang="zh-CN" sz="2400" dirty="0"/>
              <a:t> : List;</a:t>
            </a:r>
          </a:p>
          <a:p>
            <a:pPr marL="0" lvl="0" indent="0">
              <a:buNone/>
            </a:pPr>
            <a:r>
              <a:rPr lang="en-US" altLang="zh-CN" sz="2400" dirty="0"/>
              <a:t>   </a:t>
            </a:r>
            <a:r>
              <a:rPr lang="en-US" altLang="zh-CN" sz="2400" dirty="0" err="1"/>
              <a:t>print_list</a:t>
            </a:r>
            <a:r>
              <a:rPr lang="en-US" altLang="zh-CN" sz="2400" dirty="0"/>
              <a:t>(l : List) : Object {</a:t>
            </a:r>
          </a:p>
          <a:p>
            <a:pPr marL="0" lvl="0" indent="0">
              <a:buNone/>
            </a:pPr>
            <a:r>
              <a:rPr lang="en-US" altLang="zh-CN" sz="2400" dirty="0"/>
              <a:t>      if </a:t>
            </a:r>
            <a:r>
              <a:rPr lang="en-US" altLang="zh-CN" sz="2400" dirty="0" err="1"/>
              <a:t>l.isNil</a:t>
            </a:r>
            <a:r>
              <a:rPr lang="en-US" altLang="zh-CN" sz="2400" dirty="0"/>
              <a:t>() then </a:t>
            </a:r>
            <a:r>
              <a:rPr lang="en-US" altLang="zh-CN" sz="2400" dirty="0" err="1"/>
              <a:t>out_string</a:t>
            </a:r>
            <a:r>
              <a:rPr lang="en-US" altLang="zh-CN" sz="2400" dirty="0"/>
              <a:t>("\n")</a:t>
            </a:r>
          </a:p>
          <a:p>
            <a:pPr marL="0" lvl="0" indent="0">
              <a:buNone/>
            </a:pPr>
            <a:r>
              <a:rPr lang="en-US" altLang="zh-CN" sz="2400" dirty="0"/>
              <a:t>                   else {</a:t>
            </a:r>
          </a:p>
          <a:p>
            <a:pPr marL="0" lvl="0" indent="0">
              <a:buNone/>
            </a:pPr>
            <a:r>
              <a:rPr lang="en-US" altLang="zh-CN" sz="2400" dirty="0"/>
              <a:t>			   </a:t>
            </a:r>
            <a:r>
              <a:rPr lang="en-US" altLang="zh-CN" sz="2400" dirty="0" err="1"/>
              <a:t>out_int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l.head</a:t>
            </a:r>
            <a:r>
              <a:rPr lang="en-US" altLang="zh-CN" sz="2400" dirty="0"/>
              <a:t>());</a:t>
            </a:r>
          </a:p>
          <a:p>
            <a:pPr marL="0" lvl="0" indent="0">
              <a:buNone/>
            </a:pPr>
            <a:r>
              <a:rPr lang="en-US" altLang="zh-CN" sz="2400" dirty="0"/>
              <a:t>			   </a:t>
            </a:r>
            <a:r>
              <a:rPr lang="en-US" altLang="zh-CN" sz="2400" dirty="0" err="1"/>
              <a:t>out_string</a:t>
            </a:r>
            <a:r>
              <a:rPr lang="en-US" altLang="zh-CN" sz="2400" dirty="0"/>
              <a:t>(" ");</a:t>
            </a:r>
          </a:p>
          <a:p>
            <a:pPr marL="0" lvl="0" indent="0">
              <a:buNone/>
            </a:pPr>
            <a:r>
              <a:rPr lang="en-US" altLang="zh-CN" sz="2400" dirty="0"/>
              <a:t>			   </a:t>
            </a:r>
            <a:r>
              <a:rPr lang="en-US" altLang="zh-CN" sz="2400" dirty="0" err="1"/>
              <a:t>print_list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l.tail</a:t>
            </a:r>
            <a:r>
              <a:rPr lang="en-US" altLang="zh-CN" sz="2400" dirty="0"/>
              <a:t>());</a:t>
            </a:r>
          </a:p>
          <a:p>
            <a:pPr marL="0" lvl="0" indent="0">
              <a:buNone/>
            </a:pPr>
            <a:r>
              <a:rPr lang="en-US" altLang="zh-CN" sz="2400" dirty="0"/>
              <a:t>		        }</a:t>
            </a:r>
          </a:p>
          <a:p>
            <a:pPr marL="0" lvl="0" indent="0">
              <a:buNone/>
            </a:pPr>
            <a:r>
              <a:rPr lang="en-US" altLang="zh-CN" sz="2400" dirty="0"/>
              <a:t>      fi</a:t>
            </a:r>
          </a:p>
          <a:p>
            <a:pPr marL="0" lvl="0" indent="0">
              <a:buNone/>
            </a:pPr>
            <a:r>
              <a:rPr lang="en-US" altLang="zh-CN" sz="2400" dirty="0"/>
              <a:t>   };  </a:t>
            </a:r>
          </a:p>
        </p:txBody>
      </p:sp>
    </p:spTree>
    <p:extLst>
      <p:ext uri="{BB962C8B-B14F-4D97-AF65-F5344CB8AC3E}">
        <p14:creationId xmlns:p14="http://schemas.microsoft.com/office/powerpoint/2010/main" val="345183045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0"/>
            <a:ext cx="8856984" cy="5926163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list.cl</a:t>
            </a:r>
          </a:p>
          <a:p>
            <a:pPr marL="0" lvl="0" indent="0">
              <a:buNone/>
            </a:pPr>
            <a:r>
              <a:rPr lang="en-US" altLang="zh-CN" sz="2400" dirty="0"/>
              <a:t>main() : Object {</a:t>
            </a:r>
          </a:p>
          <a:p>
            <a:pPr marL="0" lvl="0" indent="0">
              <a:buNone/>
            </a:pPr>
            <a:r>
              <a:rPr lang="en-US" altLang="zh-CN" sz="2400" dirty="0"/>
              <a:t>      {</a:t>
            </a:r>
          </a:p>
          <a:p>
            <a:pPr marL="0" lvl="0" indent="0">
              <a:buNone/>
            </a:pPr>
            <a:r>
              <a:rPr lang="en-US" altLang="zh-CN" sz="2400" dirty="0"/>
              <a:t>	 </a:t>
            </a:r>
            <a:r>
              <a:rPr lang="en-US" altLang="zh-CN" sz="2400" dirty="0" err="1"/>
              <a:t>mylist</a:t>
            </a:r>
            <a:r>
              <a:rPr lang="en-US" altLang="zh-CN" sz="2400" dirty="0"/>
              <a:t> &lt;- new  </a:t>
            </a:r>
          </a:p>
          <a:p>
            <a:pPr marL="0" lvl="0" indent="0">
              <a:buNone/>
            </a:pPr>
            <a:r>
              <a:rPr lang="en-US" altLang="zh-CN" sz="2400" dirty="0"/>
              <a:t>                  </a:t>
            </a:r>
            <a:r>
              <a:rPr lang="en-US" altLang="zh-CN" sz="2400" dirty="0" err="1"/>
              <a:t>List.cons</a:t>
            </a:r>
            <a:r>
              <a:rPr lang="en-US" altLang="zh-CN" sz="2400" dirty="0"/>
              <a:t>(1).cons(2).cons(3).cons(4).cons(5);</a:t>
            </a:r>
          </a:p>
          <a:p>
            <a:pPr marL="0" lvl="0" indent="0">
              <a:buNone/>
            </a:pPr>
            <a:r>
              <a:rPr lang="en-US" altLang="zh-CN" sz="2400" dirty="0"/>
              <a:t>	 while (not </a:t>
            </a:r>
            <a:r>
              <a:rPr lang="en-US" altLang="zh-CN" sz="2400" dirty="0" err="1"/>
              <a:t>mylist.isNil</a:t>
            </a:r>
            <a:r>
              <a:rPr lang="en-US" altLang="zh-CN" sz="2400" dirty="0"/>
              <a:t>()) loop</a:t>
            </a:r>
          </a:p>
          <a:p>
            <a:pPr marL="0" lvl="0" indent="0">
              <a:buNone/>
            </a:pPr>
            <a:r>
              <a:rPr lang="en-US" altLang="zh-CN" sz="2400" dirty="0"/>
              <a:t>	    {</a:t>
            </a:r>
          </a:p>
          <a:p>
            <a:pPr marL="0" lvl="0" indent="0">
              <a:buNone/>
            </a:pPr>
            <a:r>
              <a:rPr lang="en-US" altLang="zh-CN" sz="2400" dirty="0"/>
              <a:t>	       </a:t>
            </a:r>
            <a:r>
              <a:rPr lang="en-US" altLang="zh-CN" sz="2400" dirty="0" err="1"/>
              <a:t>print_list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mylist</a:t>
            </a:r>
            <a:r>
              <a:rPr lang="en-US" altLang="zh-CN" sz="2400" dirty="0"/>
              <a:t>);</a:t>
            </a:r>
          </a:p>
          <a:p>
            <a:pPr marL="0" lvl="0" indent="0">
              <a:buNone/>
            </a:pPr>
            <a:r>
              <a:rPr lang="en-US" altLang="zh-CN" sz="2400" dirty="0"/>
              <a:t>	       </a:t>
            </a:r>
            <a:r>
              <a:rPr lang="en-US" altLang="zh-CN" sz="2400" dirty="0" err="1"/>
              <a:t>mylist</a:t>
            </a:r>
            <a:r>
              <a:rPr lang="en-US" altLang="zh-CN" sz="2400" dirty="0"/>
              <a:t> &lt;- </a:t>
            </a:r>
            <a:r>
              <a:rPr lang="en-US" altLang="zh-CN" sz="2400" dirty="0" err="1"/>
              <a:t>mylist.tail</a:t>
            </a:r>
            <a:r>
              <a:rPr lang="en-US" altLang="zh-CN" sz="2400" dirty="0"/>
              <a:t>();</a:t>
            </a:r>
          </a:p>
          <a:p>
            <a:pPr marL="0" lvl="0" indent="0">
              <a:buNone/>
            </a:pPr>
            <a:r>
              <a:rPr lang="en-US" altLang="zh-CN" sz="2400" dirty="0"/>
              <a:t>	    }</a:t>
            </a:r>
          </a:p>
          <a:p>
            <a:pPr marL="0" lvl="0" indent="0">
              <a:buNone/>
            </a:pPr>
            <a:r>
              <a:rPr lang="en-US" altLang="zh-CN" sz="2400" dirty="0"/>
              <a:t>	 pool;</a:t>
            </a:r>
          </a:p>
          <a:p>
            <a:pPr marL="0" lvl="0" indent="0">
              <a:buNone/>
            </a:pPr>
            <a:r>
              <a:rPr lang="en-US" altLang="zh-CN" sz="2400" dirty="0"/>
              <a:t>      }    };};</a:t>
            </a:r>
          </a:p>
        </p:txBody>
      </p:sp>
    </p:spTree>
    <p:extLst>
      <p:ext uri="{BB962C8B-B14F-4D97-AF65-F5344CB8AC3E}">
        <p14:creationId xmlns:p14="http://schemas.microsoft.com/office/powerpoint/2010/main" val="364232524"/>
      </p:ext>
    </p:extLst>
  </p:cSld>
  <p:clrMapOvr>
    <a:masterClrMapping/>
  </p:clrMapOvr>
  <p:transition spd="slow"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0"/>
  <p:tag name="MMPROD_UIDATA" val="&lt;database version=&quot;11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 - &amp;quot;Compilers&amp;quot;&quot;/&gt;&lt;property id=&quot;20307&quot; value=&quot;259&quot;/&gt;&lt;/object&gt;&lt;object type=&quot;3&quot; unique_id=&quot;10004&quot;&gt;&lt;property id=&quot;20148&quot; value=&quot;5&quot;/&gt;&lt;property id=&quot;20300&quot; value=&quot;Slide 2 - &amp;quot;Compilers&amp;quot;&quot;/&gt;&lt;property id=&quot;20307&quot; value=&quot;282&quot;/&gt;&lt;/object&gt;&lt;object type=&quot;3&quot; unique_id=&quot;10005&quot;&gt;&lt;property id=&quot;20148&quot; value=&quot;5&quot;/&gt;&lt;property id=&quot;20300&quot; value=&quot;Slide 3 - &amp;quot;1-1: Introduction&amp;quot;&quot;/&gt;&lt;property id=&quot;20307&quot; value=&quot;273&quot;/&gt;&lt;/object&gt;&lt;object type=&quot;3&quot; unique_id=&quot;10006&quot;&gt;&lt;property id=&quot;20148&quot; value=&quot;5&quot;/&gt;&lt;property id=&quot;20300&quot; value=&quot;Slide 4 - &amp;quot;Questions                       1-1: Introduction&amp;quot;&quot;/&gt;&lt;property id=&quot;20307&quot; value=&quot;278&quot;/&gt;&lt;/object&gt;&lt;object type=&quot;3&quot; unique_id=&quot;10007&quot;&gt;&lt;property id=&quot;20148&quot; value=&quot;5&quot;/&gt;&lt;property id=&quot;20300&quot; value=&quot;Slide 5 - &amp;quot;Questions                       1-1: Introduction&amp;quot;&quot;/&gt;&lt;property id=&quot;20307&quot; value=&quot;283&quot;/&gt;&lt;/object&gt;&lt;object type=&quot;3&quot; unique_id=&quot;10008&quot;&gt;&lt;property id=&quot;20148&quot; value=&quot;5&quot;/&gt;&lt;property id=&quot;20300&quot; value=&quot;Slide 6 - &amp;quot;Questions                       1-1: Introduction&amp;quot;&quot;/&gt;&lt;property id=&quot;20307&quot; value=&quot;292&quot;/&gt;&lt;/object&gt;&lt;object type=&quot;3&quot; unique_id=&quot;10009&quot;&gt;&lt;property id=&quot;20148&quot; value=&quot;5&quot;/&gt;&lt;property id=&quot;20300&quot; value=&quot;Slide 7 - &amp;quot;1-2: Structure of a Compiler&amp;quot;&quot;/&gt;&lt;property id=&quot;20307&quot; value=&quot;274&quot;/&gt;&lt;/object&gt;&lt;object type=&quot;3&quot; unique_id=&quot;10010&quot;&gt;&lt;property id=&quot;20148&quot; value=&quot;5&quot;/&gt;&lt;property id=&quot;20300&quot; value=&quot;Slide 8 - &amp;quot;Questions&amp;amp;#x09;1-2: Structure of a Compiler &amp;quot;&quot;/&gt;&lt;property id=&quot;20307&quot; value=&quot;284&quot;/&gt;&lt;/object&gt;&lt;object type=&quot;3&quot; unique_id=&quot;10011&quot;&gt;&lt;property id=&quot;20148&quot; value=&quot;5&quot;/&gt;&lt;property id=&quot;20300&quot; value=&quot;Slide 10 - &amp;quot;Questions&amp;amp;#x09;1-2: Structure of a Compiler &amp;quot;&quot;/&gt;&lt;property id=&quot;20307&quot; value=&quot;275&quot;/&gt;&lt;/object&gt;&lt;object type=&quot;3&quot; unique_id=&quot;10012&quot;&gt;&lt;property id=&quot;20148&quot; value=&quot;5&quot;/&gt;&lt;property id=&quot;20300&quot; value=&quot;Slide 11 - &amp;quot;Questions&amp;amp;#x09;1-2: Structure of a Compiler &amp;quot;&quot;/&gt;&lt;property id=&quot;20307&quot; value=&quot;276&quot;/&gt;&lt;/object&gt;&lt;object type=&quot;3&quot; unique_id=&quot;10013&quot;&gt;&lt;property id=&quot;20148&quot; value=&quot;5&quot;/&gt;&lt;property id=&quot;20300&quot; value=&quot;Slide 12 - &amp;quot;Compilers&amp;quot;&quot;/&gt;&lt;property id=&quot;20307&quot; value=&quot;279&quot;/&gt;&lt;/object&gt;&lt;object type=&quot;3&quot; unique_id=&quot;10432&quot;&gt;&lt;property id=&quot;20148&quot; value=&quot;5&quot;/&gt;&lt;property id=&quot;20300&quot; value=&quot;Slide 13 - &amp;quot;Getting Started with the VM&amp;quot;&quot;/&gt;&lt;property id=&quot;20307&quot; value=&quot;294&quot;/&gt;&lt;/object&gt;&lt;object type=&quot;3&quot; unique_id=&quot;10958&quot;&gt;&lt;property id=&quot;20148&quot; value=&quot;5&quot;/&gt;&lt;property id=&quot;20300&quot; value=&quot;Slide 15 - &amp;quot;Getting Started with the VM&amp;quot;&quot;/&gt;&lt;property id=&quot;20307&quot; value=&quot;295&quot;/&gt;&lt;/object&gt;&lt;object type=&quot;3&quot; unique_id=&quot;11193&quot;&gt;&lt;property id=&quot;20148&quot; value=&quot;5&quot;/&gt;&lt;property id=&quot;20300&quot; value=&quot;Slide 14 - &amp;quot;Getting Started with the VM&amp;quot;&quot;/&gt;&lt;property id=&quot;20307&quot; value=&quot;296&quot;/&gt;&lt;/object&gt;&lt;object type=&quot;3&quot; unique_id=&quot;11636&quot;&gt;&lt;property id=&quot;20148&quot; value=&quot;5&quot;/&gt;&lt;property id=&quot;20300&quot; value=&quot;Slide 16 - &amp;quot;Cool Programming Language&amp;quot;&quot;/&gt;&lt;property id=&quot;20307&quot; value=&quot;297&quot;/&gt;&lt;/object&gt;&lt;object type=&quot;3&quot; unique_id=&quot;12008&quot;&gt;&lt;property id=&quot;20148&quot; value=&quot;5&quot;/&gt;&lt;property id=&quot;20300&quot; value=&quot;Slide 17 - &amp;quot;Cool Programming Language&amp;quot;&quot;/&gt;&lt;property id=&quot;20307&quot; value=&quot;299&quot;/&gt;&lt;/object&gt;&lt;object type=&quot;3&quot; unique_id=&quot;12009&quot;&gt;&lt;property id=&quot;20148&quot; value=&quot;5&quot;/&gt;&lt;property id=&quot;20300&quot; value=&quot;Slide 18 - &amp;quot;Cool Programming Language&amp;quot;&quot;/&gt;&lt;property id=&quot;20307&quot; value=&quot;300&quot;/&gt;&lt;/object&gt;&lt;object type=&quot;3&quot; unique_id=&quot;12227&quot;&gt;&lt;property id=&quot;20148&quot; value=&quot;5&quot;/&gt;&lt;property id=&quot;20300&quot; value=&quot;Slide 19 - &amp;quot;Cool Programming Language&amp;quot;&quot;/&gt;&lt;property id=&quot;20307&quot; value=&quot;301&quot;/&gt;&lt;/object&gt;&lt;object type=&quot;3&quot; unique_id=&quot;12322&quot;&gt;&lt;property id=&quot;20148&quot; value=&quot;5&quot;/&gt;&lt;property id=&quot;20300&quot; value=&quot;Slide 20 - &amp;quot;Cool Programming Language&amp;quot;&quot;/&gt;&lt;property id=&quot;20307&quot; value=&quot;302&quot;/&gt;&lt;/object&gt;&lt;object type=&quot;3&quot; unique_id=&quot;12547&quot;&gt;&lt;property id=&quot;20148&quot; value=&quot;5&quot;/&gt;&lt;property id=&quot;20300&quot; value=&quot;Slide 21 - &amp;quot;Cool Programming Language&amp;quot;&quot;/&gt;&lt;property id=&quot;20307&quot; value=&quot;303&quot;/&gt;&lt;/object&gt;&lt;object type=&quot;3&quot; unique_id=&quot;12647&quot;&gt;&lt;property id=&quot;20148&quot; value=&quot;5&quot;/&gt;&lt;property id=&quot;20300&quot; value=&quot;Slide 22&quot;/&gt;&lt;property id=&quot;20307&quot; value=&quot;304&quot;/&gt;&lt;/object&gt;&lt;object type=&quot;3&quot; unique_id=&quot;12750&quot;&gt;&lt;property id=&quot;20148&quot; value=&quot;5&quot;/&gt;&lt;property id=&quot;20300&quot; value=&quot;Slide 23&quot;/&gt;&lt;property id=&quot;20307&quot; value=&quot;305&quot;/&gt;&lt;/object&gt;&lt;object type=&quot;3&quot; unique_id=&quot;13558&quot;&gt;&lt;property id=&quot;20148&quot; value=&quot;5&quot;/&gt;&lt;property id=&quot;20300&quot; value=&quot;Slide 24&quot;/&gt;&lt;property id=&quot;20307&quot; value=&quot;306&quot;/&gt;&lt;/object&gt;&lt;object type=&quot;3&quot; unique_id=&quot;13859&quot;&gt;&lt;property id=&quot;20148&quot; value=&quot;5&quot;/&gt;&lt;property id=&quot;20300&quot; value=&quot;Slide 25 - &amp;quot;3-1: Lexical Analysis&amp;quot;&quot;/&gt;&lt;property id=&quot;20307&quot; value=&quot;307&quot;/&gt;&lt;/object&gt;&lt;object type=&quot;3&quot; unique_id=&quot;13860&quot;&gt;&lt;property id=&quot;20148&quot; value=&quot;5&quot;/&gt;&lt;property id=&quot;20300&quot; value=&quot;Slide 26 - &amp;quot;The main work of lexical analysis&amp;quot;&quot;/&gt;&lt;property id=&quot;20307&quot; value=&quot;308&quot;/&gt;&lt;/object&gt;&lt;object type=&quot;3&quot; unique_id=&quot;13861&quot;&gt;&lt;property id=&quot;20148&quot; value=&quot;5&quot;/&gt;&lt;property id=&quot;20300&quot; value=&quot;Slide 27 - &amp;quot;Token class&amp;quot;&quot;/&gt;&lt;property id=&quot;20307&quot; value=&quot;309&quot;/&gt;&lt;/object&gt;&lt;object type=&quot;3&quot; unique_id=&quot;13862&quot;&gt;&lt;property id=&quot;20148&quot; value=&quot;5&quot;/&gt;&lt;property id=&quot;20300&quot; value=&quot;Slide 28 - &amp;quot;Token&amp;quot;&quot;/&gt;&lt;property id=&quot;20307&quot; value=&quot;310&quot;/&gt;&lt;/object&gt;&lt;object type=&quot;3&quot; unique_id=&quot;13863&quot;&gt;&lt;property id=&quot;20148&quot; value=&quot;5&quot;/&gt;&lt;property id=&quot;20300&quot; value=&quot;Slide 29 - &amp;quot;Questions:&amp;amp;#x09;&amp;amp;#x09;3-1: Lexical Analysis&amp;quot;&quot;/&gt;&lt;property id=&quot;20307&quot; value=&quot;311&quot;/&gt;&lt;/object&gt;&lt;object type=&quot;3&quot; unique_id=&quot;13864&quot;&gt;&lt;property id=&quot;20148&quot; value=&quot;5&quot;/&gt;&lt;property id=&quot;20300&quot; value=&quot;Slide 30 - &amp;quot;In-Video Quiz     3-1: Lexical Analysis&amp;quot;&quot;/&gt;&lt;property id=&quot;20307&quot; value=&quot;312&quot;/&gt;&lt;/object&gt;&lt;object type=&quot;3&quot; unique_id=&quot;13865&quot;&gt;&lt;property id=&quot;20148&quot; value=&quot;5&quot;/&gt;&lt;property id=&quot;20300&quot; value=&quot;Slide 35 - &amp;quot;Summary&amp;quot;&quot;/&gt;&lt;property id=&quot;20307&quot; value=&quot;313&quot;/&gt;&lt;/object&gt;&lt;object type=&quot;3&quot; unique_id=&quot;13866&quot;&gt;&lt;property id=&quot;20148&quot; value=&quot;5&quot;/&gt;&lt;property id=&quot;20300&quot; value=&quot;Slide 36 - &amp;quot;3-2: Lexical Analysis Examples&amp;quot;&quot;/&gt;&lt;property id=&quot;20307&quot; value=&quot;314&quot;/&gt;&lt;/object&gt;&lt;object type=&quot;3&quot; unique_id=&quot;13867&quot;&gt;&lt;property id=&quot;20148&quot; value=&quot;5&quot;/&gt;&lt;property id=&quot;20300&quot; value=&quot;Slide 37 - &amp;quot;Questions   3-2: Lexical Analysis Examples&amp;quot;&quot;/&gt;&lt;property id=&quot;20307&quot; value=&quot;315&quot;/&gt;&lt;/object&gt;&lt;object type=&quot;3&quot; unique_id=&quot;13868&quot;&gt;&lt;property id=&quot;20148&quot; value=&quot;5&quot;/&gt;&lt;property id=&quot;20300&quot; value=&quot;Slide 38 - &amp;quot;Summary&amp;quot;&quot;/&gt;&lt;property id=&quot;20307&quot; value=&quot;316&quot;/&gt;&lt;/object&gt;&lt;object type=&quot;3&quot; unique_id=&quot;14080&quot;&gt;&lt;property id=&quot;20148&quot; value=&quot;5&quot;/&gt;&lt;property id=&quot;20300&quot; value=&quot;Slide 31 - &amp;quot;Lexical Structure of COOL&amp;quot;&quot;/&gt;&lt;property id=&quot;20307&quot; value=&quot;317&quot;/&gt;&lt;/object&gt;&lt;object type=&quot;3&quot; unique_id=&quot;14081&quot;&gt;&lt;property id=&quot;20148&quot; value=&quot;5&quot;/&gt;&lt;property id=&quot;20300&quot; value=&quot;Slide 32 - &amp;quot;Lexical Structure of COOL&amp;quot;&quot;/&gt;&lt;property id=&quot;20307&quot; value=&quot;318&quot;/&gt;&lt;/object&gt;&lt;object type=&quot;3&quot; unique_id=&quot;14082&quot;&gt;&lt;property id=&quot;20148&quot; value=&quot;5&quot;/&gt;&lt;property id=&quot;20300&quot; value=&quot;Slide 33 - &amp;quot;Lexical Structure of COOL&amp;quot;&quot;/&gt;&lt;property id=&quot;20307&quot; value=&quot;319&quot;/&gt;&lt;/object&gt;&lt;object type=&quot;3&quot; unique_id=&quot;14083&quot;&gt;&lt;property id=&quot;20148&quot; value=&quot;5&quot;/&gt;&lt;property id=&quot;20300&quot; value=&quot;Slide 34 - &amp;quot;Lexical Structure of COOL&amp;quot;&quot;/&gt;&lt;property id=&quot;20307&quot; value=&quot;320&quot;/&gt;&lt;/object&gt;&lt;object type=&quot;3&quot; unique_id=&quot;14241&quot;&gt;&lt;property id=&quot;20148&quot; value=&quot;5&quot;/&gt;&lt;property id=&quot;20300&quot; value=&quot;Slide 9 - &amp;quot;Answer&amp;amp;#x09;1-2: Structure of a Compiler &amp;quot;&quot;/&gt;&lt;property id=&quot;20307&quot; value=&quot;321&quot;/&gt;&lt;/object&gt;&lt;/object&gt;&lt;object type=&quot;8&quot; unique_id=&quot;10046&quot;&gt;&lt;/object&gt;&lt;/object&gt;&lt;/database&gt;"/>
  <p:tag name="SECTOMILLISECCONVERTED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6QLnjpDmemWvdkPv8CNhLB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4nqtrpMJHznzW6iQWuGbY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TlgkWg9GbD75tZxSe07Sl"/>
</p:tagLst>
</file>

<file path=ppt/theme/theme1.xml><?xml version="1.0" encoding="utf-8"?>
<a:theme xmlns:a="http://schemas.openxmlformats.org/drawingml/2006/main" name="项目状态报告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ProjectStatusReport</Template>
  <TotalTime>0</TotalTime>
  <Words>495</Words>
  <Application>Microsoft Office PowerPoint</Application>
  <PresentationFormat>全屏显示(4:3)</PresentationFormat>
  <Paragraphs>92</Paragraphs>
  <Slides>10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方正舒体</vt:lpstr>
      <vt:lpstr>宋体</vt:lpstr>
      <vt:lpstr>Arial</vt:lpstr>
      <vt:lpstr>Calibri</vt:lpstr>
      <vt:lpstr>Courier New</vt:lpstr>
      <vt:lpstr>Georgia</vt:lpstr>
      <vt:lpstr>Times New Roman</vt:lpstr>
      <vt:lpstr>项目状态报告</vt:lpstr>
      <vt:lpstr>Compilers</vt:lpstr>
      <vt:lpstr>Cool Programming Language</vt:lpstr>
      <vt:lpstr>Cool Programming Language</vt:lpstr>
      <vt:lpstr>Cool Programming Language</vt:lpstr>
      <vt:lpstr>Cool Programming Language</vt:lpstr>
      <vt:lpstr>Cool Programming Language</vt:lpstr>
      <vt:lpstr>Cool Programming Language</vt:lpstr>
      <vt:lpstr>PowerPoint 演示文稿</vt:lpstr>
      <vt:lpstr>PowerPoint 演示文稿</vt:lpstr>
      <vt:lpstr>How to run COOL programs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2015-08-11T03:25:55Z</dcterms:created>
  <dcterms:modified xsi:type="dcterms:W3CDTF">2020-05-04T01:54:27Z</dcterms:modified>
</cp:coreProperties>
</file>