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CBBA-A119-4AC5-8BAD-4172C3D30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F0F5A-66D6-4832-BFBA-67DEE8B3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D7E64-ABDA-4BC3-92E0-D3D06BFA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3BB8-CABB-4FC2-8D97-EADECD1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58027-57F1-4E5D-B265-FEC9BE53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7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D72A-FE82-4476-BA63-43E55368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0BFA7-450E-43E2-A826-ADCFF71B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BCD25-AE33-4CF8-AF16-D6A332BA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19228-353F-43BD-8F8D-80C6AFE3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4166-12A5-45E0-802E-A72C83EE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1B6A4-E450-4695-AE3D-FCCED387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7BA1C-B4A6-4F1C-A70D-43379CE36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90BC8-5A3A-464B-80E9-5AEC998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3DF9-DE09-4FB7-A5FC-FB0C656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F3227-013C-4975-B3BA-7969C742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59A4-248C-4A56-859A-90D7C7D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E6BDE-0B7C-4FC9-AB5A-AA4DC62E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C66F-40F3-4537-89B5-297B73A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501C9-B7DC-424E-96A9-B1DD891D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09C1D-08EA-4528-863D-C9F61BA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6438-4BBE-489B-8BB3-C15F52E1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16FD-9CA8-4E24-9A3D-D03E3BF6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153F8-69C5-4D19-B0A0-E6CA2C2A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236FE-4922-44F9-B31D-20F9AACE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33F18-34D3-4C58-9796-48444342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8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4CD99-52C0-4093-877F-1C1943B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C804-FAFD-487B-B055-90C87C9C1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47268-7B28-4B2D-AC5C-E72F71A4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3CFB6-4E62-4427-9FBF-AA05FC8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B4F10-D63F-4E00-84E7-7E7D319E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7A57C-057D-4FD1-A4B2-AEB85F0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8AC4-9E3D-49A0-85F9-CE19A73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CD129-7718-4372-AB5E-C99AED04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5CFB5-B4FE-47AA-A848-3C16F258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94166-2177-4E47-BC27-FED17655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B7136-7C6A-4A02-9276-E78F67D32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E9E39-A6CD-40C7-B04D-138FAD16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BBAF8-479F-4D1B-894B-9F480F6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FB04A-34FF-4C0E-9A8E-A95978BB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1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3E7C-FBEB-4153-9EB4-6FFC3974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FCA1B-A8B9-4256-8A83-3398513C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94C60-2FC9-426C-81C1-A871B84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F6A4A-CA00-457E-93F2-99DC2EAD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75B13-2EE0-45BA-ABA9-54C8127D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EB539-6AE5-47D9-82C3-EA7CF024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50C23-25E2-405C-982B-FA26C67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CE6B-3827-4077-9DE3-25A20654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49FFE-A038-40E8-A79A-7BEAE93B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561D4-1E45-4F40-B67C-71D40019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50504-ED05-4862-91A9-79DBCC42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0788E-0909-4E92-B825-69AC1E3D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88922-CCA4-49B3-9FD8-92DEAE1B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0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83EF-7AF0-4A11-A495-3AF6CD6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633E23-08B0-4B9E-AF03-5523EEF01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52275-DA76-4679-835F-489B53FD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91BAD-4299-4F38-A83D-42A0DB13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DD221-1F97-47D4-8AA0-CE47101F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6BA32-51C7-43B9-88C8-1634476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8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65D30-6BF9-4A66-9454-D49A5C82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AD3A6-2C97-4463-A811-39D97700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3124-6A3A-40D9-B388-494168125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86F8-8D89-4941-B129-90DFCE9B5AEB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A7EAE-8E7A-4718-B2A1-1D7D0394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338F3-8DE6-4CD7-B62A-DBE638C46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79E-BB4C-4076-AF42-F2E5F93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4A7F-0994-41C0-9D25-68EB280A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902"/>
            <a:ext cx="9144000" cy="1085545"/>
          </a:xfrm>
        </p:spPr>
        <p:txBody>
          <a:bodyPr/>
          <a:lstStyle/>
          <a:p>
            <a:r>
              <a:rPr lang="en-US" altLang="zh-CN" dirty="0"/>
              <a:t>Python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31CA6-CED3-48AA-9E6B-9B3A87FB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7" y="4974672"/>
            <a:ext cx="5967371" cy="1294519"/>
          </a:xfrm>
        </p:spPr>
        <p:txBody>
          <a:bodyPr>
            <a:normAutofit/>
          </a:bodyPr>
          <a:lstStyle/>
          <a:p>
            <a:r>
              <a:rPr lang="en-US" altLang="zh-CN" dirty="0"/>
              <a:t>By Kevin Chen</a:t>
            </a:r>
          </a:p>
          <a:p>
            <a:r>
              <a:rPr lang="en-US" altLang="zh-CN" dirty="0"/>
              <a:t>Contact Me On scutguys@163.com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5445-2D1C-4473-AC6F-E502003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094F8-D980-4978-9FBA-AEDB38CE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一种灵活的</a:t>
            </a:r>
            <a:r>
              <a:rPr lang="zh-CN" altLang="en-US" dirty="0">
                <a:solidFill>
                  <a:srgbClr val="FF0000"/>
                </a:solidFill>
              </a:rPr>
              <a:t>脚本语言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语法简单，很容易上手</a:t>
            </a:r>
            <a:endParaRPr lang="en-US" altLang="zh-CN" dirty="0"/>
          </a:p>
          <a:p>
            <a:r>
              <a:rPr lang="zh-CN" altLang="en-US" dirty="0"/>
              <a:t>拓展性强，功能非常完善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剩下的请自行</a:t>
            </a:r>
            <a:r>
              <a:rPr lang="en-US" altLang="zh-CN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96660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1DED4-8B71-4E38-9558-D90B11E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B01D1-E5B7-4281-84E6-2BD8BC96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无需编译，靠解释器直接运行</a:t>
            </a:r>
            <a:endParaRPr lang="en-US" altLang="zh-CN" dirty="0"/>
          </a:p>
          <a:p>
            <a:r>
              <a:rPr lang="zh-CN" altLang="en-US" dirty="0"/>
              <a:t>良好的跨平台属性</a:t>
            </a:r>
            <a:endParaRPr lang="en-US" altLang="zh-CN" dirty="0"/>
          </a:p>
          <a:p>
            <a:r>
              <a:rPr lang="zh-CN" altLang="en-US" dirty="0"/>
              <a:t>热更新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CE6A-D0AC-407F-B84A-CF97C8C2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CCFFD-459D-470D-8EB0-AD365FDF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语法简单</a:t>
            </a:r>
            <a:endParaRPr lang="en-US" altLang="zh-CN" dirty="0"/>
          </a:p>
          <a:p>
            <a:r>
              <a:rPr lang="zh-CN" altLang="en-US" dirty="0"/>
              <a:t>无需掌握太多底层知识，适合初学者学习</a:t>
            </a:r>
            <a:endParaRPr lang="en-US" altLang="zh-CN" dirty="0"/>
          </a:p>
          <a:p>
            <a:r>
              <a:rPr lang="zh-CN" altLang="en-US" dirty="0"/>
              <a:t>丰富的第三方库</a:t>
            </a:r>
            <a:endParaRPr lang="en-US" altLang="zh-CN" dirty="0"/>
          </a:p>
          <a:p>
            <a:r>
              <a:rPr lang="zh-CN" altLang="en-US" dirty="0"/>
              <a:t>功能齐全</a:t>
            </a:r>
          </a:p>
        </p:txBody>
      </p:sp>
    </p:spTree>
    <p:extLst>
      <p:ext uri="{BB962C8B-B14F-4D97-AF65-F5344CB8AC3E}">
        <p14:creationId xmlns:p14="http://schemas.microsoft.com/office/powerpoint/2010/main" val="34046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0693-2309-451B-AFEB-26EA56DD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762BD-A6C7-4A75-9608-CEFF3C1A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运行效率低下</a:t>
            </a:r>
            <a:endParaRPr lang="en-US" altLang="zh-CN" dirty="0"/>
          </a:p>
          <a:p>
            <a:r>
              <a:rPr lang="zh-CN" altLang="en-US" dirty="0"/>
              <a:t>弱类型导致很多问题</a:t>
            </a:r>
            <a:endParaRPr lang="en-US" altLang="zh-CN" dirty="0"/>
          </a:p>
          <a:p>
            <a:r>
              <a:rPr lang="zh-CN" altLang="en-US" dirty="0"/>
              <a:t>版本变化太频繁（严格意义上来讲这个不是缺点）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39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FA22-F175-4D7C-AF03-1206351C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B2D54-5025-4A2F-98D1-1431B811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建模分析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（这个几乎是最主要的应用）</a:t>
            </a:r>
            <a:endParaRPr lang="en-US" altLang="zh-CN" dirty="0"/>
          </a:p>
          <a:p>
            <a:r>
              <a:rPr lang="zh-CN" altLang="en-US" dirty="0"/>
              <a:t>自动化处理</a:t>
            </a:r>
          </a:p>
        </p:txBody>
      </p:sp>
    </p:spTree>
    <p:extLst>
      <p:ext uri="{BB962C8B-B14F-4D97-AF65-F5344CB8AC3E}">
        <p14:creationId xmlns:p14="http://schemas.microsoft.com/office/powerpoint/2010/main" val="6901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0761-B149-4D60-99AF-0F7F582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本次需要用到的开发工具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F977A-EE17-46E6-B428-03DDA4D6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（非必须）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运行环境</a:t>
            </a:r>
            <a:endParaRPr lang="en-US" altLang="zh-CN" dirty="0"/>
          </a:p>
          <a:p>
            <a:r>
              <a:rPr lang="en-US" altLang="zh-CN"/>
              <a:t>PyCharm</a:t>
            </a:r>
          </a:p>
        </p:txBody>
      </p:sp>
    </p:spTree>
    <p:extLst>
      <p:ext uri="{BB962C8B-B14F-4D97-AF65-F5344CB8AC3E}">
        <p14:creationId xmlns:p14="http://schemas.microsoft.com/office/powerpoint/2010/main" val="27211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Python Tutorial</vt:lpstr>
      <vt:lpstr>简介</vt:lpstr>
      <vt:lpstr>脚本语言</vt:lpstr>
      <vt:lpstr>特点</vt:lpstr>
      <vt:lpstr>缺点</vt:lpstr>
      <vt:lpstr>用途</vt:lpstr>
      <vt:lpstr>本次需要用到的开发工具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陈 治帆</dc:creator>
  <cp:lastModifiedBy>陈 治帆</cp:lastModifiedBy>
  <cp:revision>3</cp:revision>
  <dcterms:created xsi:type="dcterms:W3CDTF">2021-01-28T17:23:07Z</dcterms:created>
  <dcterms:modified xsi:type="dcterms:W3CDTF">2021-01-28T17:32:15Z</dcterms:modified>
</cp:coreProperties>
</file>