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f0b8d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f0b8d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7f0b8d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7f0b8d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7f0b8d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e7f0b8d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e5167e5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e5167e5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e5167e5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e5167e5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e5167e5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e5167e5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e5167e5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e5167e5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e621d5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e621d5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7f0b8d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7f0b8d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f0b8d0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f0b8d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7f0b8d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7f0b8d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hyperlink" Target="http://localhost:5000/feed?categoria=XXXXX%5C&amp;hashtag=YYYYY" TargetMode="External"/><Relationship Id="rId22" Type="http://schemas.openxmlformats.org/officeDocument/2006/relationships/hyperlink" Target="http://localhost:5000/feed?categoria=XXXXX%5C&amp;hashtag=YYYYY" TargetMode="External"/><Relationship Id="rId21" Type="http://schemas.openxmlformats.org/officeDocument/2006/relationships/hyperlink" Target="http://localhost:5000/perfilprivado" TargetMode="External"/><Relationship Id="rId24" Type="http://schemas.openxmlformats.org/officeDocument/2006/relationships/hyperlink" Target="http://localhost:5000/feed?hashtag=YYYYY" TargetMode="External"/><Relationship Id="rId23" Type="http://schemas.openxmlformats.org/officeDocument/2006/relationships/hyperlink" Target="http://localhost:5000/feed?categoria=XXXXX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5000/" TargetMode="External"/><Relationship Id="rId4" Type="http://schemas.openxmlformats.org/officeDocument/2006/relationships/hyperlink" Target="http://localhost:5000/login" TargetMode="External"/><Relationship Id="rId9" Type="http://schemas.openxmlformats.org/officeDocument/2006/relationships/hyperlink" Target="http://localhost:5000/adicionarpost" TargetMode="External"/><Relationship Id="rId26" Type="http://schemas.openxmlformats.org/officeDocument/2006/relationships/hyperlink" Target="http://localhost:5000/perfilpublico" TargetMode="External"/><Relationship Id="rId25" Type="http://schemas.openxmlformats.org/officeDocument/2006/relationships/hyperlink" Target="http://localhost:5000/feed?categoria=XXXXX%5C&amp;hashtag=YYYYY" TargetMode="External"/><Relationship Id="rId28" Type="http://schemas.openxmlformats.org/officeDocument/2006/relationships/hyperlink" Target="http://localhost:5000/perfilprivado" TargetMode="External"/><Relationship Id="rId27" Type="http://schemas.openxmlformats.org/officeDocument/2006/relationships/hyperlink" Target="http://localhost:5000/feed?categoria=XXXXX%5C&amp;hashtag=YYYYY" TargetMode="External"/><Relationship Id="rId5" Type="http://schemas.openxmlformats.org/officeDocument/2006/relationships/hyperlink" Target="http://localhost:5000/registar" TargetMode="External"/><Relationship Id="rId6" Type="http://schemas.openxmlformats.org/officeDocument/2006/relationships/hyperlink" Target="http://localhost:5000/feed" TargetMode="External"/><Relationship Id="rId29" Type="http://schemas.openxmlformats.org/officeDocument/2006/relationships/hyperlink" Target="http://localhost:5000/feed?categoria=XXXXX%5C&amp;hashtag=YYYYY" TargetMode="External"/><Relationship Id="rId7" Type="http://schemas.openxmlformats.org/officeDocument/2006/relationships/hyperlink" Target="http://localhost:5000/perfilpublico" TargetMode="External"/><Relationship Id="rId8" Type="http://schemas.openxmlformats.org/officeDocument/2006/relationships/hyperlink" Target="http://localhost:5000/perfilprivado" TargetMode="External"/><Relationship Id="rId30" Type="http://schemas.openxmlformats.org/officeDocument/2006/relationships/hyperlink" Target="http://localhost:5000/feed?hashtag=YYYYY" TargetMode="External"/><Relationship Id="rId11" Type="http://schemas.openxmlformats.org/officeDocument/2006/relationships/hyperlink" Target="http://localhost:5000/sobremim" TargetMode="External"/><Relationship Id="rId10" Type="http://schemas.openxmlformats.org/officeDocument/2006/relationships/hyperlink" Target="http://localhost:5000/auth/facebook" TargetMode="External"/><Relationship Id="rId13" Type="http://schemas.openxmlformats.org/officeDocument/2006/relationships/hyperlink" Target="http://localhost:5000/perfilpublico" TargetMode="External"/><Relationship Id="rId12" Type="http://schemas.openxmlformats.org/officeDocument/2006/relationships/hyperlink" Target="http://localhost:5000/feed?categoria=XXXXX%5C&amp;hashtag=YYYYY" TargetMode="External"/><Relationship Id="rId15" Type="http://schemas.openxmlformats.org/officeDocument/2006/relationships/hyperlink" Target="http://localhost:5000/perfilprivado" TargetMode="External"/><Relationship Id="rId14" Type="http://schemas.openxmlformats.org/officeDocument/2006/relationships/hyperlink" Target="http://localhost:5000/feed?categoria=XXXXX%5C&amp;hashtag=YYYYY" TargetMode="External"/><Relationship Id="rId17" Type="http://schemas.openxmlformats.org/officeDocument/2006/relationships/hyperlink" Target="http://localhost:5000/feed?categoria=XXXXX" TargetMode="External"/><Relationship Id="rId16" Type="http://schemas.openxmlformats.org/officeDocument/2006/relationships/hyperlink" Target="http://localhost:5000/feed?categoria=XXXXX%5C&amp;hashtag=YYYYY" TargetMode="External"/><Relationship Id="rId19" Type="http://schemas.openxmlformats.org/officeDocument/2006/relationships/hyperlink" Target="http://localhost:5000/perfilpublico" TargetMode="External"/><Relationship Id="rId18" Type="http://schemas.openxmlformats.org/officeDocument/2006/relationships/hyperlink" Target="http://localhost:5000/feed?categoria=XXXXX%5C&amp;hashtag=YYYY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2440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Desenvolvimento de Aplicações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myFacebook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523950"/>
            <a:ext cx="85206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Carlos Campos - A74745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Hugo Carvalho - A74219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Funcionalidades 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474725" y="1637650"/>
            <a:ext cx="272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pt-PT" sz="1400"/>
              <a:t>Página “Sobre Mim”</a:t>
            </a:r>
            <a:endParaRPr sz="14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675" y="1906525"/>
            <a:ext cx="5635974" cy="217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Funcionalidades 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474725" y="1637650"/>
            <a:ext cx="272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pt-PT" sz="1400"/>
              <a:t>Importador/Exportar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Formato JSON</a:t>
            </a:r>
            <a:endParaRPr sz="1400"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600" y="1964075"/>
            <a:ext cx="5635975" cy="2492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Conclusões e Trabalho Futuro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800200"/>
            <a:ext cx="557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pt-PT" sz="1400"/>
              <a:t>Utilização de jQuery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Adicionar Ficheiros/</a:t>
            </a:r>
            <a:r>
              <a:rPr lang="pt-PT" sz="1400"/>
              <a:t>Vídeos</a:t>
            </a:r>
            <a:r>
              <a:rPr lang="pt-PT" sz="1400"/>
              <a:t> nas publicações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Importador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myFacebook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65875"/>
            <a:ext cx="7505700" cy="25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Sobre mim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Adicionar Publicação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Editar Conta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Página de erro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Feed de notícias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Log In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Registo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Feed Público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/>
              <a:t>Feed Privado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Rotas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76650"/>
            <a:ext cx="75057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3"/>
              </a:rPr>
              <a:t>http://localhost:5000/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4"/>
              </a:rPr>
              <a:t>http://localhost:5000/login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5"/>
              </a:rPr>
              <a:t>http://localhost:5000/registar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accent5"/>
                </a:solidFill>
                <a:hlinkClick r:id="rId6"/>
              </a:rPr>
              <a:t>http://localhost:5000/feed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7"/>
              </a:rPr>
              <a:t>http://localhost:5000/perfilpublico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8"/>
              </a:rPr>
              <a:t>http://localhost:5000/perfilprivado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9"/>
              </a:rPr>
              <a:t>http://localhost:5000/adicionarpost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10"/>
              </a:rPr>
              <a:t>http://localhost:5000/auth/facebook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hlink"/>
                </a:solidFill>
                <a:hlinkClick r:id="rId11"/>
              </a:rPr>
              <a:t>http://localhost:5000/sobremim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accent5"/>
                </a:solidFill>
                <a:hlinkClick r:id="rId12"/>
              </a:rPr>
              <a:t>http://localhost:5000/(feed | </a:t>
            </a:r>
            <a:r>
              <a:rPr lang="pt-PT" u="sng">
                <a:solidFill>
                  <a:schemeClr val="accent5"/>
                </a:solidFill>
                <a:hlinkClick r:id="rId13"/>
              </a:rPr>
              <a:t>perfilpublico</a:t>
            </a:r>
            <a:r>
              <a:rPr lang="pt-PT" u="sng">
                <a:solidFill>
                  <a:schemeClr val="accent5"/>
                </a:solidFill>
                <a:hlinkClick r:id="rId14"/>
              </a:rPr>
              <a:t> | </a:t>
            </a:r>
            <a:r>
              <a:rPr lang="pt-PT" u="sng">
                <a:solidFill>
                  <a:schemeClr val="accent5"/>
                </a:solidFill>
                <a:hlinkClick r:id="rId15"/>
              </a:rPr>
              <a:t>perfilprivado</a:t>
            </a:r>
            <a:r>
              <a:rPr lang="pt-PT" u="sng">
                <a:solidFill>
                  <a:schemeClr val="accent5"/>
                </a:solidFill>
                <a:hlinkClick r:id="rId16"/>
              </a:rPr>
              <a:t>)?categoria=XXXXX\&amp;hashtag=YYYYY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accent5"/>
                </a:solidFill>
                <a:hlinkClick r:id="rId17"/>
              </a:rPr>
              <a:t>http://localhost:5000/</a:t>
            </a:r>
            <a:r>
              <a:rPr lang="pt-PT" u="sng">
                <a:solidFill>
                  <a:schemeClr val="accent5"/>
                </a:solidFill>
                <a:hlinkClick r:id="rId18"/>
              </a:rPr>
              <a:t>(feed | </a:t>
            </a:r>
            <a:r>
              <a:rPr lang="pt-PT" u="sng">
                <a:solidFill>
                  <a:schemeClr val="accent5"/>
                </a:solidFill>
                <a:hlinkClick r:id="rId19"/>
              </a:rPr>
              <a:t>perfilpublico</a:t>
            </a:r>
            <a:r>
              <a:rPr lang="pt-PT" u="sng">
                <a:solidFill>
                  <a:schemeClr val="accent5"/>
                </a:solidFill>
                <a:hlinkClick r:id="rId20"/>
              </a:rPr>
              <a:t> | </a:t>
            </a:r>
            <a:r>
              <a:rPr lang="pt-PT" u="sng">
                <a:solidFill>
                  <a:schemeClr val="accent5"/>
                </a:solidFill>
                <a:hlinkClick r:id="rId21"/>
              </a:rPr>
              <a:t>perfilprivado</a:t>
            </a:r>
            <a:r>
              <a:rPr lang="pt-PT" u="sng">
                <a:solidFill>
                  <a:schemeClr val="accent5"/>
                </a:solidFill>
                <a:hlinkClick r:id="rId22"/>
              </a:rPr>
              <a:t>)</a:t>
            </a:r>
            <a:r>
              <a:rPr lang="pt-PT" u="sng">
                <a:solidFill>
                  <a:schemeClr val="accent5"/>
                </a:solidFill>
                <a:hlinkClick r:id="rId23"/>
              </a:rPr>
              <a:t>?categoria=XXXXX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PT" u="sng">
                <a:solidFill>
                  <a:schemeClr val="accent5"/>
                </a:solidFill>
                <a:hlinkClick r:id="rId24"/>
              </a:rPr>
              <a:t>http://localhost:5000/</a:t>
            </a:r>
            <a:r>
              <a:rPr lang="pt-PT" u="sng">
                <a:solidFill>
                  <a:schemeClr val="accent5"/>
                </a:solidFill>
                <a:hlinkClick r:id="rId25"/>
              </a:rPr>
              <a:t>(feed | </a:t>
            </a:r>
            <a:r>
              <a:rPr lang="pt-PT" u="sng">
                <a:solidFill>
                  <a:schemeClr val="accent5"/>
                </a:solidFill>
                <a:hlinkClick r:id="rId26"/>
              </a:rPr>
              <a:t>perfilpublico</a:t>
            </a:r>
            <a:r>
              <a:rPr lang="pt-PT" u="sng">
                <a:solidFill>
                  <a:schemeClr val="accent5"/>
                </a:solidFill>
                <a:hlinkClick r:id="rId27"/>
              </a:rPr>
              <a:t> | </a:t>
            </a:r>
            <a:r>
              <a:rPr lang="pt-PT" u="sng">
                <a:solidFill>
                  <a:schemeClr val="accent5"/>
                </a:solidFill>
                <a:hlinkClick r:id="rId28"/>
              </a:rPr>
              <a:t>perfilprivado</a:t>
            </a:r>
            <a:r>
              <a:rPr lang="pt-PT" u="sng">
                <a:solidFill>
                  <a:schemeClr val="accent5"/>
                </a:solidFill>
                <a:hlinkClick r:id="rId29"/>
              </a:rPr>
              <a:t>)</a:t>
            </a:r>
            <a:r>
              <a:rPr lang="pt-PT" u="sng">
                <a:solidFill>
                  <a:schemeClr val="accent5"/>
                </a:solidFill>
                <a:hlinkClick r:id="rId30"/>
              </a:rPr>
              <a:t>?hashtag=YYYYY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MVC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1485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User:</a:t>
            </a:r>
            <a:endParaRPr/>
          </a:p>
          <a:p>
            <a:pPr indent="-304800" lvl="0" marL="4572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index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index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dataNascimento 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genero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localidade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descricao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imagem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facebook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id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token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email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MVC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28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Post: </a:t>
            </a:r>
            <a:endParaRPr sz="1400"/>
          </a:p>
          <a:p>
            <a:pPr indent="-304800" lvl="0" marL="4572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autor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texto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default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.now},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comentarios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[{autor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required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},comentario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required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}}],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categoria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likes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default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hashtag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ficheiro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 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privacidade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{type </a:t>
            </a:r>
            <a:r>
              <a:rPr lang="pt-PT" sz="12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PT" sz="12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pt-PT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Funcionalidades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272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Log In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Email/Password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Facebook: </a:t>
            </a:r>
            <a:r>
              <a:rPr b="1" lang="pt-PT" sz="1400"/>
              <a:t>passport-facebook</a:t>
            </a:r>
            <a:endParaRPr b="1"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Registo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pt-PT" sz="1400"/>
              <a:t>Proteção de Rotas</a:t>
            </a:r>
            <a:endParaRPr sz="140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25" y="1275225"/>
            <a:ext cx="292303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Funcionalidades 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74725" y="1637650"/>
            <a:ext cx="272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Feed/Perfil Público/Perfil Privado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Pesquisa por Categoria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Pesquisa por Hashtag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Partilha no Facebook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Likes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Comentários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SzPts val="1400"/>
              <a:buChar char="●"/>
            </a:pPr>
            <a:r>
              <a:rPr lang="pt-PT" sz="1400"/>
              <a:t>Ordenado do mais recente para o mais antigo</a:t>
            </a:r>
            <a:endParaRPr sz="14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300" y="1800200"/>
            <a:ext cx="4933074" cy="237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Funcionalidades 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474725" y="1637650"/>
            <a:ext cx="272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Adicionar Post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Hashtag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Categoria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Privacidade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pt-PT" sz="1400"/>
              <a:t>Descrição</a:t>
            </a:r>
            <a:endParaRPr sz="1400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675" y="1755350"/>
            <a:ext cx="5635974" cy="221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Funcionalidades 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74725" y="1637650"/>
            <a:ext cx="2728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sz="1400"/>
              <a:t>Configurar Conta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Alterar Imagem de Perfil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PT" sz="1400"/>
              <a:t>Alterar Descrição</a:t>
            </a:r>
            <a:endParaRPr sz="14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900" y="1637650"/>
            <a:ext cx="5635976" cy="2604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