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8" r:id="rId4"/>
    <p:sldId id="256" r:id="rId5"/>
    <p:sldId id="257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47700" y="371475"/>
            <a:ext cx="1089660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求以下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几列程序段的时间复杂度：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count = 0;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for(k=1;k&lt;=n;k*=2)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for(j=1;j&lt;=n;j++)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count++;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int func(int n)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{   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int i=0,sum=0;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while(sum&lt;n)   sum += ++i;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return i;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}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5340" y="1840865"/>
            <a:ext cx="3695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O(nlog₂n)</a:t>
            </a:r>
            <a:endParaRPr lang="en-US" altLang="zh-CN" sz="32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5340" y="3870325"/>
            <a:ext cx="5332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O(n</a:t>
            </a:r>
            <a:r>
              <a:rPr lang="en-US" altLang="zh-CN" sz="320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½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425505"/>
            <a:ext cx="10969200" cy="4759200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#define  InitSize  100       //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表长度的初始定义</a:t>
            </a:r>
            <a:endParaRPr lang="en-US" altLang="zh-CN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typedef  struct{</a:t>
            </a:r>
            <a:endParaRPr lang="en-US" altLang="zh-CN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Elemtype  *data;        //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指示动态分配数组的指针</a:t>
            </a:r>
            <a:endParaRPr lang="en-US" altLang="zh-CN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int   MaxSize,length;  //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数组的最大容量和当前个数</a:t>
            </a:r>
            <a:endParaRPr lang="en-US" altLang="zh-CN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}SeqList;                             //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动态分配数组顺序表的类型定义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3545" y="5538470"/>
            <a:ext cx="1164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动态分配存放表的空间：</a:t>
            </a:r>
            <a:r>
              <a:rPr lang="en-US" altLang="zh-CN" sz="32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L=(SqList *)malloc(sizeof(SqList));</a:t>
            </a:r>
            <a:endParaRPr lang="en-US" altLang="zh-CN" sz="32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插入操作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在顺序表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的第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≤i≤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L.length+1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）个位置插入新元素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e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。若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的输入不合法，则返回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，表示输入失败，否则，将第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个元素及其后的所有元素依次往后移动一个位置，腾出的一个空位置插入新元素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e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，顺序表长度增加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，插入成功，返回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63823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 ListInsert(SqList  &amp;L,int i,Elemtype e)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      if(i&lt;1||i&gt;L.length+1)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return 0;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if(L.length≥Maxsize)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return 0;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for(int j=L.length;j≥i;j--)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L.data[j]=L.data[j-1];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L.data[i-1]=e;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L.length++;  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return  1;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78215" y="3106420"/>
            <a:ext cx="3002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O(n)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删除操作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删除顺序表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中第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≤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i≤L.length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）个位置的元素，用引用变量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返回。若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的输入不合法则返回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false,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否则，将被删元素赋给引用变量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，并将第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i+1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个元素及其后的所有元素依次往前移动一个位置，返回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true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30295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bool ListDelete(SqList  &amp;L,int i,Elemtype  &amp;e)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if(i&lt;1||i&gt;L.length)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return  false;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e=L.data[i-1];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for(int j=i;j&lt;L.length;j++)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L.data[j-1]=L.data[j];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L.length--;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return  true;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96965" y="1866265"/>
            <a:ext cx="4422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O(n)</a:t>
            </a:r>
            <a:endParaRPr lang="en-US" altLang="zh-CN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按值查找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在顺序表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中查找第一个元素值等于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的元素，并返回其位序。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int LocateElem(SqList  L,Elemtype  e)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{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for(int i=0;i&lt;L.length;i++)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if(L.data[i]==e)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return i+1;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return 0;      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}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38745" y="2647315"/>
            <a:ext cx="3326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O(n)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 b="0">
                <a:latin typeface="Times New Roman" panose="02020603050405020304" charset="0"/>
                <a:cs typeface="Times New Roman" panose="02020603050405020304" charset="0"/>
              </a:rPr>
              <a:t>T1</a:t>
            </a:r>
            <a:endParaRPr lang="en-US" altLang="zh-CN" sz="40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从顺序表中删除具有最小值的元素（假设唯一）并由函数返回被删元素的值，空出的位置由最后一个元素填补，若顺序表为空，则显示出错信息并推出运行</a:t>
            </a:r>
            <a:endParaRPr lang="zh-CN" altLang="en-US" sz="3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260" y="0"/>
            <a:ext cx="11588115" cy="633095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 DelMin (Sqlist  &amp;L,Elemtype  &amp;value)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if(L.length==0)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return 0;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value=L.data[0];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int pos=0;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for(int i=1;i&lt;L.length;i++)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if(L.data[i]&lt;value)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{     value=L.date[i];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pos=i;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}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L.data[pos]=L.data[L.length-1]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L.length--;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return  true;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latin typeface="华文楷体" panose="02010600040101010101" charset="-122"/>
                <a:ea typeface="华文楷体" panose="02010600040101010101" charset="-122"/>
              </a:rPr>
              <a:t>T2</a:t>
            </a:r>
            <a:endParaRPr lang="en-US" altLang="zh-CN" sz="4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对长度为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的顺序表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，编写一个时间复杂度为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0(n)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，空间复杂度为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O(1)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的算法，该算法删除线性表中所有值为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x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的数据元素。</a:t>
            </a:r>
            <a:endParaRPr lang="zh-CN" altLang="en-US" sz="3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7535" y="167005"/>
            <a:ext cx="78613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void DelX (SqList  &amp;L,Elemtype  x )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int k = 0;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for(int i=0;i&lt;L.length;i++)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     {     if(L.data[i]!=x){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            L.data[k]=L.data[i];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            k++;}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      }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L.length=k;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055" y="3686810"/>
            <a:ext cx="79425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void DelX (SqList  &amp;L,Elemtype  x)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int  k=0,i=0;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while(i&lt;L.length)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{    if(L.data[i]==x)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        k++;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   else   L.data[i-k]=L.data[i];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   i++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L.length=L.length-k;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2600" y="490855"/>
            <a:ext cx="109766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for(i=n-1;i&gt;1;i--)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  for(j=1;j&lt;1;j++)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     if(A[j]&gt;A[j+1])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         swap(A[j],A[j+1]);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12740" y="1075690"/>
            <a:ext cx="5462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O(n</a:t>
            </a:r>
            <a:r>
              <a:rPr lang="en-US" altLang="zh-CN" sz="360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²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latin typeface="华文楷体" panose="02010600040101010101" charset="-122"/>
                <a:ea typeface="华文楷体" panose="02010600040101010101" charset="-122"/>
              </a:rPr>
              <a:t>T3</a:t>
            </a:r>
            <a:endParaRPr lang="en-US" altLang="zh-CN" sz="4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从顺序表中删除其值在给定值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（包含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s,t,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要求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s&lt;t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）的所有元素，若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或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不合理或顺序表为空，则显示出错信息并退出运行。</a:t>
            </a:r>
            <a:endParaRPr lang="zh-CN" altLang="en-US" sz="3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285" y="120650"/>
            <a:ext cx="12070080" cy="673671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  Dels_t(SqList  &amp;l,Elemtype  s,Elemtype  t)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int i,k=0;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if(L.length==0||s&gt;=t)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return 0;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for(i=0;i&lt;L.length;i++)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{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if(L.data[i]&gt;=s&amp;&amp;L.data[i]&lt;=t)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k++;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else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L.data[i-k]=L.data[i];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}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L.length-=k;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return 1;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latin typeface="华文楷体" panose="02010600040101010101" charset="-122"/>
                <a:ea typeface="华文楷体" panose="02010600040101010101" charset="-122"/>
              </a:rPr>
              <a:t>T4</a:t>
            </a:r>
            <a:endParaRPr lang="en-US" altLang="zh-CN" sz="4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4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从有序顺序表中删除其值重复的元素，使表中所有元素的值均不同</a:t>
            </a:r>
            <a:endParaRPr lang="zh-CN" altLang="en-US" sz="4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66871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 DelSame(SeqList  &amp;L)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if(L.length==0)     return 0 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int i,j;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for(i=0,j=1;j&lt;L.length;j++)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if(L.data[i]!=L.data[j])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L.data[++i]=L.data[j];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L.length=i+1;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return 1;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latin typeface="华文楷体" panose="02010600040101010101" charset="-122"/>
                <a:ea typeface="华文楷体" panose="02010600040101010101" charset="-122"/>
              </a:rPr>
              <a:t>T5</a:t>
            </a:r>
            <a:endParaRPr lang="en-US" altLang="zh-CN" sz="4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4000">
                <a:latin typeface="华文楷体" panose="02010600040101010101" charset="-122"/>
                <a:ea typeface="华文楷体" panose="02010600040101010101" charset="-122"/>
              </a:rPr>
              <a:t>将两个有序顺序表合并为一个新的有序顺序表，并由函数返回结果顺序表</a:t>
            </a:r>
            <a:endParaRPr lang="zh-CN" altLang="en-US" sz="40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" y="121285"/>
            <a:ext cx="12100560" cy="673608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  Merge(SeqList A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SeqList B, SeqList  &amp;C)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if(A.length+B.length&gt;C.maxsize)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return 0;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int i=0,j=0,k=0;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while(i&lt;A.length&amp;&amp;j&lt;B.length)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if(A.data[i]&lt;=B.data[j])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C.data[k++]=A.data[i++];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else   C.data[k++]=B.data[j++];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61125" y="923290"/>
            <a:ext cx="49295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while(i&lt;A.length)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C.data[k++]=A.data[i++];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while(j&lt;B.length)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C.data[k++]=B.data[j++];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C.length=k;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return 1;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T6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已知在一维数组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A[m+n]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中依次存放两个线性表（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,a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,a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....a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）和（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,b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,b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....b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）。试编写一个函数，将数组中两个顺序表的位置互换，即将（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,b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,b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...b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）放在（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,a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,a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....,a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）的前面。</a:t>
            </a:r>
            <a:endParaRPr lang="zh-CN" altLang="en-US" sz="32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805" y="90805"/>
            <a:ext cx="12023725" cy="670687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void Reverse (int A[], int  left, int   right,int  arraySize)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if(left&gt;=right||right&gt;=arraySize)    return;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int  mid = (left+right)/2;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for(int i=0;i&lt;=mid-left;i++)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int temp=A[left+i];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A[left+i]=A[right-i];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A[right-i]=temp;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3520" y="2586990"/>
            <a:ext cx="67151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void Exchange(int A[],int m,int arraySize)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{      Reverse(A,0,m+n-1,arraySize);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Reverse(A,0,n-1,arraySize);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Reverse(A,n,m+n-1,arraySize);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latin typeface="华文楷体" panose="02010600040101010101" charset="-122"/>
                <a:ea typeface="华文楷体" panose="02010600040101010101" charset="-122"/>
              </a:rPr>
              <a:t>T7</a:t>
            </a:r>
            <a:endParaRPr lang="en-US" altLang="zh-CN" sz="4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线性表（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a1,a2,a3....an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）中的元素递增有序且按顺序存储与计算机内。要求设计一个算法，完成用最少的时间在表中查找数值为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x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的元素，若找到，则将其与后继元素位置相交换，若找不到，则将其插入表中并使表中元素仍递增有序。</a:t>
            </a:r>
            <a:endParaRPr lang="zh-CN" altLang="en-US" sz="32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395" y="192460"/>
            <a:ext cx="10969200" cy="475920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void SearchExchangeInsert(Elemtype  A[],Elemtype   x)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int low=0,high=n-1,mid;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while(low&lt;=high)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{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mid=(low+high)/2;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if(A[mid]==x)   break;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else if(A[mid]&lt;x)   low=mid+1;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else  high=mid-1;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}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4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endParaRPr lang="en-US" altLang="zh-CN" sz="4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30745" y="1120775"/>
            <a:ext cx="339788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if(A[mid]==x&amp;&amp;mid!=n-1)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t=A[mid];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A[mid]=A[mid+1];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A[mid+1]=t;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if(low&gt;high)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{     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for(i=n-1;i&gt;high;i--)     A[i+1]=A[i];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A[i+1]=x;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sz="9600" b="0">
                <a:latin typeface="宋体" panose="02010600030101010101" pitchFamily="2" charset="-122"/>
                <a:ea typeface="宋体" panose="02010600030101010101" pitchFamily="2" charset="-122"/>
              </a:rPr>
              <a:t>顺序表</a:t>
            </a:r>
            <a:endParaRPr lang="zh-CN" altLang="en-US" sz="96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135435"/>
            <a:ext cx="10969200" cy="4759200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设将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n(n&gt;1)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个整数存放在一维数组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中。设计一个在时间和空间两方面都尽可能高效的算法。将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中保存的序列循环左移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0&lt;p&lt;n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）个位置，即将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中的数据由（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,.....,X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n-1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）变换为（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p+1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,.....,X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n-1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......,X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p-1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）。要求：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）给出算法的基本设计思想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）根据设计思想，采用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语言描述算法，关键之处给出注释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125275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已知一个整数序列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A=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.....a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n-1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其中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0≤a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&lt;n(0≤i&lt;n)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。若存在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p2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=...=a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pm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=x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且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m&gt;n/2(0≤p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k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&lt;n,1≤k≤m),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则称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的主元素。例如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A=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7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），则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为主元素；又如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A=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7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）则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没有主元素。假设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个元素保存在一个一维数组中，请设计一个尽可能高效的算法，找出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的主元素，若存在主元素，则输出该元素；否则输出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-1.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要求：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）给出算法的基本设计思想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）根据设计思想，采用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语言描述算法，关键之处给出注释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04971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一个长度为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L≥1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）的升序序列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，处在第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[L/2]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个位置的数称为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的中位数。例如，若序列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11,13,15,17,19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），则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的中位数是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，两个序列的中位数是含它们所有元素的升序序列的中位数，例如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=(2,4,6,8,20),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的中位数是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。现在有两个等长升序序列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，试设计一个在时间和空间两个方面都尽可能高效的算法，找出两个序列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的中位数。要求：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）给出算法的基本设计思想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）根据设计思想，采用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语言描述算法，关键之处给出注释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4.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给定一个含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n≥1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）个整数的数组，请设计一个在时间上尽可能高效的算法，找出数组中未出现的最小正整数。例如数组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{-5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3}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中未出现的最小正整数是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；数组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3}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中未出现的最小正整数是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4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要求：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）给出算法的基本设计思想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）根据设计思想，采用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语言描述算法，关键之处给出注释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93287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定义三元组（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a,b,c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(a,b,c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均为正数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的距离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D=|a-b|+|b-c|+|c-a|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。给定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个非空整数集合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，按升序分别存储在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个数组中。请设计一个尽可能高效的算法，计算并输出所有可能的三元组（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a,b,c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(a∈S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,b∈S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,c∈S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中的最小距离。例如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={-1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9}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={-25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-10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11}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={2,9,17,30,41}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，则最小距离为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，相应的三元组为（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9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9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）。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要求：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）给出算法的基本设计思想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）根据设计思想，采用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语言描述算法，关键之处给出注释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线性表的定义和基本操作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线性表是一种典型的线性结构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存在一个唯一的被称为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第一个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的数据元素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存在一个唯一的被称为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最后一个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的数据元素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除第一个元素外，每个元素均有唯一一个直接前驱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除最后一个元素外，每个元素均有唯一一个直接后继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335915"/>
            <a:ext cx="11059160" cy="4799330"/>
          </a:xfrm>
        </p:spPr>
        <p:txBody>
          <a:bodyPr>
            <a:noAutofit/>
          </a:bodyPr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定义：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线性表：是由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n(n&gt;=0)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个数据元素（结点）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a₁,a₂,......a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组成的有限序列。</a:t>
            </a:r>
            <a:endParaRPr lang="zh-CN" altLang="en-US" sz="24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所有的结点具有相同的数据类型。</a:t>
            </a:r>
            <a:endParaRPr lang="zh-CN" altLang="en-US" sz="24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数据元素的个数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称为线性表的长度。</a:t>
            </a:r>
            <a:endParaRPr lang="zh-CN" altLang="en-US" sz="24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n=0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时，称为空表</a:t>
            </a:r>
            <a:endParaRPr lang="zh-CN" altLang="en-US" sz="24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大于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时，将非空的线性表记作：（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........a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称为线性表的第一个（首）结点，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称为线性表的最后一个（尾）结点。</a:t>
            </a:r>
            <a:endParaRPr lang="zh-CN" altLang="en-US" sz="24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.....a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i-1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都是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2&lt;=i&lt;=n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）的前驱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其中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i-1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的直接前驱</a:t>
            </a:r>
            <a:endParaRPr lang="zh-CN" altLang="en-US" sz="24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i+1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i+2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....a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都是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1&lt;=i&lt;=n-1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）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的后继，其中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i+1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的直接后继</a:t>
            </a:r>
            <a:endParaRPr lang="zh-CN" altLang="en-US" sz="24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这些就是线性表的逻辑特性，线性有序的逻辑结构就是正是线性表的名字的由来。</a:t>
            </a:r>
            <a:endParaRPr lang="zh-CN" altLang="en-US" sz="24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922710"/>
            <a:ext cx="10969200" cy="475920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线性表的特点：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表中元素的个数有限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表中元素具有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逻辑上的顺序性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，表中元素有其先后次序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表中元素都是数据元素，每个元素都是单个元素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表中元素的数据类型都是相同的，这意味着每个元素都占有相同大小的存储空间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表中元素具有抽象性，即仅讨论元素间的逻辑关系，而不考虑元素究竟表示什么内容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若线性表的结点是按值（或按关键字值）由小到大（或由大到小排列的）称线性表是有序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的。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线性表是一种相当灵活的数据结构，其长度可根据需要增长或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缩短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对线性表地数据元素可以访问，插入和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删除。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43275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线性表的抽象数据类型定义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049075"/>
            <a:ext cx="10969200" cy="475920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ADT List{</a:t>
            </a:r>
            <a:endParaRPr lang="en-US" altLang="zh-CN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数据对象：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D={a</a:t>
            </a:r>
            <a:r>
              <a:rPr lang="en-US" altLang="zh-CN" sz="56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|a</a:t>
            </a:r>
            <a:r>
              <a:rPr lang="en-US" altLang="zh-CN" sz="56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∈ElemSet,i=1,2......,n,n≥0}</a:t>
            </a:r>
            <a:endParaRPr lang="en-US" altLang="zh-CN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数据关系：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R={&lt;a</a:t>
            </a:r>
            <a:r>
              <a:rPr lang="en-US" altLang="zh-CN" sz="56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i-1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,a</a:t>
            </a:r>
            <a:r>
              <a:rPr lang="en-US" altLang="zh-CN" sz="56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&gt;|a</a:t>
            </a:r>
            <a:r>
              <a:rPr lang="en-US" altLang="zh-CN" sz="56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i-1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,a</a:t>
            </a:r>
            <a:r>
              <a:rPr lang="en-US" altLang="zh-CN" sz="56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∈D,i=2,3......n}</a:t>
            </a:r>
            <a:endParaRPr lang="en-US" altLang="zh-CN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基本操作：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InitList(&amp;L)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初始化表，构造一个空的线性表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；</a:t>
            </a:r>
            <a:endParaRPr lang="zh-CN" altLang="en-US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Length(L)  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求表长，返回线性表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的长度，即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中数据元素的个数</a:t>
            </a:r>
            <a:endParaRPr lang="zh-CN" altLang="en-US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GetElem(L,i,&amp;e)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按位查找操作，获取表中第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个位置的元素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-</a:t>
            </a:r>
            <a:r>
              <a:rPr lang="en-US" altLang="zh-CN" sz="5600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element-</a:t>
            </a:r>
            <a:r>
              <a:rPr lang="zh-CN" altLang="en-US" sz="5600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元素</a:t>
            </a:r>
            <a:endParaRPr lang="zh-CN" altLang="en-US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ListInsert(&amp;L,i,e)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插入操作，在表中的第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个位置插入指定元素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e</a:t>
            </a:r>
            <a:endParaRPr lang="en-US" altLang="zh-CN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 LocateElem(L,e) 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按值查找操作，在表中查找具有给定关键字值的元素</a:t>
            </a:r>
            <a:endParaRPr lang="zh-CN" altLang="en-US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ListDelete(&amp;L,i,&amp;e)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删除操作，删除表中第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个位置的元素，并用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e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返回删除元</a:t>
            </a:r>
            <a:endParaRPr lang="zh-CN" altLang="en-US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                           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素的值</a:t>
            </a:r>
            <a:endParaRPr lang="zh-CN" altLang="en-US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PrintList(L)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输出操作，按前后顺序输出线性表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的所有元素值</a:t>
            </a:r>
            <a:endParaRPr lang="zh-CN" altLang="en-US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Empty(L) 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判空操作，若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为空表则返回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true</a:t>
            </a:r>
            <a:endParaRPr lang="zh-CN" altLang="en-US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5600">
                <a:solidFill>
                  <a:schemeClr val="tx1"/>
                </a:solidFill>
              </a:rPr>
              <a:t> </a:t>
            </a:r>
            <a:r>
              <a:rPr lang="en-US" altLang="zh-CN" sz="5600">
                <a:solidFill>
                  <a:schemeClr val="tx1"/>
                </a:solidFill>
              </a:rPr>
              <a:t>                   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Destroy(&amp;L)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销毁操作，销毁线性表，并释放线性表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所占的内存空间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endParaRPr lang="en-US" altLang="zh-CN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}ADT   List</a:t>
            </a:r>
            <a:r>
              <a:rPr lang="en-US" altLang="zh-CN" sz="5600">
                <a:solidFill>
                  <a:schemeClr val="tx1"/>
                </a:solidFill>
              </a:rPr>
              <a:t>  </a:t>
            </a:r>
            <a:endParaRPr lang="en-US" altLang="zh-CN" sz="5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/>
              <a:t>             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线性表的顺序存储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顺序存储：把线性表的结点按逻辑顺序依次存放在一组地址连续的存储单元里。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用这种方法存储的线性表简称顺序表。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顺序存储的线性表的特点：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线性表的逻辑顺序与物理顺序一致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;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数据元素之间的关系是以元素在计算机内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物理位置相邻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来体现。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顺序表类型的定义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数组具有随机存取的特性，顺序表还应该具有表示线性表的长度属性，所以用结构体类型来定义顺序表类型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#define  Maxsize  100      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定义了线性表的最大长度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typedef  struct{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Elemtype  data[Maxsixe];      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顺序表的元素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int   length;                          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顺序表的当前长度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}SqList;                                          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顺序表的类型定义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静态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7372</Words>
  <Application>WPS 演示</Application>
  <PresentationFormat>宽屏</PresentationFormat>
  <Paragraphs>339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Wingdings</vt:lpstr>
      <vt:lpstr>华文楷体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顺序表</vt:lpstr>
      <vt:lpstr>线性表的定义和基本操作</vt:lpstr>
      <vt:lpstr>PowerPoint 演示文稿</vt:lpstr>
      <vt:lpstr>PowerPoint 演示文稿</vt:lpstr>
      <vt:lpstr>线性表的抽象数据类型定义</vt:lpstr>
      <vt:lpstr>线性表的顺序存储</vt:lpstr>
      <vt:lpstr>顺序表类型的定义</vt:lpstr>
      <vt:lpstr>PowerPoint 演示文稿</vt:lpstr>
      <vt:lpstr>插入操作</vt:lpstr>
      <vt:lpstr>PowerPoint 演示文稿</vt:lpstr>
      <vt:lpstr>删除操作</vt:lpstr>
      <vt:lpstr>PowerPoint 演示文稿</vt:lpstr>
      <vt:lpstr>按值查找</vt:lpstr>
      <vt:lpstr>T1</vt:lpstr>
      <vt:lpstr>PowerPoint 演示文稿</vt:lpstr>
      <vt:lpstr>T2</vt:lpstr>
      <vt:lpstr>PowerPoint 演示文稿</vt:lpstr>
      <vt:lpstr>T3</vt:lpstr>
      <vt:lpstr>PowerPoint 演示文稿</vt:lpstr>
      <vt:lpstr>T4</vt:lpstr>
      <vt:lpstr>PowerPoint 演示文稿</vt:lpstr>
      <vt:lpstr>T5</vt:lpstr>
      <vt:lpstr>PowerPoint 演示文稿</vt:lpstr>
      <vt:lpstr>T6</vt:lpstr>
      <vt:lpstr>PowerPoint 演示文稿</vt:lpstr>
      <vt:lpstr>T7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陈志宏</cp:lastModifiedBy>
  <cp:revision>191</cp:revision>
  <dcterms:created xsi:type="dcterms:W3CDTF">2019-06-19T02:08:00Z</dcterms:created>
  <dcterms:modified xsi:type="dcterms:W3CDTF">2021-07-16T09:01:28Z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19786B25A7934AB38C756C8DA5EFA616</vt:lpwstr>
  </property>
</Properties>
</file>