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h" initials="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1T10:30:05.200" idx="1">
    <p:pos x="1752" y="2110"/>
    <p:text>头节点也需要空间，初始化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1T10:34:36.860" idx="2">
    <p:pos x="1149" y="879"/>
    <p:text>需要尾指针记录</p:text>
  </p:cm>
  <p:cm authorId="1" dt="2021-07-01T10:39:07.357" idx="3">
    <p:pos x="1155" y="3014"/>
    <p:text>重置尾指针，最后用r赋值null,就不用p赋null了</p:text>
  </p:cm>
</p:cmLst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1.jpeg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9600">
                <a:latin typeface="华文楷体" panose="02010600040101010101" charset="-122"/>
                <a:ea typeface="华文楷体" panose="02010600040101010101" charset="-122"/>
              </a:rPr>
              <a:t>链表</a:t>
            </a:r>
            <a:endParaRPr lang="zh-CN" altLang="zh-CN" sz="9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40" y="491490"/>
            <a:ext cx="11291570" cy="49822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merge(LNode *A, LNode  *B,LNode  *&amp;C)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LNode  *p=A-&gt;next;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来跟踪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的最小值结点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LNode  *q=B-&gt;next;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来跟踪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的最小值结点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LNode   *r;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始终指向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的终端结点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C=A;         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的头结点来做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的头结点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C-&gt;next=NULL;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free(B);     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的头结点无用，释放掉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r=C;          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，此时的头结点也是终端结点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90805"/>
            <a:ext cx="10968990" cy="66655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while(p!=NULL&amp;&amp;q!=NULL)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都不为空时，选取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所指结点中的较小者插入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的尾部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if(p-&gt;data&lt;=q-&gt;data)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r-&gt;next=p;p=p-&gt;next;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r=r-&gt;next;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else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r-&gt;next=q;q=q-&gt;next;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r=r-&gt;next;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r-&gt;next = NULL;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if(p!=NULL)r-&gt;next = p;   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将还有剩余结点的链表链接在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的尾部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if(q!=NULL)r-&gt;next = q;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T2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为带头结点的单链表，编写算法实现从尾到头反向输出每个结点的值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5319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PrintL(LNode  *L)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if(L-&gt;next!=NULL)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PrintL(L-&gt;next);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if(L!=NULL)    print(L-&gt;data);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T3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试编写在带头结点的单链表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中删除一个最小值结点的高效算法（最小值结点是唯一的）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0968990" cy="68580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 DeleteMin(LNode  *L)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LNode  *pre=L,*p=pre-&gt;next;                 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//p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为工作指针，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pre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指向它的前驱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LNode  *minpre=pre,*minp=p;                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//minpre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指向最小结点的前驱，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minp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指向最小结点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while(p!=NULL)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if(p-&gt;data&lt;minp-&gt;data)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找比当前最小更小的结点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minp=p;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minpre=pre;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pre=p;         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往后扫描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p=p-&gt;next;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minpre-&gt;next=minp-&gt;next;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删除最小值结点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free(minp);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T4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试编写算法将带头结点的单链表就地逆置，就地指辅助空间复杂度为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 sz="3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0490"/>
            <a:ext cx="10968990" cy="63925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Reverse(LNode *L)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解法一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LNode*p,*r;               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为工作指针，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的后继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p=L-&gt;next;               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从第一个元素结点开始</a:t>
            </a:r>
            <a:endParaRPr lang="en-US" altLang="zh-CN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L-&gt;next=NULL;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while(p!=NULL)       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依次头插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r=p-&gt;next;//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赋值尾巴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p-&gt;next=L-&gt;next;//L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后跟的永远是逆序后的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L-&gt;next=p;//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重接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p=r;//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向后走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45" y="162560"/>
            <a:ext cx="11911965" cy="658368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 Reverse(LNode *L)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解法二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LNode  *pre,*p=L-&gt;next,*r=p-&gt;next;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p-&gt;next=NULL;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while(r!=NULL)                          //r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为空，则说明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为最后一个结点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pre=p;          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依次继续遍历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p=r;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r=r-&gt;next;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p-&gt;next=pre;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指针反转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L-&gt;next=p;        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处理最后一个结点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双链表有两个指针域分别是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prior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next,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分别指向它的前驱和后继结点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双链表也分为带头结点的和不带头结点的，和单链表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类似。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双链表节点类型的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定义：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typedef  struct  DNode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int   data;                            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struct  DNode  *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prior,*next;    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}DNode;                              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6809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单链表的定义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624385"/>
            <a:ext cx="10969200" cy="4759200"/>
          </a:xfrm>
        </p:spPr>
        <p:txBody>
          <a:bodyPr>
            <a:normAutofit fontScale="90000"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线性表的链式存储称为链表，每个结点只包含一个指针域的链表称为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单链表。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用一组任意的存储单元存储线性表中的元素。用这种方法存储的线性表简称线性链表。存储链表中结点的一组任意的存储单元可以是连续的，也可以是不连续的，甚至是零散分布在内存中的任意位置上的。节点的逻辑顺序和物理顺序不一定相同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为了正确表示节点间的逻辑关系，在存储每个节点值的同时，还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必须存储指示其直接后继结点的地址，称为指针，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这两部分组成了链表中的结点结构。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链表是通过每个结点的指针域将线性表的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个结点按其逻辑次序链接在一起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的。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0360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双链表的插入操作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49655"/>
            <a:ext cx="10968990" cy="245681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在双链表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指针所指结点后插入新结点，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指向新结点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s-&gt;next=p-&gt;next;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p-&gt;next-&gt;prior=s;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s-&gt;prior=p;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p-&gt;next=s;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11575" y="35065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双链表的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删除操作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8330" y="4211955"/>
            <a:ext cx="10968990" cy="24568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删除双链表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指针所指结点的后继结点，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指向新结点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p-&gt;next=q-&gt;next;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q-&gt;next-&gt;prior=p;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free(q);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8328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循环单链表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88695"/>
            <a:ext cx="10968990" cy="1442085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循环单链表与单链表的区别在于，表中最后一个结点的指针不是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NULL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，而改为指向头结点，从而整个链表形成一个环。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1575" y="21438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循环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05" y="2849245"/>
            <a:ext cx="10968990" cy="14420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循环双链表与双链表的区别在于，表中最后一个结点的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next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指针指向头结点，而头结点的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prior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指针指向表尾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结点。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11575" y="412693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静态链表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11505" y="4832350"/>
            <a:ext cx="10968990" cy="144208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静态链表是借助数组来描述线性表的链式存储结构，同样有数据域和指针域，不同的是这里的指针是结点的相对地址（数组下标），又称为游标，和顺序表一样，静态链表需要分配一块连续的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内存空间。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静态链表结构类型的定义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#define  MaxSize  50    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charset="0"/>
              </a:rPr>
              <a:t>/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静态链表的最大长度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typedef   struct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ElemType  data;                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int  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}SLinkList[MaxSize];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静态链表以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next==-1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作为结束标志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T5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给定两个单链表，编写算法找出两个链表的公共结点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1161395" cy="68580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LNode  *Search(LNode *L1,LNode  *L2)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  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 len1=Length(L1),len2=Length(L2);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计算两个链表的表长</a:t>
            </a:r>
            <a:endParaRPr lang="zh-CN" altLang="en-US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LNode  *long,*short;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分别指向表长较长和较短的链表</a:t>
            </a:r>
            <a:endParaRPr lang="zh-CN" altLang="en-US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if(len1&gt;len2)        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较长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long=L1-&gt;next;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short=L2-&gt;next;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dis=len1-len2;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表长之差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else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long=L2-&gt;next;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short=L1-&gt;next;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dis=len2-len1;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表长之差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689080" cy="6858000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while(dis--)     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表长的链表先遍历到第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dis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个结点，然后同步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long=long-&gt;next;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while(long!=NULL)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同步寻找共同结点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if(long==short)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找到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return long;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else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long=long-&gt;next;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short=short-&gt;next;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return  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T6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设计一个算法，用于判断带头结点的循环双链表是否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对称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240" y="141605"/>
            <a:ext cx="11962765" cy="66154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  Symmetry(DNode    *L)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DNode     *p=L-&gt;next,*q=L-&gt;prior;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while(p!=q&amp;&amp;q-&gt;next!p)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if(p-&gt;data==q-&gt;data)          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所指结点相同则继续比较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p=p-&gt;next;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q=q-&gt;prior;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else      return 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 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T7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设头指针为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的带有表头结点的非循环双向链表，其每个结点中除有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pred(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前驱指针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数据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（后续指针）域外，还有一个访问频度域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freq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。在链表被启用前，其值均初始化为零。每当在链表中进行一次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Locate(L,x)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运算时，令元素值为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x(int)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的结点中的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freq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，并使此链表中结点保持按访问频度非增（递减）的顺序排列，同时最近访问的结点排在频度相同的结点前面，以便使频繁访问的结点总是靠近表头。使编写符合上述要求的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Locate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运算的算法，该运算为函数过程，返回找到结点的地址，类型为指针型。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85863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DNode  *Locate(DNode  *L,int   x)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DNode  *p=L-&gt;next,*q;   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为工作指针，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的前驱用于查找，插入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while(p&amp;&amp;p-&gt;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data!=x)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p=p-&gt;next;                 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查找值为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if(!p){printf(“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不存在值为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\n”);return  NULL;}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else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p-&gt;freq++;        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令元素值为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的结点频域加一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if(p-&gt;next!=NULL)      p-&gt;next-&gt;pred=p-&gt;pred;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p-&gt;pred-&gt;next=p-&gt;next;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结点从链表摘下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q=p-&gt;pred;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while(q!=L&amp;&amp;q-&gt;freq&lt;=p-&gt;freq)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结点的插入位置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q=q-&gt;pred;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p-&gt;next=q-&gt;next;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q-&gt;next-&gt;pred=p;    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结点插入，一定是排在同频率的第一个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p-&gt;pred=q;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q-&gt;next=p;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p;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75975"/>
            <a:ext cx="10969200" cy="4759200"/>
          </a:xfrm>
        </p:spPr>
        <p:txBody>
          <a:bodyPr>
            <a:noAutofit/>
          </a:bodyPr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通常用头指针来标识一个单链表，头指针为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时表示一个空表。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假设有一个单链表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带头结点的单链表：在单链表的第一个结点之前附加一个结点，称为头结点，在带头结点的单链表中，头指针指向头结点，头结点的值域除链表属性外不含任何信息，从头结点的后继结点开始存储数据信息，头指针始终不等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L-&gt;next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等于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时，链表为空。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不带头结点的单链表：头指针直接指向开始结点，当头指针为空时，链表为空。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引入头结点后的优点：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由于第一个数据结点的位置被存放在头结点的数据域中，因此在链表的第一个位置上的操作和其它位置上的操作一致，无需进行特殊处理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无论链表是否为空，其头指针都指向头结点的非空指针（空表中头结点的指针与为空），因此空表和非空表的处理也就都得到了统一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315" y="89223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已知一个带有头结点的单链表，结点结构为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假设链表只给出了头指针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list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，在不改变链表的前提下，请设计一个尽可能高效的算法，查找链表中倒数第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个位置上的结点（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为正整数）。若查找成功，算法输出该节点的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域的值，并返回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；否则，只返回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）描述算法的基本设计思想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）描述算法的详细实现步骤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）根据设计思想和步骤，采用程序设计语言描述算法，关键之处给出简要注释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4" name="图片 3" descr="QQ图片202106051340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5765" y="429260"/>
            <a:ext cx="2783840" cy="1255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496570"/>
            <a:ext cx="11818620" cy="60877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假定采用带头结点的单链表保存单词，当两个单词有相同的后缀时，可享用相同的后缀存储空间，例如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“loading”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“being”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的存储映像如下图所示。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分别指向两个单词所在链表的头结点，链表节点结构为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请设计一个时间上尽可能高效的算法，找出由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所指向两个链表的共同后缀的起始位置（如图中字符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所在结点的位置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）。要求：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）说明你所设计算法的时间复杂度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4" name="图片 3" descr="QQ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310" y="1486535"/>
            <a:ext cx="6169660" cy="1790700"/>
          </a:xfrm>
          <a:prstGeom prst="rect">
            <a:avLst/>
          </a:prstGeom>
        </p:spPr>
      </p:pic>
      <p:pic>
        <p:nvPicPr>
          <p:cNvPr id="5" name="图片 4" descr="QQ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15" y="3045460"/>
            <a:ext cx="1883410" cy="766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35" y="212725"/>
            <a:ext cx="11971655" cy="65233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用单链表保存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个整数，结点的结构为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|data|≤n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为正整数）。现要求设计一个时间复杂度尽可能高效的算法，对于链表中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的绝对值相等的结点，仅保留第一次出现的结点而删除其余绝对值相等的结点。例如，若给定的单链表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则删除结点后的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）使用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给出单链表结点的数据类型定义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描述算法，关键之处给出注释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）说明设计算法的时间复杂度和空间复杂度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4" name="图片 3" descr="QQ图片202106051340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4370" y="0"/>
            <a:ext cx="1475740" cy="665480"/>
          </a:xfrm>
          <a:prstGeom prst="rect">
            <a:avLst/>
          </a:prstGeom>
        </p:spPr>
      </p:pic>
      <p:pic>
        <p:nvPicPr>
          <p:cNvPr id="5" name="图片 4" descr="QQ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418590"/>
            <a:ext cx="7592695" cy="1240155"/>
          </a:xfrm>
          <a:prstGeom prst="rect">
            <a:avLst/>
          </a:prstGeom>
        </p:spPr>
      </p:pic>
      <p:pic>
        <p:nvPicPr>
          <p:cNvPr id="6" name="图片 5" descr="QQ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3091180"/>
            <a:ext cx="3836670" cy="1033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设计一个算法完成以下功能：判断一个链表是否有环，如果有，找出环的入口点并返回，否则返回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5182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5.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设线性表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L=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a1,a2,a3...an-2,an-1,an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）采用带头结点的单链表保存，链表中的结点定义如下：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 struct  node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 data;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struct  node  *next;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}NODE;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请设计一个空间复杂度为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）并且时间上尽可能高效的算法，重新排列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中的各结点到线性表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L’=(a1,an,a2,an-1,a3,an-2......)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。要求：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描述算法，关键之处给出注释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）说明你所设计的算法的时间复杂度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单链表结点定义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  LNode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  data;                        //date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中存放结点数据域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默认是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struct  LNode  *next;      //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指向后继结点的指针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}LNode;                              //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定义单链表结点类型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96285"/>
            <a:ext cx="10969200" cy="705600"/>
          </a:xfrm>
        </p:spPr>
        <p:txBody>
          <a:bodyPr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单链表上基本操作的实现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01755"/>
            <a:ext cx="10969200" cy="4759200"/>
          </a:xfrm>
        </p:spPr>
        <p:txBody>
          <a:bodyPr>
            <a:noAutofit/>
          </a:bodyPr>
          <a:p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采用头插法建立单链表</a:t>
            </a:r>
            <a:endParaRPr lang="zh-CN" altLang="en-US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 HeadInsert(LNode  *&amp;L,int  a[],int  n)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LNode   *p;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L=(LNode *)malloc(sizeof(LNode));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L-&gt;next=NULL;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for(int i=0;i&lt;n;++i)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    p=(LNode *)malloc(sizeof(LNode));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-&gt;data=a[i];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p-&gt;next=L-&gt;next;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L-&gt;next=p;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p>
            <a:r>
              <a:rPr lang="zh-CN" altLang="en-US" sz="15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采用尾插法建立单链表</a:t>
            </a:r>
            <a:endParaRPr lang="zh-CN" altLang="en-US" sz="15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TailInsert (</a:t>
            </a: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LNode  *&amp;L,int  a[],int  n</a:t>
            </a: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</a:t>
            </a: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LNode   *p,*r;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L=(LNode *)malloc(sizeof(LNode));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L-&gt;next=NULL;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r=L;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for(int i =0;i&lt;n;++i)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{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p=(LNode *)malloc(sizeof(LNode));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p-&gt;data=a[i];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r-&gt;next=p;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r=r-&gt;next;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}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r-&gt;next=NULL;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472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两个结点之间插入一个新结点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65860"/>
            <a:ext cx="3777615" cy="138303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q-&gt;next=p-&gt;next;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p-&gt;next=q;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1575" y="254896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删除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一个结点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11505" y="3321050"/>
            <a:ext cx="8919845" cy="226504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q=p-&gt;next;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p-&gt;next=q-&gt;next;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q-&gt;next=NULL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；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free(q);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调用函数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free()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来释放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所指结点的内存空间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结点的查找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的结点，找到后返回该结点指针，否则返回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LNode  *FindX(LNode *L,int x)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LNode  *p=L-&gt;next;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while(p!=NULL&amp;&amp;p-&gt;data!=x)         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p=p-&gt;next;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return   p;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T1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是两个单链表（表带头结点），其中元素递增有序，设计一个算法，将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归并成一个按元素值非递减有序的链表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中的结点组成。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UNIT_PLACING_PICTURE_USER_VIEWPORT" val="{&quot;height&quot;:4678,&quot;width&quot;:10371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UNIT_PLACING_PICTURE_USER_VIEWPORT" val="{&quot;height&quot;:4678,&quot;width&quot;:10371}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7862</Words>
  <Application>WPS 演示</Application>
  <PresentationFormat>宽屏</PresentationFormat>
  <Paragraphs>358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链表</vt:lpstr>
      <vt:lpstr>单链表的定义</vt:lpstr>
      <vt:lpstr>PowerPoint 演示文稿</vt:lpstr>
      <vt:lpstr>单链表结点定义</vt:lpstr>
      <vt:lpstr>单链表上基本操作的实现</vt:lpstr>
      <vt:lpstr>PowerPoint 演示文稿</vt:lpstr>
      <vt:lpstr>两个结点之间插入一个新结点</vt:lpstr>
      <vt:lpstr>结点的查找</vt:lpstr>
      <vt:lpstr>T1</vt:lpstr>
      <vt:lpstr>PowerPoint 演示文稿</vt:lpstr>
      <vt:lpstr>PowerPoint 演示文稿</vt:lpstr>
      <vt:lpstr>T2</vt:lpstr>
      <vt:lpstr>PowerPoint 演示文稿</vt:lpstr>
      <vt:lpstr>T3</vt:lpstr>
      <vt:lpstr>PowerPoint 演示文稿</vt:lpstr>
      <vt:lpstr>T4</vt:lpstr>
      <vt:lpstr>PowerPoint 演示文稿</vt:lpstr>
      <vt:lpstr>PowerPoint 演示文稿</vt:lpstr>
      <vt:lpstr>双链表的定义</vt:lpstr>
      <vt:lpstr>双链表的插入操作</vt:lpstr>
      <vt:lpstr>循环单链表</vt:lpstr>
      <vt:lpstr>静态链表结构类型的定义</vt:lpstr>
      <vt:lpstr>T5</vt:lpstr>
      <vt:lpstr>PowerPoint 演示文稿</vt:lpstr>
      <vt:lpstr>PowerPoint 演示文稿</vt:lpstr>
      <vt:lpstr>T6</vt:lpstr>
      <vt:lpstr>PowerPoint 演示文稿</vt:lpstr>
      <vt:lpstr>T7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陈志宏</cp:lastModifiedBy>
  <cp:revision>193</cp:revision>
  <dcterms:created xsi:type="dcterms:W3CDTF">2019-06-19T02:08:00Z</dcterms:created>
  <dcterms:modified xsi:type="dcterms:W3CDTF">2021-07-08T06:31:42Z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2052-11.1.0.10640</vt:lpwstr>
  </property>
  <property fmtid="{D5CDD505-2E9C-101B-9397-08002B2CF9AE}" pid="3" name="ICV">
    <vt:lpwstr>A6521A69583246C394C96831DB808EE2</vt:lpwstr>
  </property>
</Properties>
</file>