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7" r:id="rId5"/>
    <p:sldId id="257" r:id="rId6"/>
    <p:sldId id="280" r:id="rId7"/>
    <p:sldId id="281" r:id="rId8"/>
    <p:sldId id="282" r:id="rId9"/>
    <p:sldId id="258" r:id="rId10"/>
    <p:sldId id="268" r:id="rId11"/>
    <p:sldId id="269" r:id="rId12"/>
    <p:sldId id="270" r:id="rId13"/>
    <p:sldId id="259" r:id="rId14"/>
    <p:sldId id="283" r:id="rId15"/>
    <p:sldId id="284" r:id="rId16"/>
    <p:sldId id="260" r:id="rId17"/>
    <p:sldId id="285" r:id="rId18"/>
    <p:sldId id="286" r:id="rId19"/>
    <p:sldId id="287" r:id="rId20"/>
    <p:sldId id="261" r:id="rId21"/>
    <p:sldId id="299" r:id="rId22"/>
    <p:sldId id="300" r:id="rId23"/>
    <p:sldId id="301" r:id="rId24"/>
    <p:sldId id="262" r:id="rId25"/>
    <p:sldId id="302" r:id="rId26"/>
    <p:sldId id="303" r:id="rId27"/>
    <p:sldId id="304" r:id="rId28"/>
    <p:sldId id="263" r:id="rId29"/>
    <p:sldId id="305" r:id="rId30"/>
    <p:sldId id="306" r:id="rId31"/>
    <p:sldId id="307" r:id="rId32"/>
    <p:sldId id="264" r:id="rId33"/>
    <p:sldId id="308" r:id="rId34"/>
    <p:sldId id="309" r:id="rId35"/>
    <p:sldId id="265" r:id="rId36"/>
    <p:sldId id="310" r:id="rId37"/>
    <p:sldId id="311" r:id="rId38"/>
    <p:sldId id="312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1.jpeg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ags" Target="../tags/tag8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tags" Target="../tags/tag9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575" y="1135435"/>
            <a:ext cx="10969200" cy="4759200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设将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n(n&gt;1)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个整数存放在一维数组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中。设计一个在时间和空间两方面都尽可能高效的算法。将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中保存的序列循环左移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0&lt;p&lt;n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）个位置，即将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中的数据由（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,.....,X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n-1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）变换为（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p+1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,.....,X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n-1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......,X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p-1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）。要求：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）给出算法的基本设计思想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）根据设计思想，采用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语言描述算法，关键之处给出注释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0"/>
            <a:ext cx="12192000" cy="68573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 M_search(int A[],int  B[],int  n)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{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int s1=0,d1=n-1,m1,s2=0,d2=n-1,m2;  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//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分别表示序列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A,B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的首位数末位数和中位数</a:t>
            </a:r>
            <a:endParaRPr lang="zh-CN" altLang="en-US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while(s1!=d1||s2!=d2)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{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m1=(s1+d1)/2;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m2=(s2+d2)/2;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if(A[m1]==B[m2])                        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1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如果是第一种情况</a:t>
            </a:r>
            <a:endParaRPr lang="en-US" altLang="zh-CN" sz="1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return  A[m1];                     </a:t>
            </a:r>
            <a:r>
              <a:rPr lang="en-US" altLang="zh-CN" sz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//</a:t>
            </a:r>
            <a:r>
              <a:rPr lang="zh-CN" altLang="en-US" sz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直接返回即最终的中位数</a:t>
            </a:r>
            <a:endParaRPr lang="zh-CN" altLang="en-US" sz="12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if(A[m1]&lt;B[m2])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{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if((s1+d1)%2==0)                 </a:t>
            </a:r>
            <a:r>
              <a:rPr lang="en-US" altLang="zh-CN" sz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若元素个数为奇数</a:t>
            </a:r>
            <a:endParaRPr lang="zh-CN" altLang="en-US" sz="12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{     s1=m1;                        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//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舍弃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中间点以前的部分并保留中间点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d2=m2;                        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//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舍弃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中间点以后的部分并保留中间点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}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else                                  </a:t>
            </a:r>
            <a:r>
              <a:rPr lang="en-US" altLang="zh-CN" sz="11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//</a:t>
            </a:r>
            <a:r>
              <a:rPr lang="zh-CN" altLang="en-US" sz="11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若元素个数为偶数</a:t>
            </a:r>
            <a:endParaRPr lang="en-US" altLang="zh-CN" sz="11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{     s1=m1+1;                    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//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舍弃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中间点以及中间点以前的部分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d2=m2;                    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//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舍弃</a:t>
            </a: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 sz="11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中间点以后的部分且保留中间点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}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1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}</a:t>
            </a:r>
            <a:endParaRPr lang="en-US" altLang="zh-CN" sz="11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0"/>
            <a:ext cx="12193270" cy="685736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else           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如果是第三种情况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if((s2+d2)%2==0)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若元素个数为奇数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{ 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d1=m1;    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舍弃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中间点以后的部分且保留中间点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s2=m2;    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舍弃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中间点以前的部分且保留中间点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else                 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若元素个数为偶数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d1=m1;    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舍弃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中间点以后的部分且保留中间点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s2=m2+1; 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舍弃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中间点及中间点以前的部分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return  A[s1]&lt;B[s2]?A[s1]:B[s2];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4.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给定一个含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n≥1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）个整数的数组，请设计一个在时间上尽可能高效的算法，找出数组中未出现的最小正整数。例如数组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{-5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3}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中未出现的最小正整数是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；数组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3}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中未出现的最小正整数是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4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要求：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）给出算法的基本设计思想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）根据设计思想，采用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语言描述算法，关键之处给出注释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04971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）分配一个用于标记的数组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B[n]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，用来记录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中是否出现了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1~n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中的正整数，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B[1]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对应正整数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B[n]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对应正整数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，初始化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B[0]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-1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，其它全部为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。由于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中含有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个整数，因此可能返回的值是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1~n+1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，当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中的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个数恰好为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1~n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时返回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n+1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。当数组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中出现了小于等于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或大于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的值时，会导致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1~n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中必然出现空余位置，返回的结果必然在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1~n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中，因此对于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中出现的小于等于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或大于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的值可以不采取任何操作。算法流程如下：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从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A[0]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开始遍历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，若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0&lt;A[i]&lt;=n,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则令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B[A[i]]=1;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否则不做任何操作。对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遍历结束后，开始遍历数组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，若能找到第一个满足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B[i]==0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的下标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，则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为最终结果，若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B[i]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全部不为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，返回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n+1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95" y="192405"/>
            <a:ext cx="11920220" cy="660400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int  FindMin(int A[],int  n)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int  i,B[n+1]={0};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初始化辅助数组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B[0]=-1;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for(i=0;i&lt;n;i++)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if(A[i]&gt;0&amp;&amp;A[i]&lt;=n)  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扫描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数组的值并对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对应的位置进行标记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 B[A[i]]=1;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for(i=0;i&lt;=n;i++)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if(B[i]==0)       return  i;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扫描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数组，找到目标值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return  n+1;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/>
        </p:nvSpPr>
        <p:spPr>
          <a:xfrm>
            <a:off x="611575" y="93287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定义三元组（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a,b,c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(a,b,c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均为正数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的距离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D=|a-b|+|b-c|+|c-a|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。给定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个非空整数集合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，按升序分别存储在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个数组中。请设计一个尽可能高效的算法，计算并输出所有可能的三元组（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a,b,c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(a∈S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,b∈S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,c∈S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中的最小距离。例如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={-1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9}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={-25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-10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11}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={2,9,17,30,41}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，则最小距离为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，相应的三元组为（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9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9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）。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要求：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）给出算法的基本设计思想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）根据设计思想，采用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语言描述算法，关键之处给出注释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049075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使用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min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记录所有已处理的三元组的最小距离，初值为一个足够大的整数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集合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,S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分别保存在数组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A,B,C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中，数组的下标变量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i=j=k=0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，当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i&lt;|S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|,j&lt;|S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|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且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k&lt;|S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|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时，（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|S|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表示集合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中的元素个数）循环执行下面的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a)~c)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步骤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计算（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A[i],B[j],C[k]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）的距离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若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D&lt;D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min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则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min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=D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将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A[i],B[j],C[k]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中的最小值的下标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+1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最后输出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min</a:t>
            </a:r>
            <a:endParaRPr lang="en-US" altLang="zh-CN" sz="2400" baseline="-25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0"/>
            <a:ext cx="12124690" cy="6857365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2)#define  MAX=1000000;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int  ads(int  a)          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计算绝对值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if(a&lt;0)  return  -a;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else    return  a;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bool  xls_min(int a,int b,int c)     //a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是否是三个数中的最小值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if(a&lt;=b&amp;&amp;a&lt;=c)    return  true;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return  false;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73685"/>
            <a:ext cx="10968990" cy="644207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int  FindMin(int  A[],int  n,int   B[],int   m,int   C[],int   p)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 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int  i=0,j=0,k=0,D_min=MAX,D;    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//D_min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用于记录三元组的最小距离，初值赋为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MAX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while(i&lt;n&amp;&amp;j&lt;m&amp;&amp;k&lt;p&amp;&amp;D_min&gt;0)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{ 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D=abs(A[i]-B[j])+abs(B[j]-C[k])+abs(C[k]-A[i]);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计算（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A[i],B[j],C[k]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）的距离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D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             if(D&lt;D_min)   D_min=D;      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更新最小距离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if(xls_min(A[i],B[j],C[k]))       i++;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找出最小值的下标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else  if(xls_min(B[j],C[k],A[i]))    j++;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else  k++;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return  D_min;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6315" y="89223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已知一个带有头结点的单链表，结点结构为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            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假设链表只给出了头指针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list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，在不改变链表的前提下，请设计一个尽可能高效的算法，查找链表中倒数第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k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个位置上的结点（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k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为正整数）。若查找成功，算法输出该节点的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data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域的值，并返回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；否则，只返回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要求：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）描述算法的基本设计思想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）描述算法的详细实现步骤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）根据设计思想和步骤，采用程序设计语言描述算法，关键之处给出简要注释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pic>
        <p:nvPicPr>
          <p:cNvPr id="5" name="图片 4" descr="QQ图片2021060513405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5765" y="429260"/>
            <a:ext cx="2783840" cy="12553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395025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）可将这个问题视为把数组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ab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转换成数组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代表数组的前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个元素，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代表数组中余下的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n-p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个元素），先将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逆置得到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a-1b,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再将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逆置的到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en-US" altLang="zh-CN" sz="2800" baseline="30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-1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en-US" altLang="zh-CN" sz="2800" baseline="30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-1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，最后将整个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en-US" altLang="zh-CN" sz="2800" baseline="30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-1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en-US" altLang="zh-CN" sz="2800" baseline="30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-1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逆置得到（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en-US" altLang="zh-CN" sz="2800" baseline="30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-1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en-US" altLang="zh-CN" sz="2800" baseline="30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-1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r>
              <a:rPr lang="en-US" altLang="zh-CN" sz="2800" baseline="30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-1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=ba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。设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Reverse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函数执行将数组元素逆置的操作，对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abcdefgh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向左循环移动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p=3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）个位置的过程如下：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Reverse(0,p-1)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得到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cbadefgh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Reverse(p,n-1)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得到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cbahgfed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Reverse(0,n-1)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得到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defghabc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注：在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Reverse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中，两个参数分别表示数组中带转换元素的始末位置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815" y="643890"/>
            <a:ext cx="11850370" cy="5570220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）定义两个指针变量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q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，初始时均指向头结点的下一个结点（链表的第一个结点），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指针沿链表移动，当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指针移动到第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k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个结点时，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q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指针开始于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指针同步移动，当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指针移动到最后一个结点时，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q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指针所指示的结点为倒数第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k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个结点。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）实现步骤如下：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a)count=0,p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q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指向链表表头结点的下一个结点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b)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若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为空，转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e)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c)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若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count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等于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k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，则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q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指向下一个结点；否则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count=count+1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d)p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指向下一个结点，转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e)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若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count=k,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则查找成功，输出该结点的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data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域的值，返回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，否则说明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k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值超过了线性表的长度，查找失败返回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0.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f)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算法结束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-635"/>
            <a:ext cx="12192000" cy="68592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typedef  struct  LNode                //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链表结点的结构定义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{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int  data;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struct  LNode  *link;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}LNode;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int  Search_k(LNode  *list,int  k)     //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查找倒数第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k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个结点并输出该结点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data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域的值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LNode  *p=list-&gt;link,*q=list-&gt;link;    //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指针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p,q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均指向第一个结点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int  count=0;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while(p!=NULL)                    //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遍历链表直到最后一个结点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{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if(count&lt;k)   count++;     //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计数，若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count&lt;k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，之移动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else    q=q-&gt;link;            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p=p-&gt;link;                     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//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否则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p,q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同步移动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}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1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if(count&lt;k)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return  0;         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如果查找失败，返回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else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printf(“%d”,q-&gt;data);      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查找成功，打印并返回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return   1;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7005" y="496570"/>
            <a:ext cx="11818620" cy="608774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2.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假定采用带头结点的单链表保存单词，当两个单词有相同的后缀时，可享用相同的后缀存储空间，例如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“loading”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“being”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的存储映像如下图所示。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设计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str1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str2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分别指向两个单词所在链表的头结点，链表节点结构为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请设计一个时间上尽可能高效的算法，找出由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str1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str2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所指向两个链表的共同后缀的起始位置（如图中字符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所在结点的位置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）。要求：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）给出算法的基本设计思想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）根据设计思想，采用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语言描述算法，关键之处给出注释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）说明你所设计算法的时间复杂度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pic>
        <p:nvPicPr>
          <p:cNvPr id="5" name="图片 4" descr="QQ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53310" y="1486535"/>
            <a:ext cx="6169660" cy="1790700"/>
          </a:xfrm>
          <a:prstGeom prst="rect">
            <a:avLst/>
          </a:prstGeom>
        </p:spPr>
      </p:pic>
      <p:pic>
        <p:nvPicPr>
          <p:cNvPr id="6" name="图片 5" descr="QQ图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215" y="3045460"/>
            <a:ext cx="1883410" cy="7664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049075"/>
            <a:ext cx="10969200" cy="4759200"/>
          </a:xfrm>
        </p:spPr>
        <p:txBody>
          <a:bodyPr/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分别求出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str1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str2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所指的两个链表的长度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将两个链表以表尾对齐：令指针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q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分别指向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str1,str2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的头结点，若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m≥n,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则指针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先走，使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指向链表中的第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m-n+1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个结点；若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m&lt;n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，则使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q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指向链表中的第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n-m+1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个结点，即使指针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q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所指的结点到表尾的长度相等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反复将指针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q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同步向后移动，当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p,q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指向同一位置时停止，即为共同后缀的起始位置，算法结束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0"/>
            <a:ext cx="12192000" cy="685800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typedef  struct  Node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char  data;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struct  Node   *next;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}SNode;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int  length(SNode   *head)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求链表长度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int   len=0;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while(head-&gt;next!=NULL)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len++;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head=head-&gt;next;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return   len;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0"/>
            <a:ext cx="12192000" cy="685736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SNode  *FindAddr(SNode  *str1,SNode   *str2)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找出公共后缀的起始地址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int m,n;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SNode  *p,*q;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m=length(str1);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求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str1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的长度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n=length(str2);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求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str2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的长度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for(p=str1;m&gt;n;m--)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若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m&gt;n,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使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指向链表中的第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m-n+1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个结点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p=p-&gt;next;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for(q=str2;m&lt;n;n--)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若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m&lt;n.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使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q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指向链表的第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n-m+1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个结点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q=q-&gt;next;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while(p-&gt;next!=NULL&amp;&amp;p-&gt;next!=q-&gt;next)           //p,q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同步向后移动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p=p-&gt;next;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q=q-&gt;next;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return  p-&gt;next;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返回共同后缀的起始地址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2235" y="212725"/>
            <a:ext cx="11971655" cy="65233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3.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用单链表保存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个整数，结点的结构为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             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，且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|data|≤n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为正整数）。现要求设计一个时间复杂度尽可能高效的算法，对于链表中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data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的绝对值相等的结点，仅保留第一次出现的结点而删除其余绝对值相等的结点。例如，若给定的单链表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head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如下：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则删除结点后的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head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为：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要求：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）给出算法的基本设计思想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）使用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给出单链表结点的数据类型定义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）根据设计思想，采用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描述算法，关键之处给出注释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）说明设计算法的时间复杂度和空间复杂度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pic>
        <p:nvPicPr>
          <p:cNvPr id="5" name="图片 4" descr="QQ图片2021060513405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54370" y="0"/>
            <a:ext cx="1475740" cy="665480"/>
          </a:xfrm>
          <a:prstGeom prst="rect">
            <a:avLst/>
          </a:prstGeom>
        </p:spPr>
      </p:pic>
      <p:pic>
        <p:nvPicPr>
          <p:cNvPr id="6" name="图片 5" descr="QQ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418590"/>
            <a:ext cx="7592695" cy="1240155"/>
          </a:xfrm>
          <a:prstGeom prst="rect">
            <a:avLst/>
          </a:prstGeom>
        </p:spPr>
      </p:pic>
      <p:pic>
        <p:nvPicPr>
          <p:cNvPr id="7" name="图片 6" descr="QQ图片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3091180"/>
            <a:ext cx="3836670" cy="10337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04971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）要求设计时间上尽可能高效的算法因此用空间换时间，使用辅助数组记录链表中已出现的数值，从而只需要对链表进行一次扫描。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因为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|data|≤n,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故辅助数组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q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的大小为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n+1,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各元素的初值为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。依次扫描链表中的各结点，同时检查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q[|data|]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的值，若为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则保留该结点，并令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q[|data|]=1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；否则将该结点从链表中删除。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0"/>
            <a:ext cx="12193270" cy="6857365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typedef  struct  LNode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int    data;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struct  LNode  *link;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} LNode;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3)void  func(LNode  *h,int   n)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LNode  *p=h,r;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int  *q,m;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q=(int *)malloc(sizeof(int)*(n+1));   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申请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n+1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个位置的辅助空间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for(int  i=0;i&lt;n+1;i++)                     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数组元素初值置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*(q+i)=0;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635" cy="654367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Void  Reverse(int R[], int  left,int  right)                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//left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表示待逆置的起始位置，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riht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表示待逆置的末位置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{   int i,temp;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while(left!=right||(left+1)!=right)      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//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数组长度为奇数时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left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right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相等则逆置完成，偶数时两者相遇则逆置完成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{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temp=R[left]; 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R[left]=R[right];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R[right]=temp;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left++;right--;                      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//left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right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同时向中间遍历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}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}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Void  Converse(int R[],int n,int p)     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//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通过三次调用逆置函数得到最终结果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{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Reverse(R,0,p-1);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Reverse(R,p,n-1);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Reverse(R,0,n-1);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}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635"/>
            <a:ext cx="12192000" cy="685736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while(p-&gt;link!=NULL)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m=p-&gt;link-&gt;data&gt;0?p-&gt;link-&gt;data:-p-&gt;link-&gt;data;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if(*(q+m)==0)   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判断该结点的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data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是否已出现过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*(q+m)=1;  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首次出现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p=p-&gt;link; 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保留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else                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如果是重复出现，删除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r=p-&gt;link;                 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p-&gt;link=r-&gt;link;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free(r);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free(q);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4.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设计一个算法完成以下功能：判断一个链表是否有环，如果有，找出环的入口点并返回，否则返回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NULL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04971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）设置快慢两个指针分别为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fast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slow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，初始时都指向链表头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head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slow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每次走一步，即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slow=slow-&gt;next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fast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每次走两步，即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fast=fast-&gt;next-&gt;next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。由于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fast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比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slow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走得快，如果有环，那么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fast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一定先进入环而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slow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后进入环。当两个指针都进入环后，经过若干操作后两个指针定能在换上相遇。这样就可以判断一个链表是否有环。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当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slow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刚进入环时，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fast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早已进入环。因为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fast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每次比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slow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多走一步且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fast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与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slow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的距离小宇环的长度，所以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fast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slow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相遇时，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slow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所走的距离不超过环的长度。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设头结点到环的入口点的距离为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，环的入口点沿着环的方向到相遇点的距离为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，环长为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r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，相遇时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fast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绕了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圈。则有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a+x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=a+n*r+x,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即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a=n*r-x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。显然从头结点到环的入口点的距离等于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倍的环长减去环的入口点到相遇点的距离。因此设置两个指针，一个指向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head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，一个指向相遇点，两个指针同步移动（均为一次走一步），相遇点即为环的入口点。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0"/>
            <a:ext cx="12192000" cy="685736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2)LNode  *FindLoopStart(LNode  *head)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LNode *fast=head,*slow=head;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设置快慢两个指针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while(slow!=NULL&amp;&amp;fast-&gt;next!=NULL)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slow=slow-&gt;next;    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慢指针每次走一步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fast=fast-&gt;next-&gt;next;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快指针每次走两步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if(slow==fast)     break;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相遇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if(slow==NULL||fast-&gt;next==NULL)     return  NULL;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没有环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LNode  *p1=head,*p2=slow;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分别指向开始点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head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和相遇点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while(p1!=p2)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{    p1=p1-&gt;next;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p2=p2-&gt;next;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return   p1;          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返回入口点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575" y="15182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5.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设线性表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L=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a1,a2,a3...an-2,an-1,an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）采用带头结点的单链表保存，链表中的结点定义如下：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typedef   struct  node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int  data;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struct  node  *next;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}NODE;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请设计一个空间复杂度为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O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）并且时间上尽可能高效的算法，重新排列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中的各结点到线性表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L’=(a1,an,a2,an-1,a3,an-2......)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。要求：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）给出算法的基本设计思想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）根据设计思想用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描述算法，关键之处给出注释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）说明你所设计的算法的时间复杂度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04971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先找出链表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的中间结点，为此设置两个指针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q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，指针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每次走一步，指针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q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每次走两步，当指针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q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到达链尾时，指针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正好在链表的中间结点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然后将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的后半段结点原地逆置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从单链表前后两端中依次各取一个结点按要求重排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0"/>
            <a:ext cx="12193270" cy="6857365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2)void  ChangeList(NODE  *h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NODE  *p,*q,*r,*s;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p=q=h;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while(q-&gt;next!=NULL)  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寻找中间结点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p=p-&gt;next;                          //p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走一步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q=q-&gt;next;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if(q-&gt;next!=NULL)   q=q-&gt;next;   //q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走两步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q=p-&gt;next;                   //p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所指结点为中间结点，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q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为后半段链表的首结点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p-&gt;next=NULL;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while(q!=NULL)                //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将链表后半段逆置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{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r=q-&gt;next;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q-&gt;next=p-&gt;next;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p-&gt;next=q;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q=r;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}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s=h-&gt;next;                //s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指向前半段第一个数据节点即插入点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q=p-&gt;next;               //q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指向后半段第一个数据结点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p-&gt;next=NULL;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575" y="1125275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已知一个整数序列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A=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.....a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n-1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其中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0≤a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&lt;n(0≤i&lt;n)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。若存在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p2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=...=a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pm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=x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且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m&gt;n/2(0≤p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k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&lt;n,1≤k≤m),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则称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x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的主元素。例如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A=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7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），则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为主元素；又如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A=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7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）则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没有主元素。假设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中的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个元素保存在一个一维数组中，请设计一个尽可能高效的算法，找出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的主元素，若存在主元素，则输出该元素；否则输出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-1.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要求：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）给出算法的基本设计思想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）根据设计思想，采用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语言描述算法，关键之处给出注释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780" y="1165860"/>
            <a:ext cx="9824085" cy="436372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）算法的策略是标出一个可能成为主元素的元素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Num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，然后重新计数，确认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Num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是否是主元素。算法可分为以下两步：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）选取候选的主元素，依次扫描所给数组中的每个整数，将第一个遇到的整数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Num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保存到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中，记录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Num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出现的次数为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；若遇到下一个整数仍等于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Num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，则计数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+1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，否则计数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-1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，当计数减到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时，将遇到的下一个整数保存到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中，计数重新标记为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，开始新一轮计数，即从当前位置重复上述过程，直到扫描完全部数组元素。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判断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是否是真正的主元素，再次扫描该数组，统计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中元素出现的次数，若大于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n/2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，则为主元素，否则，序列中不存在主元素。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635"/>
            <a:ext cx="12192000" cy="685736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</a:rPr>
              <a:t>2</a:t>
            </a:r>
            <a:r>
              <a:rPr lang="zh-CN" altLang="en-US" sz="1700">
                <a:solidFill>
                  <a:schemeClr val="tx1"/>
                </a:solidFill>
              </a:rPr>
              <a:t>）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int  Majority(int A[],int  n)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{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int  i,c,count=1;     //c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用来保存候选主元素，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count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用来计数</a:t>
            </a:r>
            <a:endParaRPr lang="zh-CN" altLang="en-US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c=A[0];                 //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假设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A[0]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为候选主元素</a:t>
            </a:r>
            <a:endParaRPr lang="zh-CN" altLang="en-US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for(i=1;i&lt;n;i++)     //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查找候选主元素</a:t>
            </a:r>
            <a:endParaRPr lang="zh-CN" altLang="en-US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{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if(A[i]==c)     count++;              //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对</a:t>
            </a: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中的候选主元素计数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else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{      if(count&gt;0)       count--;       //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处理不是候选主元素的情况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 else                                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 {   c=A[i];                           //</a:t>
            </a:r>
            <a:r>
              <a:rPr lang="zh-CN" altLang="en-US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更换候选主元素，重新计数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      count=1;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  }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}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}</a:t>
            </a:r>
            <a:endParaRPr lang="en-US" altLang="zh-CN" sz="17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15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40410"/>
            <a:ext cx="12192000" cy="5377180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if(count&gt;0)                                        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判断最终的候选主元素是不是主元素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for(i=count=0;i&lt;n;i++)               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统计数组中候选主元素实际上出现的次数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{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      if(A[i]==c)     count++;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if(count&gt;n/2)        return   c;      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确认是主元素则返回主元素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       else   return  -1;                        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不存在返回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-1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          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}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575" y="104971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3.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一个长度为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L≥1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）的升序序列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，处在第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[L/2]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个位置的数称为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的中位数。例如，若序列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11,13,15,17,19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），则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的中位数是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15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，两个序列的中位数是含它们所有元素的升序序列的中位数，例如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=(2,4,6,8,20),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S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的中位数是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。现在有两个等长升序序列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，试设计一个在时间和空间两个方面都尽可能高效的算法，找出两个序列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和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的中位数。要求：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）给出算法的基本设计思想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）根据设计思想，采用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C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  <a:sym typeface="+mn-ea"/>
              </a:rPr>
              <a:t>语言描述算法，关键之处给出注释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93287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1)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分别求两个升序序列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A,B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的中位数，设为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a,b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，求序列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A,B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的中位数过程如下：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若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a=b,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则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或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为所求的中位数，算法结束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若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a&lt;b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，则舍弃序列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中较小的一半，同时舍弃序列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中较大的一半，要求两次舍弃的长度相等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若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a&gt;b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，则舍弃序列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中较大的一半，同时舍弃序列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中较小的一半，要求两次舍弃的长度相等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在保留的两个升序序列中，重复上述三步的过程，知道两个序列中只含一个元素为止，较小者即为所求的中位数</a:t>
            </a: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UNIT_PLACING_PICTURE_USER_VIEWPORT" val="{&quot;height&quot;:4678,&quot;width&quot;:10371}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UNIT_PLACING_PICTURE_USER_VIEWPORT" val="{&quot;height&quot;:2820,&quot;width&quot;:9716}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UNIT_PLACING_PICTURE_USER_VIEWPORT" val="{&quot;height&quot;:4678,&quot;width&quot;:10371}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11987</Words>
  <Application>WPS 演示</Application>
  <PresentationFormat>宽屏</PresentationFormat>
  <Paragraphs>379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Wingdings</vt:lpstr>
      <vt:lpstr>Times New Roman</vt:lpstr>
      <vt:lpstr>华文楷体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AO</cp:lastModifiedBy>
  <cp:revision>187</cp:revision>
  <dcterms:created xsi:type="dcterms:W3CDTF">2019-06-19T02:08:00Z</dcterms:created>
  <dcterms:modified xsi:type="dcterms:W3CDTF">2021-06-10T12:49:00Z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F738FCF33666489490093E6359C4374E</vt:lpwstr>
  </property>
</Properties>
</file>