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image" Target="../media/image1.jpeg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tags" Target="../tags/tag9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9600">
                <a:latin typeface="华文楷体" panose="02010600040101010101" charset="-122"/>
                <a:ea typeface="华文楷体" panose="02010600040101010101" charset="-122"/>
              </a:rPr>
              <a:t>链表</a:t>
            </a:r>
            <a:endParaRPr lang="zh-CN" altLang="zh-CN" sz="96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040" y="491490"/>
            <a:ext cx="11291570" cy="498221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void merge(LNode *A, LNode  *B,LNode  *&amp;C)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LNode  *p=A-&gt;next;         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来跟踪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的最小值结点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LNode  *q=B-&gt;next;         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来跟踪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的最小值结点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LNode   *r;                      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//r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始终指向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的终端结点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C=A;                               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的头结点来做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的头结点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C-&gt;next=NULL;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free(B);                           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//B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的头结点无用，释放掉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r=C;                                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//r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指向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，此时的头结点也是终端结点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285" y="90805"/>
            <a:ext cx="10968990" cy="66655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while(p!=NULL&amp;&amp;q!=NULL)                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都不为空时，选取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所指结点中的较小者插入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的尾部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{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if(p-&gt;data&lt;=q-&gt;data)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{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     r-&gt;next=p;p=p-&gt;next;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     r=r-&gt;next;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else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{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     r-&gt;next=q;q=q-&gt;next;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     r=r-&gt;next;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r-&gt;next = NULL;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if(p!=NULL)r-&gt;next = p;                    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将还有剩余结点的链表链接在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的尾部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if(q!=NULL)r-&gt;next = q;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}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T2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为带头结点的单链表，编写算法实现从尾到头反向输出每个结点的值</a:t>
            </a:r>
            <a:endParaRPr lang="zh-CN" altLang="en-US" sz="3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95319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void  PrintL(LNode  *L)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if(L-&gt;next!=NULL)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PrintL(L-&gt;next);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}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if(L!=NULL)    print(L-&gt;data);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T3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试编写在带头结点的单链表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中删除一个最小值结点的高效算法（最小值结点是唯一的）</a:t>
            </a:r>
            <a:endParaRPr lang="zh-CN" altLang="en-US" sz="3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0968990" cy="685800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void   DeleteMin(LNode  *L)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LNode  *pre=L,*p=pre-&gt;next;                  </a:t>
            </a: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//p</a:t>
            </a:r>
            <a:r>
              <a:rPr lang="zh-CN" altLang="en-US" sz="175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为工作指针，</a:t>
            </a: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pre</a:t>
            </a:r>
            <a:r>
              <a:rPr lang="zh-CN" altLang="en-US" sz="175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指向它的前驱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LNode  *minpre=pre,*minp=p;                 </a:t>
            </a: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//minpre</a:t>
            </a:r>
            <a:r>
              <a:rPr lang="zh-CN" altLang="en-US" sz="175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指向最小结点的前驱，</a:t>
            </a: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minp</a:t>
            </a:r>
            <a:r>
              <a:rPr lang="zh-CN" altLang="en-US" sz="175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指向最小结点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while(p!=NULL)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{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if(p-&gt;data&lt;minp-&gt;data)                   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找比当前最小更小的结点</a:t>
            </a:r>
            <a:endParaRPr lang="en-US" altLang="zh-CN" sz="175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{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minp=p;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minpre=pre;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pre=p;                                             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往后扫描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p=p-&gt;next;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}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minpre-&gt;next=minp-&gt;next;                    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删除最小值结点</a:t>
            </a:r>
            <a:endParaRPr lang="en-US" altLang="zh-CN" sz="175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free(minp);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T4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试编写算法将带头结点的单链表就地逆置，就地指辅助空间复杂度为</a:t>
            </a:r>
            <a:r>
              <a:rPr lang="en-US" altLang="zh-CN" sz="3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3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3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3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endParaRPr lang="zh-CN" altLang="en-US" sz="3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10490"/>
            <a:ext cx="10968990" cy="639254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void  Reverse(LNode *L)                   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//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解法一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LNode*p,*r;                   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//p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为工作指针，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的后继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p=L-&gt;next;                                  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从第一个元素结点开始</a:t>
            </a:r>
            <a:endParaRPr lang="en-US" altLang="zh-CN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L-&gt;next=NULL;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while(p!=NULL)                          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依次头插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r=p-&gt;next;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p-&gt;next=L-&gt;next;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L-&gt;next=p;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p=r;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245" y="162560"/>
            <a:ext cx="11911965" cy="658368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void  Reverse(LNode *L)                 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//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解法二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LNode  *pre,*p=L-&gt;next,*r=p-&gt;next;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p-&gt;next=NULL;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while(r!=NULL)                          //r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为空，则说明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为最后一个结点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pre=p;                    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依次继续遍历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p=r;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r=r-&gt;next;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p-&gt;next=pre;          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指针反转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L-&gt;next=p;                  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处理最后一个结点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双链表的定义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双链表有两个指针域分别是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prior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next,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分别指向它的前驱和后继结点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双链表也分为带头结点的和不带头结点的，和单链表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类似。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双链表节点类型的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定义：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typedef  struct  DNode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int   data;                             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struct  DNode  *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prior,*next;     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}DNode;                              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6809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单链表的定义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624385"/>
            <a:ext cx="10969200" cy="4759200"/>
          </a:xfrm>
        </p:spPr>
        <p:txBody>
          <a:bodyPr>
            <a:normAutofit fontScale="90000"/>
          </a:bodyPr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线性表的链式存储称为链表，每个结点只包含一个指针域的链表称为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单链表。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用一组任意的存储单元存储线性表中的元素。用这种方法存储的线性表简称线性链表。存储链表中结点的一组任意的存储单元可以是连续的，也可以是不连续的，甚至是零散分布在内存中的任意位置上的。节点的逻辑顺序和物理顺序不一定相同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为了正确表示节点间的逻辑关系，在存储每个节点值的同时，还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必须存储指示其直接后继结点的地址，称为指针，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这两部分组成了链表中的结点结构。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链表是通过每个结点的指针域将线性表的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个结点按其逻辑次序链接在一起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的。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0360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双链表的插入操作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049655"/>
            <a:ext cx="10968990" cy="245681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在双链表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指针所指结点后插入新结点，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指向新结点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s-&gt;next=p-&gt;next;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p-&gt;next-&gt;prior=s;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s-&gt;prior=p;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p-&gt;next=s;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11575" y="350654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双链表的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删除操作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08330" y="4211955"/>
            <a:ext cx="10968990" cy="245681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删除双链表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指针所指结点的后继结点，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指向新结点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p-&gt;next=q-&gt;next;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q-&gt;next-&gt;prior=p;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free(q);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8328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循环单链表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988695"/>
            <a:ext cx="10968990" cy="1442085"/>
          </a:xfrm>
        </p:spPr>
        <p:txBody>
          <a:bodyPr/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循环单链表与单链表的区别在于，表中最后一个结点的指针不是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NULL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，而改为指向头结点，从而整个链表形成一个环。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11575" y="214383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循环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双链表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1505" y="2849245"/>
            <a:ext cx="10968990" cy="14420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循环双链表与双链表的区别在于，表中最后一个结点的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next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指针指向头结点，而头结点的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prior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指针指向表尾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结点。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611575" y="412693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静态链表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11505" y="4832350"/>
            <a:ext cx="10968990" cy="144208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静态链表是借助数组来描述线性表的链式存储结构，同样有数据域和指针域，不同的是这里的指针是结点的相对地址（数组下标），又称为游标，和顺序表一样，静态链表需要分配一块连续的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内存空间。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静态链表结构类型的定义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#define  MaxSize  50                       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charset="0"/>
              </a:rPr>
              <a:t>/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静态链表的最大长度</a:t>
            </a:r>
            <a:endParaRPr lang="zh-CN" altLang="en-US" sz="2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typedef   struct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ElemType  data;                 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int  next;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}SLinkList[MaxSize];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静态链表以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next==-1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作为结束标志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T5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给定两个单链表，编写算法找出两个链表的公共结点</a:t>
            </a:r>
            <a:endParaRPr lang="zh-CN" altLang="en-US" sz="32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0"/>
            <a:ext cx="11161395" cy="68580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LNode  *Search(LNode *L1,LNode  *L2)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  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int  len1=Length(L1),len2=Length(L2);       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//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计算两个链表的表长</a:t>
            </a:r>
            <a:endParaRPr lang="zh-CN" altLang="en-US" sz="175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LNode  *long,*short;                                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//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分别指向表长较长和较短的链表</a:t>
            </a:r>
            <a:endParaRPr lang="zh-CN" altLang="en-US" sz="175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if(len1&gt;len2)                                            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//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较长</a:t>
            </a:r>
            <a:endParaRPr lang="en-US" altLang="zh-CN" sz="175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{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long=L1-&gt;next;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short=L2-&gt;next;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dis=len1-len2;                                    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表长之差</a:t>
            </a:r>
            <a:endParaRPr lang="en-US" altLang="zh-CN" sz="175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else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{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long=L2-&gt;next;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short=L1-&gt;next;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dis=len2-len1;                                    </a:t>
            </a:r>
            <a:r>
              <a:rPr lang="en-US" altLang="zh-CN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//</a:t>
            </a:r>
            <a:r>
              <a:rPr lang="zh-CN" altLang="en-US" sz="175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表长之差</a:t>
            </a:r>
            <a:endParaRPr lang="en-US" altLang="zh-CN" sz="175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175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75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1689080" cy="6858000"/>
          </a:xfrm>
        </p:spPr>
        <p:txBody>
          <a:bodyPr/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while(dis--)                      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//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表长的链表先遍历到第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dis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个结点，然后同步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long=long-&gt;next;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while(long!=NULL)           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同步寻找共同结点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if(long==short)            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找到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return long;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else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long=long-&gt;next;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short=short-&gt;next;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return  NULL;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T6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设计一个算法，用于判断带头结点的循环双链表是否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对称</a:t>
            </a:r>
            <a:endParaRPr lang="zh-CN" altLang="en-US" sz="3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240" y="141605"/>
            <a:ext cx="11962765" cy="661543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   Symmetry(DNode    *L)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DNode     *p=L-&gt;next,*q=L-&gt;prior;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while(p!=q&amp;&amp;q-&gt;next!p)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if(p-&gt;data==q-&gt;data)                             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所指结点相同则继续比较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p=p-&gt;next;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q=q-&gt;prior;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else      return  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return   1;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T7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设头指针为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的带有表头结点的非循环双向链表，其每个结点中除有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pred(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前驱指针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data(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数据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next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（后续指针）域外，还有一个访问频度域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freq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。在链表被启用前，其值均初始化为零。每当在链表中进行一次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Locate(L,x)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运算时，令元素值为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x(int)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的结点中的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freq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域的值增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，并使此链表中结点保持按访问频度非增（递减）的顺序排列，同时最近访问的结点排在频度相同的结点前面，以便使频繁访问的结点总是靠近表头。使编写符合上述要求的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Locate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运算的算法，该运算为函数过程，返回找到结点的地址，类型为指针型。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1365" cy="685863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DNode  *Locate(DNode  *L,int   x)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DNode  *p=L-&gt;next,*q;       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//p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为工作指针，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的前驱用于查找，插入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while(p&amp;&amp;p-&gt;!=x)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p=p-&gt;next;                     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查找值为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的结点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if(!p){printf(“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不存在值为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的结点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\n”);return  NULL;}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else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p-&gt;freq++;                        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令元素值为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的结点频域加一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if(p-&gt;next!=NULL)      p-&gt;next-&gt;pred=p-&gt;pred;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p-&gt;pred-&gt;next=p-&gt;next;    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将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结点从链表摘下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q=p-&gt;pred;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while(q!=L&amp;&amp;q-&gt;freq&lt;=p-&gt;freq)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查找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结点的插入位置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q=q-&gt;pred;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p-&gt;next=q-&gt;next;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q-&gt;next-&gt;pred=p;                    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将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结点插入，一定是排在同频率的第一个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p-&gt;pred=q;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q-&gt;next=p;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return  p;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375975"/>
            <a:ext cx="10969200" cy="4759200"/>
          </a:xfrm>
        </p:spPr>
        <p:txBody>
          <a:bodyPr>
            <a:noAutofit/>
          </a:bodyPr>
          <a:p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通常用头指针来标识一个单链表，头指针为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NULL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时表示一个空表。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假设有一个单链表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带头结点的单链表：在单链表的第一个结点之前附加一个结点，称为头结点，在带头结点的单链表中，头指针指向头结点，头结点的值域除链表属性外不含任何信息，从头结点的后继结点开始存储数据信息，头指针始终不等于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NULL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L-&gt;next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等于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NULL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时，链表为空。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不带头结点的单链表：头指针直接指向开始结点，当头指针为空时，链表为空。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引入头结点后的优点：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由于第一个数据结点的位置被存放在头结点的数据域中，因此在链表的第一个位置上的操作和其它位置上的操作一致，无需进行特殊处理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无论链表是否为空，其头指针都指向头结点的非空指针（空表中头结点的指针与为空），因此空表和非空表的处理也就都得到了统一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315" y="89223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已知一个带有头结点的单链表，结点结构为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           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假设链表只给出了头指针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list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，在不改变链表的前提下，请设计一个尽可能高效的算法，查找链表中倒数第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个位置上的结点（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为正整数）。若查找成功，算法输出该节点的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data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域的值，并返回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；否则，只返回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）描述算法的基本设计思想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）描述算法的详细实现步骤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）根据设计思想和步骤，采用程序设计语言描述算法，关键之处给出简要注释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pic>
        <p:nvPicPr>
          <p:cNvPr id="4" name="图片 3" descr="QQ图片2021060513405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5765" y="429260"/>
            <a:ext cx="2783840" cy="1255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5" y="496570"/>
            <a:ext cx="11818620" cy="60877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2.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假定采用带头结点的单链表保存单词，当两个单词有相同的后缀时，可享用相同的后缀存储空间，例如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“loading”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“being”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的存储映像如下图所示。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设计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str1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str2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分别指向两个单词所在链表的头结点，链表节点结构为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请设计一个时间上尽可能高效的算法，找出由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str1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str2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所指向两个链表的共同后缀的起始位置（如图中字符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所在结点的位置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）。要求：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）给出算法的基本设计思想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）根据设计思想，采用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语言描述算法，关键之处给出注释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）说明你所设计算法的时间复杂度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pic>
        <p:nvPicPr>
          <p:cNvPr id="4" name="图片 3" descr="QQ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3310" y="1486535"/>
            <a:ext cx="6169660" cy="1790700"/>
          </a:xfrm>
          <a:prstGeom prst="rect">
            <a:avLst/>
          </a:prstGeom>
        </p:spPr>
      </p:pic>
      <p:pic>
        <p:nvPicPr>
          <p:cNvPr id="5" name="图片 4" descr="QQ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215" y="3045460"/>
            <a:ext cx="1883410" cy="7664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35" y="212725"/>
            <a:ext cx="11971655" cy="65233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3.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用单链表保存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个整数，结点的结构为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            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，且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|data|≤n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为正整数）。现要求设计一个时间复杂度尽可能高效的算法，对于链表中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data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的绝对值相等的结点，仅保留第一次出现的结点而删除其余绝对值相等的结点。例如，若给定的单链表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head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如下：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则删除结点后的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head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要求：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）给出算法的基本设计思想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）使用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给出单链表结点的数据类型定义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）根据设计思想，采用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描述算法，关键之处给出注释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）说明设计算法的时间复杂度和空间复杂度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pic>
        <p:nvPicPr>
          <p:cNvPr id="4" name="图片 3" descr="QQ图片2021060513405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54370" y="0"/>
            <a:ext cx="1475740" cy="665480"/>
          </a:xfrm>
          <a:prstGeom prst="rect">
            <a:avLst/>
          </a:prstGeom>
        </p:spPr>
      </p:pic>
      <p:pic>
        <p:nvPicPr>
          <p:cNvPr id="5" name="图片 4" descr="QQ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418590"/>
            <a:ext cx="7592695" cy="1240155"/>
          </a:xfrm>
          <a:prstGeom prst="rect">
            <a:avLst/>
          </a:prstGeom>
        </p:spPr>
      </p:pic>
      <p:pic>
        <p:nvPicPr>
          <p:cNvPr id="6" name="图片 5" descr="QQ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3091180"/>
            <a:ext cx="3836670" cy="10337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4.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设计一个算法完成以下功能：判断一个链表是否有环，如果有，找出环的入口点并返回，否则返回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NULL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5182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5.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设线性表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L=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a1,a2,a3...an-2,an-1,an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）采用带头结点的单链表保存，链表中的结点定义如下：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typedef   struct  node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int  data;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struct  node  *next;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}NODE;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请设计一个空间复杂度为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O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）并且时间上尽可能高效的算法，重新排列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中的各结点到线性表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L’=(a1,an,a2,an-1,a3,an-2......)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。要求：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）给出算法的基本设计思想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描述算法，关键之处给出注释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）说明你所设计的算法的时间复杂度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单链表结点定义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typedef  struct  LNode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int   data;                        //date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中存放结点数据域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(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默认是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型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struct  LNode  *next;      //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指向后继结点的指针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}LNode;                              //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定义单链表结点类型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96285"/>
            <a:ext cx="10969200" cy="705600"/>
          </a:xfrm>
        </p:spPr>
        <p:txBody>
          <a:bodyPr/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单链表上基本操作的实现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901755"/>
            <a:ext cx="10969200" cy="4759200"/>
          </a:xfrm>
        </p:spPr>
        <p:txBody>
          <a:bodyPr>
            <a:noAutofit/>
          </a:bodyPr>
          <a:p>
            <a:r>
              <a:rPr lang="zh-CN" altLang="en-US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采用头插法建立单链表</a:t>
            </a:r>
            <a:endParaRPr lang="zh-CN" altLang="en-US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 HeadInsert(LNode  *&amp;L,int  a[],int  n)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LNode   *p;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L=(LNode *)malloc(sizeof(LNode));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L-&gt;next=NULL;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for(int i=0;i&lt;n;++i)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    p=(LNode *)malloc(sizeof(LNode));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p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-&gt;data=a[i];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p-&gt;next=L-&gt;next;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L-&gt;next=p;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}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p>
            <a:r>
              <a:rPr lang="zh-CN" altLang="en-US" sz="15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采用尾插法建立单链表</a:t>
            </a:r>
            <a:endParaRPr lang="zh-CN" altLang="en-US" sz="15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void TailInsert (</a:t>
            </a: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LNode  *&amp;L,int  a[],int  n</a:t>
            </a: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</a:t>
            </a: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LNode   *p,*r;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L=(LNode *)malloc(sizeof(LNode));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L-&gt;next=NULL;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r=L;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for(int i =0;i&lt;n;++i)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{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p=(LNode *)malloc(sizeof(LNode));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p-&gt;data=a[i];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r-&gt;next=p;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r=r-&gt;next;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}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r-&gt;next=NULL;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5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74720"/>
            <a:ext cx="10969200" cy="705600"/>
          </a:xfrm>
        </p:spPr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两个结点之间插入一个新结点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165860"/>
            <a:ext cx="3777615" cy="1383030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q-&gt;next=p-&gt;next;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p-&gt;next=q;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11575" y="254896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删除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一个结点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11505" y="3321050"/>
            <a:ext cx="8919845" cy="226504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q=p-&gt;next;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p-&gt;next=q-&gt;next;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q-&gt;next=NULL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；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free(q);         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调用函数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free()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来释放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所指结点的内存空间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结点的查找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查找值为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的结点，找到后返回该结点指针，否则返回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NULL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LNode  *FindX(LNode *L,int x)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LNode  *p=L-&gt;next;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while(p!=NULL&amp;&amp;p-&gt;data!=x)          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p=p-&gt;next;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return   p;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T1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是两个单链表（表带头结点），其中元素递增有序，设计一个算法，将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归并成一个按元素值非递减有序的链表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由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中的结点组成。</a:t>
            </a:r>
            <a:endParaRPr lang="zh-CN" altLang="en-US" sz="3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UNIT_PLACING_PICTURE_USER_VIEWPORT" val="{&quot;height&quot;:4678,&quot;width&quot;:10371}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UNIT_PLACING_PICTURE_USER_VIEWPORT" val="{&quot;height&quot;:4678,&quot;width&quot;:10371}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7829</Words>
  <Application>WPS 演示</Application>
  <PresentationFormat>宽屏</PresentationFormat>
  <Paragraphs>358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Wingdings</vt:lpstr>
      <vt:lpstr>华文楷体</vt:lpstr>
      <vt:lpstr>Times New Roman</vt:lpstr>
      <vt:lpstr>Arial Unicode MS</vt:lpstr>
      <vt:lpstr>Calibri</vt:lpstr>
      <vt:lpstr>Office 主题​​</vt:lpstr>
      <vt:lpstr>链表</vt:lpstr>
      <vt:lpstr>单链表的定义</vt:lpstr>
      <vt:lpstr>PowerPoint 演示文稿</vt:lpstr>
      <vt:lpstr>单链表结点定义</vt:lpstr>
      <vt:lpstr>单链表上基本操作的实现</vt:lpstr>
      <vt:lpstr>PowerPoint 演示文稿</vt:lpstr>
      <vt:lpstr>两个结点之间插入一个新结点</vt:lpstr>
      <vt:lpstr>结点的查找</vt:lpstr>
      <vt:lpstr>T1</vt:lpstr>
      <vt:lpstr>PowerPoint 演示文稿</vt:lpstr>
      <vt:lpstr>PowerPoint 演示文稿</vt:lpstr>
      <vt:lpstr>T2</vt:lpstr>
      <vt:lpstr>PowerPoint 演示文稿</vt:lpstr>
      <vt:lpstr>T3</vt:lpstr>
      <vt:lpstr>PowerPoint 演示文稿</vt:lpstr>
      <vt:lpstr>T4</vt:lpstr>
      <vt:lpstr>PowerPoint 演示文稿</vt:lpstr>
      <vt:lpstr>PowerPoint 演示文稿</vt:lpstr>
      <vt:lpstr>双链表的定义</vt:lpstr>
      <vt:lpstr>双链表的插入操作</vt:lpstr>
      <vt:lpstr>循环单链表</vt:lpstr>
      <vt:lpstr>静态链表结构类型的定义</vt:lpstr>
      <vt:lpstr>T5</vt:lpstr>
      <vt:lpstr>PowerPoint 演示文稿</vt:lpstr>
      <vt:lpstr>PowerPoint 演示文稿</vt:lpstr>
      <vt:lpstr>T6</vt:lpstr>
      <vt:lpstr>PowerPoint 演示文稿</vt:lpstr>
      <vt:lpstr>T7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AO</cp:lastModifiedBy>
  <cp:revision>190</cp:revision>
  <dcterms:created xsi:type="dcterms:W3CDTF">2019-06-19T02:08:00Z</dcterms:created>
  <dcterms:modified xsi:type="dcterms:W3CDTF">2021-06-05T06:12:57Z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A6521A69583246C394C96831DB808EE2</vt:lpwstr>
  </property>
</Properties>
</file>