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3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8000">
                <a:latin typeface="华文楷体" panose="02010600040101010101" charset="-122"/>
                <a:ea typeface="华文楷体" panose="02010600040101010101" charset="-122"/>
              </a:rPr>
              <a:t>回溯法</a:t>
            </a:r>
            <a:endParaRPr lang="zh-CN" altLang="zh-CN" sz="8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0730" cy="6857365"/>
          </a:xfrm>
        </p:spPr>
        <p:txBody>
          <a:bodyPr/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装载问题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批处理作业调度问题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皇后问题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0-1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背包问题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图的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着色问题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旅行售货员问题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电路板排列问题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连续邮资问题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0"/>
                <a:ext cx="12192000" cy="6858000"/>
              </a:xfrm>
            </p:spPr>
            <p:txBody>
              <a:bodyPr/>
              <a:p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装载问题</a:t>
                </a:r>
                <a:endParaRPr lang="zh-CN" altLang="en-US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有一批共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个集装箱要装上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艘载重量分别为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c</a:t>
                </a:r>
                <a:r>
                  <a:rPr lang="en-US" altLang="zh-CN" sz="2000" baseline="-25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,c</a:t>
                </a:r>
                <a:r>
                  <a:rPr lang="en-US" altLang="zh-CN" sz="2000" baseline="-25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的轮船，其中集装箱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i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的重量为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w</a:t>
                </a:r>
                <a:r>
                  <a:rPr lang="en-US" altLang="zh-CN" sz="2000" baseline="-25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i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,</a:t>
                </a:r>
                <a:endParaRPr lang="en-US" altLang="zh-CN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。</a:t>
                </a:r>
                <a:endParaRPr lang="zh-CN" altLang="en-US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装载问题要求确定，是否有一个合理的装载方案可将这</a:t>
                </a:r>
                <a:r>
                  <a:rPr lang="en-US" altLang="zh-CN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n</a:t>
                </a:r>
                <a:r>
                  <a:rPr lang="zh-CN" altLang="en-US" sz="200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个集装箱装上这两艘轮船，如果有，找出一种装载方案</a:t>
                </a:r>
                <a:endParaRPr lang="zh-CN" altLang="en-US" sz="20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0"/>
                <a:ext cx="12192000" cy="6858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635" cy="685736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Backtrack(int i,int n,int cw,int bestw,int *w,int c,int *x,int *bestx,int r)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if(i&gt;n) 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  if(cw&gt;bestw)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{  for(int j=1;j&lt;=n;j++)    bestx[j]=x[j];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bestw=cw;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return;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r-=w[i];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if(cw+w[i]&lt;=c)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  x[i]=1;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cw+=w[i];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Backtrack(i+1);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cw-=w[i];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if(cw+r&gt;bestw)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{    </a:t>
            </a: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x[i]=0;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Backtrack(i+1);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r+=w[i];</a:t>
            </a:r>
            <a:endParaRPr lang="zh-CN" altLang="en-US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2630" y="1763395"/>
            <a:ext cx="54978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n: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集装箱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数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bestx[]: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当前最优解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w[]: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集装箱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重量数组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第一艘轮船的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载重量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cw: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载重量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bestw: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当前最优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载重量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r: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剩余集装箱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重量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p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后问题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楷体" panose="02010600040101010101" charset="-122"/>
                <a:cs typeface="华文楷体" panose="02010600040101010101" charset="-122"/>
              </a:rPr>
              <a:t>×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格的棋盘上放置彼此不受攻击的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个皇后。按照国际象棋的规则，皇后可以攻击与之处在同一行或同一列或同一斜线上的棋子。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皇后问题等价于在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楷体" panose="02010600040101010101" charset="-122"/>
                <a:cs typeface="华文楷体" panose="02010600040101010101" charset="-122"/>
              </a:rPr>
              <a:t>×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格的棋盘上放置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个皇后，任何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个皇后不得放在同一行或同一列或同一斜线上。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6319520" cy="68573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abs(int a)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return a&gt;0?a:-a;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Queens[8]={0},counts=0;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Check(int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ch,int cl)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遍历该行之前的所有行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for(int fh=0;fh&lt;ch;fh++)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挨个取出前面行中皇后所在位置的列坐标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int fl=Queens[fh];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如果在同一列，该位置不能放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if(cl==fl)    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前面的坐标：（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index,data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当前行的坐标（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ch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,cl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if(abs(ch-fh)==abs(cl-fl))   return 0;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同一斜线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return 1;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如果以上情况都不是，该位置就可以放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72480" y="635"/>
            <a:ext cx="6319520" cy="6857365"/>
          </a:xfrm>
          <a:prstGeom prst="rect">
            <a:avLst/>
          </a:prstGeom>
        </p:spPr>
        <p:txBody>
          <a:bodyPr vert="horz" lIns="90000" tIns="46800" rIns="90000" bIns="46800" rtlCol="0">
            <a:normAutofit fontScale="5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EightQueen(int current_line)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 if(current_line==8)   return;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int list;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for(list=0;list&lt;8;list++)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判断每一列是否可行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Queens[current_line]=list;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if(Check(current_line,list))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{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if(current_line==7)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{     counts++;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Print();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打印摆放方法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EightQueen(current_line+1);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main()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  EightQueen(0);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printf(“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摆放的方式有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%d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种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counts);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0" y="635"/>
            <a:ext cx="12192000" cy="68573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输出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Print()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for(int line=0;line&lt;8;line++)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   int list;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for(list=0;list&lt;Queens[line];list++)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printf(“0”);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printf(“#”);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for(list=Queens[line]+1;list&lt;8;list++)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printf(“0”);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printf(“\n”);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printf(“=============\n”);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365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旅行售货员问题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某售货员要到若干城市去推销商品，已知各城市之间的路程（或旅费）。他要选定一条从驻地出发，经过每个城市一遍，最后回到驻地的路线，使总的路程或总旅费最小。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80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Backtrack(int i)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if(i==n)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{  if(a[x[n-1]][x[n]]!=NoEdge&amp;&amp;a[x[n]][1]!=NoEdge&amp;&amp;(cc+a[x[n-1]][x[n]]+a[x[n]][1]&lt;bestc||bestc==NoEdge))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  for(int j=i;j&lt;=n;j++)    bestx[j]+=x[j];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bestc=cc+a[x[n-1]][x[n]]+a[x[n]][1];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else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for(int j=i;j&lt;=n;j++)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if(a[x[i-1]][x[j]]!=NoEdge&amp;&amp;(cc+a[x[i-1]][x[j]]&lt;bestc||bestc==NoEdge))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{   swap(x[i],x[j]);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cc+=a[x[i-1]][x[i]];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Backtrack(i+1);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cc-=a[x[i-1]][x[i]];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swap(x[i],x[j]);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7790" y="1400175"/>
            <a:ext cx="272859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图</a:t>
            </a: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G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的顶点数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bestx[]: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当前最优解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a[][]: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图</a:t>
            </a: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G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的邻接矩阵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cc: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当前费用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bestc: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当前最优值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NoEdga:</a:t>
            </a:r>
            <a:r>
              <a:rPr lang="zh-CN" altLang="en-US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无边标记</a:t>
            </a:r>
            <a:endParaRPr lang="zh-CN" altLang="en-US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2677</Words>
  <Application>WPS 演示</Application>
  <PresentationFormat>宽屏</PresentationFormat>
  <Paragraphs>136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华文楷体</vt:lpstr>
      <vt:lpstr>Cambria Math</vt:lpstr>
      <vt:lpstr>Times New Roman</vt:lpstr>
      <vt:lpstr>Arial Unicode MS</vt:lpstr>
      <vt:lpstr>Calibri</vt:lpstr>
      <vt:lpstr>Office 主题​​</vt:lpstr>
      <vt:lpstr>回溯法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hlw</cp:lastModifiedBy>
  <cp:revision>173</cp:revision>
  <dcterms:created xsi:type="dcterms:W3CDTF">2019-06-19T02:08:00Z</dcterms:created>
  <dcterms:modified xsi:type="dcterms:W3CDTF">2021-08-11T06:18:43Z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5860453A66DA43B5A573CB43319F4626</vt:lpwstr>
  </property>
</Properties>
</file>