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7200">
                <a:latin typeface="华文楷体" panose="02010600040101010101" charset="-122"/>
                <a:ea typeface="华文楷体" panose="02010600040101010101" charset="-122"/>
              </a:rPr>
              <a:t>贪心算法</a:t>
            </a:r>
            <a:endParaRPr lang="zh-CN" altLang="zh-CN" sz="7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9955" y="974725"/>
            <a:ext cx="6858635" cy="4436745"/>
          </a:xfrm>
        </p:spPr>
        <p:txBody>
          <a:bodyPr/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活动安排问题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最优装载问题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哈夫曼编码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单源最短路径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最小生成树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0"/>
            <a:ext cx="12192000" cy="6858000"/>
          </a:xfrm>
        </p:spPr>
        <p:txBody>
          <a:bodyPr>
            <a:normAutofit fontScale="90000" lnSpcReduction="20000"/>
          </a:bodyPr>
          <a:p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活动安排问题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设有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个活动的集合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E={1,2,...,n}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，其中每个活动都要求使用同一资源，如演讲会场等，而在同一时间内只有一个活动能使用这一资源。每个活动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都有一个要求使用该资源的起始时间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s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和一个结束时间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f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，且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s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&lt;f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。如果选择了活动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，则它在半开区间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[s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,f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内占用资源。若区间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[s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,f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[s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,f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不相交，则称活动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和活动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j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是相容的，也就是说，当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s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华文楷体" panose="02010600040101010101" charset="-122"/>
                <a:cs typeface="Arial" panose="020B0604020202020204" pitchFamily="34" charset="0"/>
              </a:rPr>
              <a:t>≥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f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j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或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s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≥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f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时，活动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与活动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j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相容。活动安排问题就是要在所给的活动集合中选出最大的相容活动子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集合。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void GreedySelector(int n,int s[],int f[],boolA[])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A[1]=true;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int j=1;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for(int i=2;i&lt;=n;i++)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 if(s[i]&gt;=f[j])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 { A[i]=true;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    j=i;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       else A[i]=false;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 fontScale="90000" lnSpcReduction="20000"/>
              </a:bodyPr>
              <a:p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最优装载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有一批集装箱要装上一艘重量为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c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的轮船。其中集装箱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i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的重量为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w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i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。最优装载问题要求在装载体积不受限制的情况下，将尽可能多的集装箱装上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轮船。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问题可以形式化地描述为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𝑚𝑎𝑥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华文楷体" panose="02010600040101010101" charset="-122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 i="1">
                    <a:solidFill>
                      <a:schemeClr val="tx1"/>
                    </a:solidFill>
                    <a:latin typeface="Cambria Math" panose="02040503050406030204" charset="0"/>
                    <a:ea typeface="华文楷体" panose="02010600040101010101" charset="-122"/>
                    <a:cs typeface="Cambria Math" panose="02040503050406030204" charset="0"/>
                  </a:rPr>
                  <a:t> 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华文楷体" panose="0201060004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𝑐</m:t>
                    </m:r>
                  </m:oMath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华文楷体" panose="02010600040101010101" charset="-122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 i="1">
                    <a:solidFill>
                      <a:schemeClr val="tx1"/>
                    </a:solidFill>
                    <a:latin typeface="Cambria Math" panose="02040503050406030204" charset="0"/>
                    <a:ea typeface="华文楷体" panose="02010600040101010101" charset="-122"/>
                    <a:cs typeface="Cambria Math" panose="02040503050406030204" charset="0"/>
                  </a:rPr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华文楷体" panose="02010600040101010101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},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华文楷体" panose="02010600040101010101" charset="-122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其中变量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x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i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表示不装入集装箱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i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，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x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i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=1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表示装入集装箱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i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void Loading(int x[],int w[],int c,int n)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{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      int *t=new int[n+1];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      Sort(w,t,n);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      for(int i=1;i&lt;=n;i++)  x[i]=0;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      for(int i=1;i&lt;=n&amp;&amp;w[t[i]]&lt;=c;i++)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      {  x[t[i]]=1;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          c-=w[t[i]];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      }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}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WPS 演示</Application>
  <PresentationFormat>宽屏</PresentationFormat>
  <Paragraphs>41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华文楷体</vt:lpstr>
      <vt:lpstr>Times New Roman</vt:lpstr>
      <vt:lpstr>Cambria Math</vt:lpstr>
      <vt:lpstr>Arial Unicode MS</vt:lpstr>
      <vt:lpstr>Calibri</vt:lpstr>
      <vt:lpstr>Office 主题​​</vt:lpstr>
      <vt:lpstr>贪心算法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hlw</cp:lastModifiedBy>
  <cp:revision>173</cp:revision>
  <dcterms:created xsi:type="dcterms:W3CDTF">2019-06-19T02:08:00Z</dcterms:created>
  <dcterms:modified xsi:type="dcterms:W3CDTF">2021-08-11T06:18:41Z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1EB21ACC69B141A3AB320851834E97F5</vt:lpwstr>
  </property>
</Properties>
</file>