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23"/>
  </p:notesMasterIdLst>
  <p:handoutMasterIdLst>
    <p:handoutMasterId r:id="rId24"/>
  </p:handoutMasterIdLst>
  <p:sldIdLst>
    <p:sldId id="287" r:id="rId2"/>
    <p:sldId id="572" r:id="rId3"/>
    <p:sldId id="571" r:id="rId4"/>
    <p:sldId id="588" r:id="rId5"/>
    <p:sldId id="573" r:id="rId6"/>
    <p:sldId id="563" r:id="rId7"/>
    <p:sldId id="578" r:id="rId8"/>
    <p:sldId id="574" r:id="rId9"/>
    <p:sldId id="577" r:id="rId10"/>
    <p:sldId id="575" r:id="rId11"/>
    <p:sldId id="584" r:id="rId12"/>
    <p:sldId id="587" r:id="rId13"/>
    <p:sldId id="576" r:id="rId14"/>
    <p:sldId id="568" r:id="rId15"/>
    <p:sldId id="271" r:id="rId16"/>
    <p:sldId id="285" r:id="rId17"/>
    <p:sldId id="286" r:id="rId18"/>
    <p:sldId id="589" r:id="rId19"/>
    <p:sldId id="590" r:id="rId20"/>
    <p:sldId id="592" r:id="rId21"/>
    <p:sldId id="591" r:id="rId22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uptteil" id="{D3D1842B-0196-4478-B0A9-C4B1BE55F204}">
          <p14:sldIdLst>
            <p14:sldId id="287"/>
            <p14:sldId id="572"/>
            <p14:sldId id="571"/>
            <p14:sldId id="588"/>
            <p14:sldId id="573"/>
            <p14:sldId id="563"/>
            <p14:sldId id="578"/>
            <p14:sldId id="574"/>
            <p14:sldId id="577"/>
            <p14:sldId id="575"/>
            <p14:sldId id="584"/>
            <p14:sldId id="587"/>
            <p14:sldId id="576"/>
            <p14:sldId id="568"/>
            <p14:sldId id="271"/>
          </p14:sldIdLst>
        </p14:section>
        <p14:section name="Backup" id="{B5F792C5-CFCE-43E6-9A99-04E2D425675F}">
          <p14:sldIdLst>
            <p14:sldId id="285"/>
            <p14:sldId id="286"/>
            <p14:sldId id="589"/>
            <p14:sldId id="590"/>
            <p14:sldId id="592"/>
            <p14:sldId id="5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9900"/>
    <a:srgbClr val="0000CC"/>
    <a:srgbClr val="996600"/>
    <a:srgbClr val="666633"/>
    <a:srgbClr val="90909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4" autoAdjust="0"/>
    <p:restoredTop sz="93276" autoAdjust="0"/>
  </p:normalViewPr>
  <p:slideViewPr>
    <p:cSldViewPr snapToGrid="0">
      <p:cViewPr varScale="1">
        <p:scale>
          <a:sx n="80" d="100"/>
          <a:sy n="80" d="100"/>
        </p:scale>
        <p:origin x="816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08"/>
    </p:cViewPr>
  </p:sorterViewPr>
  <p:notesViewPr>
    <p:cSldViewPr snapToGrid="0">
      <p:cViewPr varScale="1">
        <p:scale>
          <a:sx n="58" d="100"/>
          <a:sy n="58" d="100"/>
        </p:scale>
        <p:origin x="2419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nlagen%20zur%20Bachelorarbeitabgabe\datasets\Korrelation%20und%20Manhattan%20Distanz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nlagen%20zur%20Bachelorarbeitabgabe\datasets\Korrelation%20und%20Manhattan%20Distanz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nlagen%20zur%20Bachelorarbeitabgabe\datasets\Korrelation%20und%20Manhattan%20Distanz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nlagen%20zur%20Bachelorarbeitabgabe\datasets\Kreuzkorrel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Korrelationsverteilung aller Zeitreihen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Correlation!$CYZ$1</c:f>
              <c:strCache>
                <c:ptCount val="1"/>
                <c:pt idx="0">
                  <c:v>Max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Correlation!$CYZ$2:$CYZ$121</c:f>
              <c:numCache>
                <c:formatCode>General</c:formatCode>
                <c:ptCount val="120"/>
                <c:pt idx="0">
                  <c:v>0.258616288713019</c:v>
                </c:pt>
                <c:pt idx="1">
                  <c:v>0.27467581681052</c:v>
                </c:pt>
                <c:pt idx="2">
                  <c:v>0.28883768422495298</c:v>
                </c:pt>
                <c:pt idx="3">
                  <c:v>0.30051218685834402</c:v>
                </c:pt>
                <c:pt idx="4">
                  <c:v>0.311102665089804</c:v>
                </c:pt>
                <c:pt idx="5">
                  <c:v>0.32147346342211502</c:v>
                </c:pt>
                <c:pt idx="6">
                  <c:v>0.33042134012297197</c:v>
                </c:pt>
                <c:pt idx="7">
                  <c:v>0.338319090714015</c:v>
                </c:pt>
                <c:pt idx="8">
                  <c:v>0.34706069881048002</c:v>
                </c:pt>
                <c:pt idx="9">
                  <c:v>0.35393599401773101</c:v>
                </c:pt>
                <c:pt idx="10">
                  <c:v>0.36056203407694198</c:v>
                </c:pt>
                <c:pt idx="11">
                  <c:v>0.36686751009817598</c:v>
                </c:pt>
                <c:pt idx="12">
                  <c:v>0.37238655764110001</c:v>
                </c:pt>
                <c:pt idx="13">
                  <c:v>0.37770575785367899</c:v>
                </c:pt>
                <c:pt idx="14">
                  <c:v>0.38294322631815902</c:v>
                </c:pt>
                <c:pt idx="15">
                  <c:v>0.38474429111092301</c:v>
                </c:pt>
                <c:pt idx="16">
                  <c:v>0.38927121657594099</c:v>
                </c:pt>
                <c:pt idx="17">
                  <c:v>0.39479131443274701</c:v>
                </c:pt>
                <c:pt idx="18">
                  <c:v>0.39778044812197999</c:v>
                </c:pt>
                <c:pt idx="19">
                  <c:v>0.40080813496231099</c:v>
                </c:pt>
                <c:pt idx="20">
                  <c:v>0.40314415221232802</c:v>
                </c:pt>
                <c:pt idx="21">
                  <c:v>0.40630423849283598</c:v>
                </c:pt>
                <c:pt idx="22">
                  <c:v>0.41078811508514501</c:v>
                </c:pt>
                <c:pt idx="23">
                  <c:v>0.412044155063857</c:v>
                </c:pt>
                <c:pt idx="24">
                  <c:v>0.41457572624581202</c:v>
                </c:pt>
                <c:pt idx="25">
                  <c:v>0.41791200523281102</c:v>
                </c:pt>
                <c:pt idx="26">
                  <c:v>0.42022514596122701</c:v>
                </c:pt>
                <c:pt idx="27">
                  <c:v>0.42124333470321501</c:v>
                </c:pt>
                <c:pt idx="28">
                  <c:v>0.42667077791274499</c:v>
                </c:pt>
                <c:pt idx="29">
                  <c:v>0.42609692464761401</c:v>
                </c:pt>
                <c:pt idx="30">
                  <c:v>0.42960954885998498</c:v>
                </c:pt>
                <c:pt idx="31">
                  <c:v>0.43214115384427498</c:v>
                </c:pt>
                <c:pt idx="32">
                  <c:v>0.43319460892202899</c:v>
                </c:pt>
                <c:pt idx="33">
                  <c:v>0.43493430799312599</c:v>
                </c:pt>
                <c:pt idx="34">
                  <c:v>0.43665866298629602</c:v>
                </c:pt>
                <c:pt idx="35">
                  <c:v>0.43955395155899302</c:v>
                </c:pt>
                <c:pt idx="36">
                  <c:v>0.44379647830191199</c:v>
                </c:pt>
                <c:pt idx="37">
                  <c:v>0.44419466887938602</c:v>
                </c:pt>
                <c:pt idx="38">
                  <c:v>0.44502245654984302</c:v>
                </c:pt>
                <c:pt idx="39">
                  <c:v>0.44748401244194302</c:v>
                </c:pt>
                <c:pt idx="40">
                  <c:v>0.44902100735506101</c:v>
                </c:pt>
                <c:pt idx="41">
                  <c:v>0.45214118244671297</c:v>
                </c:pt>
                <c:pt idx="42">
                  <c:v>0.45320435289390498</c:v>
                </c:pt>
                <c:pt idx="43">
                  <c:v>0.45360132238150402</c:v>
                </c:pt>
                <c:pt idx="44">
                  <c:v>0.45589824994499201</c:v>
                </c:pt>
                <c:pt idx="45">
                  <c:v>0.45841069836752202</c:v>
                </c:pt>
                <c:pt idx="46">
                  <c:v>0.46044194669351302</c:v>
                </c:pt>
                <c:pt idx="47">
                  <c:v>0.46540573768844701</c:v>
                </c:pt>
                <c:pt idx="48">
                  <c:v>0.462545139189461</c:v>
                </c:pt>
                <c:pt idx="49">
                  <c:v>0.462722779060175</c:v>
                </c:pt>
                <c:pt idx="50">
                  <c:v>0.46682192766862501</c:v>
                </c:pt>
                <c:pt idx="51">
                  <c:v>0.46803198890549302</c:v>
                </c:pt>
                <c:pt idx="52">
                  <c:v>0.46735480583821398</c:v>
                </c:pt>
                <c:pt idx="53">
                  <c:v>0.47106295236403101</c:v>
                </c:pt>
                <c:pt idx="54">
                  <c:v>0.47124420133237499</c:v>
                </c:pt>
                <c:pt idx="55">
                  <c:v>0.47214610163519399</c:v>
                </c:pt>
                <c:pt idx="56">
                  <c:v>0.474078408950737</c:v>
                </c:pt>
                <c:pt idx="57">
                  <c:v>0.47465011829069498</c:v>
                </c:pt>
                <c:pt idx="58">
                  <c:v>0.47850430403056299</c:v>
                </c:pt>
                <c:pt idx="59">
                  <c:v>0.47416736521199998</c:v>
                </c:pt>
                <c:pt idx="60">
                  <c:v>0.480249870914782</c:v>
                </c:pt>
                <c:pt idx="61">
                  <c:v>0.47964566326480601</c:v>
                </c:pt>
                <c:pt idx="62">
                  <c:v>0.48168492329315599</c:v>
                </c:pt>
                <c:pt idx="63">
                  <c:v>0.48322978785499199</c:v>
                </c:pt>
                <c:pt idx="64">
                  <c:v>0.48545177172215498</c:v>
                </c:pt>
                <c:pt idx="65">
                  <c:v>0.48544365391866101</c:v>
                </c:pt>
                <c:pt idx="66">
                  <c:v>0.48681400629112898</c:v>
                </c:pt>
                <c:pt idx="67">
                  <c:v>0.48795045911982399</c:v>
                </c:pt>
                <c:pt idx="68">
                  <c:v>0.48953081116427399</c:v>
                </c:pt>
                <c:pt idx="69">
                  <c:v>0.49146143496129102</c:v>
                </c:pt>
                <c:pt idx="70">
                  <c:v>0.49046878347855399</c:v>
                </c:pt>
                <c:pt idx="71">
                  <c:v>0.48754204169535098</c:v>
                </c:pt>
                <c:pt idx="72">
                  <c:v>0.49388661879526902</c:v>
                </c:pt>
                <c:pt idx="73">
                  <c:v>0.49829700644618902</c:v>
                </c:pt>
                <c:pt idx="74">
                  <c:v>0.49500273681724999</c:v>
                </c:pt>
                <c:pt idx="75">
                  <c:v>0.49768639408105902</c:v>
                </c:pt>
                <c:pt idx="76">
                  <c:v>0.50083428424987897</c:v>
                </c:pt>
                <c:pt idx="77">
                  <c:v>0.49986190601338598</c:v>
                </c:pt>
                <c:pt idx="78">
                  <c:v>0.4992825143272</c:v>
                </c:pt>
                <c:pt idx="79">
                  <c:v>0.50396411664251595</c:v>
                </c:pt>
                <c:pt idx="80">
                  <c:v>0.50235124701935396</c:v>
                </c:pt>
                <c:pt idx="81">
                  <c:v>0.50184573351735096</c:v>
                </c:pt>
                <c:pt idx="82">
                  <c:v>0.50493903824419195</c:v>
                </c:pt>
                <c:pt idx="83">
                  <c:v>0.50179544663825604</c:v>
                </c:pt>
                <c:pt idx="84">
                  <c:v>0.50761110206886595</c:v>
                </c:pt>
                <c:pt idx="85">
                  <c:v>0.50781870609636104</c:v>
                </c:pt>
                <c:pt idx="86">
                  <c:v>0.508941386779033</c:v>
                </c:pt>
                <c:pt idx="87">
                  <c:v>0.51072627330246201</c:v>
                </c:pt>
                <c:pt idx="88">
                  <c:v>0.51199493292021103</c:v>
                </c:pt>
                <c:pt idx="89">
                  <c:v>0.50910079268970498</c:v>
                </c:pt>
                <c:pt idx="90">
                  <c:v>0.51406488665470396</c:v>
                </c:pt>
                <c:pt idx="91">
                  <c:v>0.51230106005125098</c:v>
                </c:pt>
                <c:pt idx="92">
                  <c:v>0.51371740161826096</c:v>
                </c:pt>
                <c:pt idx="93">
                  <c:v>0.51506423248112698</c:v>
                </c:pt>
                <c:pt idx="94">
                  <c:v>0.51509497871473098</c:v>
                </c:pt>
                <c:pt idx="95">
                  <c:v>0.52412800565094697</c:v>
                </c:pt>
                <c:pt idx="96">
                  <c:v>0.51861118947753404</c:v>
                </c:pt>
                <c:pt idx="97">
                  <c:v>0.51694910786723702</c:v>
                </c:pt>
                <c:pt idx="98">
                  <c:v>0.51772258404746296</c:v>
                </c:pt>
                <c:pt idx="99">
                  <c:v>0.51981371404007704</c:v>
                </c:pt>
                <c:pt idx="100">
                  <c:v>0.52242638045152701</c:v>
                </c:pt>
                <c:pt idx="101">
                  <c:v>0.51946609080601203</c:v>
                </c:pt>
                <c:pt idx="102">
                  <c:v>0.52453434432122903</c:v>
                </c:pt>
                <c:pt idx="103">
                  <c:v>0.52056909205535296</c:v>
                </c:pt>
                <c:pt idx="104">
                  <c:v>0.52337990568950199</c:v>
                </c:pt>
                <c:pt idx="105">
                  <c:v>0.52371761803301398</c:v>
                </c:pt>
                <c:pt idx="106">
                  <c:v>0.52485041737043703</c:v>
                </c:pt>
                <c:pt idx="107">
                  <c:v>0.526318620378187</c:v>
                </c:pt>
                <c:pt idx="108">
                  <c:v>0.52937114971229604</c:v>
                </c:pt>
                <c:pt idx="109">
                  <c:v>0.52820934253003304</c:v>
                </c:pt>
                <c:pt idx="110">
                  <c:v>0.52952723194512896</c:v>
                </c:pt>
                <c:pt idx="111">
                  <c:v>0.53334426770793597</c:v>
                </c:pt>
                <c:pt idx="112">
                  <c:v>0.52758751626738998</c:v>
                </c:pt>
                <c:pt idx="113">
                  <c:v>0.53115951057685395</c:v>
                </c:pt>
                <c:pt idx="114">
                  <c:v>0.53017870119962995</c:v>
                </c:pt>
                <c:pt idx="115">
                  <c:v>0.52979526916142705</c:v>
                </c:pt>
                <c:pt idx="116">
                  <c:v>0.53299777731373599</c:v>
                </c:pt>
                <c:pt idx="117">
                  <c:v>0.53469073638462505</c:v>
                </c:pt>
                <c:pt idx="118">
                  <c:v>0.53644368909976403</c:v>
                </c:pt>
                <c:pt idx="119">
                  <c:v>0.52694973252857102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F7-438A-BC48-63C4E22E8FC9}"/>
            </c:ext>
          </c:extLst>
        </c:ser>
        <c:ser>
          <c:idx val="1"/>
          <c:order val="1"/>
          <c:tx>
            <c:strRef>
              <c:f>Correlation!$CZA$1</c:f>
              <c:strCache>
                <c:ptCount val="1"/>
                <c:pt idx="0">
                  <c:v>Mittelwert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Correlation!$CZA$2:$CZA$121</c:f>
              <c:numCache>
                <c:formatCode>General</c:formatCode>
                <c:ptCount val="120"/>
                <c:pt idx="0">
                  <c:v>0.106956412034496</c:v>
                </c:pt>
                <c:pt idx="1">
                  <c:v>0.11317657205822799</c:v>
                </c:pt>
                <c:pt idx="2">
                  <c:v>0.118399397165333</c:v>
                </c:pt>
                <c:pt idx="3">
                  <c:v>0.122992022031018</c:v>
                </c:pt>
                <c:pt idx="4">
                  <c:v>0.12719642939210801</c:v>
                </c:pt>
                <c:pt idx="5">
                  <c:v>0.13093704303249101</c:v>
                </c:pt>
                <c:pt idx="6">
                  <c:v>0.134459409494599</c:v>
                </c:pt>
                <c:pt idx="7">
                  <c:v>0.137780392853076</c:v>
                </c:pt>
                <c:pt idx="8">
                  <c:v>0.14087805683169199</c:v>
                </c:pt>
                <c:pt idx="9">
                  <c:v>0.14376439592007301</c:v>
                </c:pt>
                <c:pt idx="10">
                  <c:v>0.146461583827452</c:v>
                </c:pt>
                <c:pt idx="11">
                  <c:v>0.14912984850612099</c:v>
                </c:pt>
                <c:pt idx="12">
                  <c:v>0.15161569754561199</c:v>
                </c:pt>
                <c:pt idx="13">
                  <c:v>0.153898509367563</c:v>
                </c:pt>
                <c:pt idx="14">
                  <c:v>0.15623285845691101</c:v>
                </c:pt>
                <c:pt idx="15">
                  <c:v>0.158168301503988</c:v>
                </c:pt>
                <c:pt idx="16">
                  <c:v>0.16022121554206201</c:v>
                </c:pt>
                <c:pt idx="17">
                  <c:v>0.16204253378789499</c:v>
                </c:pt>
                <c:pt idx="18">
                  <c:v>0.16394470681852999</c:v>
                </c:pt>
                <c:pt idx="19">
                  <c:v>0.165638283659409</c:v>
                </c:pt>
                <c:pt idx="20">
                  <c:v>0.167357690350144</c:v>
                </c:pt>
                <c:pt idx="21">
                  <c:v>0.168873724640735</c:v>
                </c:pt>
                <c:pt idx="22">
                  <c:v>0.170490861531266</c:v>
                </c:pt>
                <c:pt idx="23">
                  <c:v>0.17205360154543101</c:v>
                </c:pt>
                <c:pt idx="24">
                  <c:v>0.17368246749674199</c:v>
                </c:pt>
                <c:pt idx="25">
                  <c:v>0.17519826407633499</c:v>
                </c:pt>
                <c:pt idx="26">
                  <c:v>0.17667690657892299</c:v>
                </c:pt>
                <c:pt idx="27">
                  <c:v>0.17825420579622001</c:v>
                </c:pt>
                <c:pt idx="28">
                  <c:v>0.17953359970282401</c:v>
                </c:pt>
                <c:pt idx="29">
                  <c:v>0.181033171762158</c:v>
                </c:pt>
                <c:pt idx="30">
                  <c:v>0.18230679422761301</c:v>
                </c:pt>
                <c:pt idx="31">
                  <c:v>0.18382708391074401</c:v>
                </c:pt>
                <c:pt idx="32">
                  <c:v>0.18512664900331799</c:v>
                </c:pt>
                <c:pt idx="33">
                  <c:v>0.186551303739598</c:v>
                </c:pt>
                <c:pt idx="34">
                  <c:v>0.18788324867751999</c:v>
                </c:pt>
                <c:pt idx="35">
                  <c:v>0.189183577343353</c:v>
                </c:pt>
                <c:pt idx="36">
                  <c:v>0.190586110568922</c:v>
                </c:pt>
                <c:pt idx="37">
                  <c:v>0.19186869712770499</c:v>
                </c:pt>
                <c:pt idx="38">
                  <c:v>0.19295950674009499</c:v>
                </c:pt>
                <c:pt idx="39">
                  <c:v>0.194318143217381</c:v>
                </c:pt>
                <c:pt idx="40">
                  <c:v>0.195578285785724</c:v>
                </c:pt>
                <c:pt idx="41">
                  <c:v>0.19692760659741701</c:v>
                </c:pt>
                <c:pt idx="42">
                  <c:v>0.19798215922058501</c:v>
                </c:pt>
                <c:pt idx="43">
                  <c:v>0.19920124988819199</c:v>
                </c:pt>
                <c:pt idx="44">
                  <c:v>0.200331534676918</c:v>
                </c:pt>
                <c:pt idx="45">
                  <c:v>0.20157052500463599</c:v>
                </c:pt>
                <c:pt idx="46">
                  <c:v>0.202995059968508</c:v>
                </c:pt>
                <c:pt idx="47">
                  <c:v>0.20382781346064699</c:v>
                </c:pt>
                <c:pt idx="48">
                  <c:v>0.205089399943571</c:v>
                </c:pt>
                <c:pt idx="49">
                  <c:v>0.20622522567161999</c:v>
                </c:pt>
                <c:pt idx="50">
                  <c:v>0.207459809127296</c:v>
                </c:pt>
                <c:pt idx="51">
                  <c:v>0.20827821706237001</c:v>
                </c:pt>
                <c:pt idx="52">
                  <c:v>0.209397194859892</c:v>
                </c:pt>
                <c:pt idx="53">
                  <c:v>0.21052106133701101</c:v>
                </c:pt>
                <c:pt idx="54">
                  <c:v>0.211466425716727</c:v>
                </c:pt>
                <c:pt idx="55">
                  <c:v>0.21253278940815901</c:v>
                </c:pt>
                <c:pt idx="56">
                  <c:v>0.21354854156024899</c:v>
                </c:pt>
                <c:pt idx="57">
                  <c:v>0.21472179327472099</c:v>
                </c:pt>
                <c:pt idx="58">
                  <c:v>0.215764839817111</c:v>
                </c:pt>
                <c:pt idx="59">
                  <c:v>0.21655269764330501</c:v>
                </c:pt>
                <c:pt idx="60">
                  <c:v>0.217782236274012</c:v>
                </c:pt>
                <c:pt idx="61">
                  <c:v>0.21833061651229399</c:v>
                </c:pt>
                <c:pt idx="62">
                  <c:v>0.219605934190787</c:v>
                </c:pt>
                <c:pt idx="63">
                  <c:v>0.22058481392759599</c:v>
                </c:pt>
                <c:pt idx="64">
                  <c:v>0.22155346395063599</c:v>
                </c:pt>
                <c:pt idx="65">
                  <c:v>0.22270992238784201</c:v>
                </c:pt>
                <c:pt idx="66">
                  <c:v>0.22357423353998401</c:v>
                </c:pt>
                <c:pt idx="67">
                  <c:v>0.22422599260745399</c:v>
                </c:pt>
                <c:pt idx="68">
                  <c:v>0.22494630460585599</c:v>
                </c:pt>
                <c:pt idx="69">
                  <c:v>0.22567913270974499</c:v>
                </c:pt>
                <c:pt idx="70">
                  <c:v>0.226745522094456</c:v>
                </c:pt>
                <c:pt idx="71">
                  <c:v>0.22795791172852001</c:v>
                </c:pt>
                <c:pt idx="72">
                  <c:v>0.22884270038149501</c:v>
                </c:pt>
                <c:pt idx="73">
                  <c:v>0.22954727809219699</c:v>
                </c:pt>
                <c:pt idx="74">
                  <c:v>0.230562160216534</c:v>
                </c:pt>
                <c:pt idx="75">
                  <c:v>0.23106473012810599</c:v>
                </c:pt>
                <c:pt idx="76">
                  <c:v>0.23191172127062601</c:v>
                </c:pt>
                <c:pt idx="77">
                  <c:v>0.232765461509708</c:v>
                </c:pt>
                <c:pt idx="78">
                  <c:v>0.233732610645079</c:v>
                </c:pt>
                <c:pt idx="79">
                  <c:v>0.233906614498812</c:v>
                </c:pt>
                <c:pt idx="80">
                  <c:v>0.235332488970419</c:v>
                </c:pt>
                <c:pt idx="81">
                  <c:v>0.23594695615705299</c:v>
                </c:pt>
                <c:pt idx="82">
                  <c:v>0.237055538332858</c:v>
                </c:pt>
                <c:pt idx="83">
                  <c:v>0.23784869240940401</c:v>
                </c:pt>
                <c:pt idx="84">
                  <c:v>0.23857566820425499</c:v>
                </c:pt>
                <c:pt idx="85">
                  <c:v>0.23954581781578499</c:v>
                </c:pt>
                <c:pt idx="86">
                  <c:v>0.23985107376457601</c:v>
                </c:pt>
                <c:pt idx="87">
                  <c:v>0.24051572862349799</c:v>
                </c:pt>
                <c:pt idx="88">
                  <c:v>0.241518275030319</c:v>
                </c:pt>
                <c:pt idx="89">
                  <c:v>0.242522014054083</c:v>
                </c:pt>
                <c:pt idx="90">
                  <c:v>0.24305155529031799</c:v>
                </c:pt>
                <c:pt idx="91">
                  <c:v>0.24328151625087399</c:v>
                </c:pt>
                <c:pt idx="92">
                  <c:v>0.24448237113796201</c:v>
                </c:pt>
                <c:pt idx="93">
                  <c:v>0.24534041251725899</c:v>
                </c:pt>
                <c:pt idx="94">
                  <c:v>0.24555455492345801</c:v>
                </c:pt>
                <c:pt idx="95">
                  <c:v>0.24685347206509001</c:v>
                </c:pt>
                <c:pt idx="96">
                  <c:v>0.24749516825229101</c:v>
                </c:pt>
                <c:pt idx="97">
                  <c:v>0.24798072653553599</c:v>
                </c:pt>
                <c:pt idx="98">
                  <c:v>0.24836241930684999</c:v>
                </c:pt>
                <c:pt idx="99">
                  <c:v>0.249124038204762</c:v>
                </c:pt>
                <c:pt idx="100">
                  <c:v>0.25025992131112501</c:v>
                </c:pt>
                <c:pt idx="101">
                  <c:v>0.25046078997124599</c:v>
                </c:pt>
                <c:pt idx="102">
                  <c:v>0.25089492271474101</c:v>
                </c:pt>
                <c:pt idx="103">
                  <c:v>0.25177508337598498</c:v>
                </c:pt>
                <c:pt idx="104">
                  <c:v>0.25218724166789402</c:v>
                </c:pt>
                <c:pt idx="105">
                  <c:v>0.25266208143886298</c:v>
                </c:pt>
                <c:pt idx="106">
                  <c:v>0.253732368113402</c:v>
                </c:pt>
                <c:pt idx="107">
                  <c:v>0.25483744627742499</c:v>
                </c:pt>
                <c:pt idx="108">
                  <c:v>0.25503855570314798</c:v>
                </c:pt>
                <c:pt idx="109">
                  <c:v>0.25581514341338302</c:v>
                </c:pt>
                <c:pt idx="110">
                  <c:v>0.25638041379455201</c:v>
                </c:pt>
                <c:pt idx="111">
                  <c:v>0.25671275621127798</c:v>
                </c:pt>
                <c:pt idx="112">
                  <c:v>0.25742022896424399</c:v>
                </c:pt>
                <c:pt idx="113">
                  <c:v>0.258031357245394</c:v>
                </c:pt>
                <c:pt idx="114">
                  <c:v>0.25863205871491102</c:v>
                </c:pt>
                <c:pt idx="115">
                  <c:v>0.25927134217285303</c:v>
                </c:pt>
                <c:pt idx="116">
                  <c:v>0.25996162586473698</c:v>
                </c:pt>
                <c:pt idx="117">
                  <c:v>0.26050997486288202</c:v>
                </c:pt>
                <c:pt idx="118">
                  <c:v>0.26134700320459497</c:v>
                </c:pt>
                <c:pt idx="119">
                  <c:v>0.262314257682633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F7-438A-BC48-63C4E22E8FC9}"/>
            </c:ext>
          </c:extLst>
        </c:ser>
        <c:ser>
          <c:idx val="2"/>
          <c:order val="2"/>
          <c:tx>
            <c:strRef>
              <c:f>Correlation!$CZB$1</c:f>
              <c:strCache>
                <c:ptCount val="1"/>
                <c:pt idx="0">
                  <c:v>Min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Correlation!$CZB$2:$CZB$121</c:f>
              <c:numCache>
                <c:formatCode>General</c:formatCode>
                <c:ptCount val="120"/>
                <c:pt idx="0">
                  <c:v>2.68749266967125E-3</c:v>
                </c:pt>
                <c:pt idx="1">
                  <c:v>2.7061034329797398E-3</c:v>
                </c:pt>
                <c:pt idx="2">
                  <c:v>2.4920124194803901E-3</c:v>
                </c:pt>
                <c:pt idx="3">
                  <c:v>2.3876232045813199E-3</c:v>
                </c:pt>
                <c:pt idx="4">
                  <c:v>2.25567028226089E-3</c:v>
                </c:pt>
                <c:pt idx="5">
                  <c:v>2.1093151799982902E-3</c:v>
                </c:pt>
                <c:pt idx="6">
                  <c:v>2.17232551730642E-3</c:v>
                </c:pt>
                <c:pt idx="7">
                  <c:v>2.89816181888189E-3</c:v>
                </c:pt>
                <c:pt idx="8">
                  <c:v>1.86793511926897E-3</c:v>
                </c:pt>
                <c:pt idx="9">
                  <c:v>2.1246333322985701E-3</c:v>
                </c:pt>
                <c:pt idx="10">
                  <c:v>2.02751444806221E-3</c:v>
                </c:pt>
                <c:pt idx="11">
                  <c:v>2.88715746538914E-3</c:v>
                </c:pt>
                <c:pt idx="12">
                  <c:v>1.7615723201299699E-3</c:v>
                </c:pt>
                <c:pt idx="13">
                  <c:v>2.0378354450286602E-3</c:v>
                </c:pt>
                <c:pt idx="14">
                  <c:v>2.1657161053360999E-3</c:v>
                </c:pt>
                <c:pt idx="15">
                  <c:v>2.9011661662182E-3</c:v>
                </c:pt>
                <c:pt idx="16">
                  <c:v>2.4348876723318601E-3</c:v>
                </c:pt>
                <c:pt idx="17">
                  <c:v>2.2151087066884399E-3</c:v>
                </c:pt>
                <c:pt idx="18">
                  <c:v>2.6283130540229998E-3</c:v>
                </c:pt>
                <c:pt idx="19">
                  <c:v>1.62392511054485E-3</c:v>
                </c:pt>
                <c:pt idx="20">
                  <c:v>2.6158543953244298E-3</c:v>
                </c:pt>
                <c:pt idx="21">
                  <c:v>1.4540213422734899E-3</c:v>
                </c:pt>
                <c:pt idx="22">
                  <c:v>2.7046692679906599E-3</c:v>
                </c:pt>
                <c:pt idx="23">
                  <c:v>3.4634747277328798E-3</c:v>
                </c:pt>
                <c:pt idx="24">
                  <c:v>3.2027785060568799E-3</c:v>
                </c:pt>
                <c:pt idx="25">
                  <c:v>2.3618016497827499E-3</c:v>
                </c:pt>
                <c:pt idx="26">
                  <c:v>3.1749125486284098E-3</c:v>
                </c:pt>
                <c:pt idx="27">
                  <c:v>3.6152256532467901E-3</c:v>
                </c:pt>
                <c:pt idx="28">
                  <c:v>3.8946990407420501E-3</c:v>
                </c:pt>
                <c:pt idx="29">
                  <c:v>3.31545159938758E-3</c:v>
                </c:pt>
                <c:pt idx="30">
                  <c:v>1.3310289264537899E-3</c:v>
                </c:pt>
                <c:pt idx="31">
                  <c:v>2.9099438289220702E-3</c:v>
                </c:pt>
                <c:pt idx="32">
                  <c:v>2.8364355125581799E-3</c:v>
                </c:pt>
                <c:pt idx="33">
                  <c:v>2.75333356849924E-3</c:v>
                </c:pt>
                <c:pt idx="34">
                  <c:v>5.14619002688414E-3</c:v>
                </c:pt>
                <c:pt idx="35">
                  <c:v>3.3470500498431698E-3</c:v>
                </c:pt>
                <c:pt idx="36">
                  <c:v>2.9481763542522701E-3</c:v>
                </c:pt>
                <c:pt idx="37">
                  <c:v>3.13302793129018E-3</c:v>
                </c:pt>
                <c:pt idx="38">
                  <c:v>3.4371223690342601E-3</c:v>
                </c:pt>
                <c:pt idx="39">
                  <c:v>4.4535963803495997E-3</c:v>
                </c:pt>
                <c:pt idx="40">
                  <c:v>3.7865061310012401E-3</c:v>
                </c:pt>
                <c:pt idx="41">
                  <c:v>1.8454235168620301E-3</c:v>
                </c:pt>
                <c:pt idx="42">
                  <c:v>3.4820522177643398E-3</c:v>
                </c:pt>
                <c:pt idx="43">
                  <c:v>4.1472870203688303E-3</c:v>
                </c:pt>
                <c:pt idx="44">
                  <c:v>2.4414891754698902E-3</c:v>
                </c:pt>
                <c:pt idx="45">
                  <c:v>2.5530943427505802E-3</c:v>
                </c:pt>
                <c:pt idx="46">
                  <c:v>1.4715533204779101E-3</c:v>
                </c:pt>
                <c:pt idx="47">
                  <c:v>4.2340298972091701E-3</c:v>
                </c:pt>
                <c:pt idx="48">
                  <c:v>5.4316921661371502E-3</c:v>
                </c:pt>
                <c:pt idx="49">
                  <c:v>3.7303909655125398E-3</c:v>
                </c:pt>
                <c:pt idx="50">
                  <c:v>2.63564693417453E-3</c:v>
                </c:pt>
                <c:pt idx="51">
                  <c:v>4.2586462444555101E-3</c:v>
                </c:pt>
                <c:pt idx="52">
                  <c:v>2.2650200514992098E-3</c:v>
                </c:pt>
                <c:pt idx="53">
                  <c:v>4.4526143362588798E-3</c:v>
                </c:pt>
                <c:pt idx="54">
                  <c:v>3.48057001408901E-3</c:v>
                </c:pt>
                <c:pt idx="55">
                  <c:v>4.2902628085930497E-3</c:v>
                </c:pt>
                <c:pt idx="56">
                  <c:v>2.2288760311775999E-3</c:v>
                </c:pt>
                <c:pt idx="57">
                  <c:v>4.0487110153979199E-3</c:v>
                </c:pt>
                <c:pt idx="58">
                  <c:v>4.8938724158968799E-3</c:v>
                </c:pt>
                <c:pt idx="59">
                  <c:v>5.4669660104910102E-3</c:v>
                </c:pt>
                <c:pt idx="60">
                  <c:v>3.8459062927624099E-3</c:v>
                </c:pt>
                <c:pt idx="61">
                  <c:v>3.6316231472130101E-3</c:v>
                </c:pt>
                <c:pt idx="62">
                  <c:v>4.1091597156097002E-3</c:v>
                </c:pt>
                <c:pt idx="63">
                  <c:v>4.7051602146700204E-3</c:v>
                </c:pt>
                <c:pt idx="64">
                  <c:v>4.5173056327481604E-3</c:v>
                </c:pt>
                <c:pt idx="65">
                  <c:v>1.05518263007575E-3</c:v>
                </c:pt>
                <c:pt idx="66">
                  <c:v>2.3541285691150199E-3</c:v>
                </c:pt>
                <c:pt idx="67">
                  <c:v>4.7009026752464003E-3</c:v>
                </c:pt>
                <c:pt idx="68">
                  <c:v>4.1735839497957497E-3</c:v>
                </c:pt>
                <c:pt idx="69">
                  <c:v>2.3168597584237501E-3</c:v>
                </c:pt>
                <c:pt idx="70">
                  <c:v>1.51997679423874E-3</c:v>
                </c:pt>
                <c:pt idx="71">
                  <c:v>1.05196185146689E-3</c:v>
                </c:pt>
                <c:pt idx="72">
                  <c:v>2.8659931006367999E-3</c:v>
                </c:pt>
                <c:pt idx="73">
                  <c:v>2.29179892283228E-3</c:v>
                </c:pt>
                <c:pt idx="74">
                  <c:v>1.2734755595670299E-3</c:v>
                </c:pt>
                <c:pt idx="75">
                  <c:v>2.37972110609276E-4</c:v>
                </c:pt>
                <c:pt idx="76">
                  <c:v>2.4561880203667302E-3</c:v>
                </c:pt>
                <c:pt idx="77">
                  <c:v>2.9437503230333702E-3</c:v>
                </c:pt>
                <c:pt idx="78">
                  <c:v>3.2368444764756402E-3</c:v>
                </c:pt>
                <c:pt idx="79">
                  <c:v>1.6070433170175999E-3</c:v>
                </c:pt>
                <c:pt idx="80">
                  <c:v>3.8352807873736098E-3</c:v>
                </c:pt>
                <c:pt idx="81">
                  <c:v>2.58037892764922E-3</c:v>
                </c:pt>
                <c:pt idx="82">
                  <c:v>2.7757874365985598E-4</c:v>
                </c:pt>
                <c:pt idx="83">
                  <c:v>1.4075374182765099E-3</c:v>
                </c:pt>
                <c:pt idx="84">
                  <c:v>1.3851642376911999E-4</c:v>
                </c:pt>
                <c:pt idx="85">
                  <c:v>2.0001108367680002E-3</c:v>
                </c:pt>
                <c:pt idx="86">
                  <c:v>4.1960011052546102E-4</c:v>
                </c:pt>
                <c:pt idx="87">
                  <c:v>4.5567554460530296E-3</c:v>
                </c:pt>
                <c:pt idx="88">
                  <c:v>1.93124746326467E-3</c:v>
                </c:pt>
                <c:pt idx="89">
                  <c:v>1.3199600402382999E-4</c:v>
                </c:pt>
                <c:pt idx="90">
                  <c:v>6.5180810184821197E-4</c:v>
                </c:pt>
                <c:pt idx="91">
                  <c:v>1.57142902469475E-3</c:v>
                </c:pt>
                <c:pt idx="92">
                  <c:v>1.45610095297655E-3</c:v>
                </c:pt>
                <c:pt idx="93">
                  <c:v>1.7952906194965401E-4</c:v>
                </c:pt>
                <c:pt idx="94">
                  <c:v>3.4929323114916798E-4</c:v>
                </c:pt>
                <c:pt idx="95">
                  <c:v>2.5784518362287701E-3</c:v>
                </c:pt>
                <c:pt idx="96">
                  <c:v>9.1107743877901404E-4</c:v>
                </c:pt>
                <c:pt idx="97">
                  <c:v>2.0448062899055199E-3</c:v>
                </c:pt>
                <c:pt idx="98">
                  <c:v>4.1371012813808502E-4</c:v>
                </c:pt>
                <c:pt idx="99">
                  <c:v>1.1234283246288901E-3</c:v>
                </c:pt>
                <c:pt idx="100">
                  <c:v>2.14882460492943E-3</c:v>
                </c:pt>
                <c:pt idx="101">
                  <c:v>7.8275623246385503E-4</c:v>
                </c:pt>
                <c:pt idx="102">
                  <c:v>3.3980794751263502E-3</c:v>
                </c:pt>
                <c:pt idx="103">
                  <c:v>2.93058176779042E-3</c:v>
                </c:pt>
                <c:pt idx="104">
                  <c:v>1.1367818454660901E-3</c:v>
                </c:pt>
                <c:pt idx="105">
                  <c:v>2.32252951751174E-4</c:v>
                </c:pt>
                <c:pt idx="106">
                  <c:v>4.1605635289103702E-4</c:v>
                </c:pt>
                <c:pt idx="107">
                  <c:v>2.6507097750082401E-3</c:v>
                </c:pt>
                <c:pt idx="108">
                  <c:v>3.4905125859976301E-3</c:v>
                </c:pt>
                <c:pt idx="109">
                  <c:v>3.5518434739775502E-3</c:v>
                </c:pt>
                <c:pt idx="110">
                  <c:v>2.5350972790160499E-3</c:v>
                </c:pt>
                <c:pt idx="111">
                  <c:v>5.2401789537947904E-3</c:v>
                </c:pt>
                <c:pt idx="112">
                  <c:v>2.78415852455476E-3</c:v>
                </c:pt>
                <c:pt idx="113">
                  <c:v>2.7851119031230202E-3</c:v>
                </c:pt>
                <c:pt idx="114">
                  <c:v>8.46608934034512E-5</c:v>
                </c:pt>
                <c:pt idx="115">
                  <c:v>2.8646376559193199E-3</c:v>
                </c:pt>
                <c:pt idx="116">
                  <c:v>7.2940154364981003E-4</c:v>
                </c:pt>
                <c:pt idx="117">
                  <c:v>5.0400736091329998E-5</c:v>
                </c:pt>
                <c:pt idx="118">
                  <c:v>1.1027567183573E-3</c:v>
                </c:pt>
                <c:pt idx="119">
                  <c:v>2.85938208730403E-3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F7-438A-BC48-63C4E22E8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7488688"/>
        <c:axId val="1887970352"/>
      </c:lineChart>
      <c:catAx>
        <c:axId val="1887488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de-DE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Auflösung [min]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887970352"/>
        <c:crosses val="autoZero"/>
        <c:auto val="1"/>
        <c:lblAlgn val="ctr"/>
        <c:lblOffset val="100"/>
        <c:tickLblSkip val="7"/>
        <c:noMultiLvlLbl val="0"/>
      </c:catAx>
      <c:valAx>
        <c:axId val="188797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de-DE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Korrelation</a:t>
                </a:r>
                <a:endParaRPr lang="de-D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88748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Mittelwerteverteilung Manhattan</a:t>
            </a:r>
            <a:r>
              <a:rPr lang="de-DE" sz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Distanzen aller Messreihen</a:t>
            </a:r>
            <a:endParaRPr lang="de-DE" sz="12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Mean_of_distance!$CYZ$1</c:f>
              <c:strCache>
                <c:ptCount val="1"/>
                <c:pt idx="0">
                  <c:v>Max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Mean_of_distance!$CYZ$2:$CYZ$121</c:f>
              <c:numCache>
                <c:formatCode>General</c:formatCode>
                <c:ptCount val="120"/>
                <c:pt idx="0">
                  <c:v>0.93108048515981801</c:v>
                </c:pt>
                <c:pt idx="1">
                  <c:v>0.91548006659056302</c:v>
                </c:pt>
                <c:pt idx="2">
                  <c:v>0.90234572869102003</c:v>
                </c:pt>
                <c:pt idx="3">
                  <c:v>0.89185164193302902</c:v>
                </c:pt>
                <c:pt idx="4">
                  <c:v>0.88195008942161301</c:v>
                </c:pt>
                <c:pt idx="5">
                  <c:v>0.87268818302891904</c:v>
                </c:pt>
                <c:pt idx="6">
                  <c:v>0.86550273743250605</c:v>
                </c:pt>
                <c:pt idx="7">
                  <c:v>0.86453107496194803</c:v>
                </c:pt>
                <c:pt idx="8">
                  <c:v>0.86352375000000003</c:v>
                </c:pt>
                <c:pt idx="9">
                  <c:v>0.86261663812785405</c:v>
                </c:pt>
                <c:pt idx="10">
                  <c:v>0.86174397378836298</c:v>
                </c:pt>
                <c:pt idx="11">
                  <c:v>0.86115421803653003</c:v>
                </c:pt>
                <c:pt idx="12">
                  <c:v>0.86053549903634496</c:v>
                </c:pt>
                <c:pt idx="13">
                  <c:v>0.85975366817477905</c:v>
                </c:pt>
                <c:pt idx="14">
                  <c:v>0.85921411529680403</c:v>
                </c:pt>
                <c:pt idx="15">
                  <c:v>0.85875051940639302</c:v>
                </c:pt>
                <c:pt idx="16">
                  <c:v>0.85810494777802804</c:v>
                </c:pt>
                <c:pt idx="17">
                  <c:v>0.85766377283105</c:v>
                </c:pt>
                <c:pt idx="18">
                  <c:v>0.85733366373930697</c:v>
                </c:pt>
                <c:pt idx="19">
                  <c:v>0.85673962138508397</c:v>
                </c:pt>
                <c:pt idx="20">
                  <c:v>0.85644192213223203</c:v>
                </c:pt>
                <c:pt idx="21">
                  <c:v>0.85582414431452003</c:v>
                </c:pt>
                <c:pt idx="22">
                  <c:v>0.85551377471134005</c:v>
                </c:pt>
                <c:pt idx="23">
                  <c:v>0.85498016552511402</c:v>
                </c:pt>
                <c:pt idx="24">
                  <c:v>0.854814488203957</c:v>
                </c:pt>
                <c:pt idx="25">
                  <c:v>0.85415048210100197</c:v>
                </c:pt>
                <c:pt idx="26">
                  <c:v>0.85387235854028398</c:v>
                </c:pt>
                <c:pt idx="27">
                  <c:v>0.853453876974826</c:v>
                </c:pt>
                <c:pt idx="28">
                  <c:v>0.85336774363852597</c:v>
                </c:pt>
                <c:pt idx="29">
                  <c:v>0.85312128424657596</c:v>
                </c:pt>
                <c:pt idx="30">
                  <c:v>0.85285702168856004</c:v>
                </c:pt>
                <c:pt idx="31">
                  <c:v>0.85234030631659097</c:v>
                </c:pt>
                <c:pt idx="32">
                  <c:v>0.85201627462469998</c:v>
                </c:pt>
                <c:pt idx="33">
                  <c:v>0.85191874997621797</c:v>
                </c:pt>
                <c:pt idx="34">
                  <c:v>0.85193262751364995</c:v>
                </c:pt>
                <c:pt idx="35">
                  <c:v>0.85202587328767099</c:v>
                </c:pt>
                <c:pt idx="36">
                  <c:v>0.85134190134101395</c:v>
                </c:pt>
                <c:pt idx="37">
                  <c:v>0.85058805339397503</c:v>
                </c:pt>
                <c:pt idx="38">
                  <c:v>0.85051892429583997</c:v>
                </c:pt>
                <c:pt idx="39">
                  <c:v>0.85048528729071504</c:v>
                </c:pt>
                <c:pt idx="40">
                  <c:v>0.85031815062846405</c:v>
                </c:pt>
                <c:pt idx="41">
                  <c:v>0.84997263569431003</c:v>
                </c:pt>
                <c:pt idx="42">
                  <c:v>0.84968574713176503</c:v>
                </c:pt>
                <c:pt idx="43">
                  <c:v>0.84951205005859698</c:v>
                </c:pt>
                <c:pt idx="44">
                  <c:v>0.84898356354642301</c:v>
                </c:pt>
                <c:pt idx="45">
                  <c:v>0.84843698848265503</c:v>
                </c:pt>
                <c:pt idx="46">
                  <c:v>0.848192449339361</c:v>
                </c:pt>
                <c:pt idx="47">
                  <c:v>0.848926581050229</c:v>
                </c:pt>
                <c:pt idx="48">
                  <c:v>0.84794212062491703</c:v>
                </c:pt>
                <c:pt idx="49">
                  <c:v>0.84758899353120198</c:v>
                </c:pt>
                <c:pt idx="50">
                  <c:v>0.84744285707037903</c:v>
                </c:pt>
                <c:pt idx="51">
                  <c:v>0.84744181789663098</c:v>
                </c:pt>
                <c:pt idx="52">
                  <c:v>0.847336979440239</c:v>
                </c:pt>
                <c:pt idx="53">
                  <c:v>0.84712788888127899</c:v>
                </c:pt>
                <c:pt idx="54">
                  <c:v>0.84685121186755097</c:v>
                </c:pt>
                <c:pt idx="55">
                  <c:v>0.84648727474049501</c:v>
                </c:pt>
                <c:pt idx="56">
                  <c:v>0.84649300680675899</c:v>
                </c:pt>
                <c:pt idx="57">
                  <c:v>0.84623861037868997</c:v>
                </c:pt>
                <c:pt idx="58">
                  <c:v>0.84639992456685398</c:v>
                </c:pt>
                <c:pt idx="59">
                  <c:v>0.846377007229833</c:v>
                </c:pt>
                <c:pt idx="60">
                  <c:v>0.84617731469943502</c:v>
                </c:pt>
                <c:pt idx="61">
                  <c:v>0.84577903676542499</c:v>
                </c:pt>
                <c:pt idx="62">
                  <c:v>0.84566477267322304</c:v>
                </c:pt>
                <c:pt idx="63">
                  <c:v>0.84527465793558998</c:v>
                </c:pt>
                <c:pt idx="64">
                  <c:v>0.84565577707812201</c:v>
                </c:pt>
                <c:pt idx="65">
                  <c:v>0.84509445236247105</c:v>
                </c:pt>
                <c:pt idx="66">
                  <c:v>0.844960596561244</c:v>
                </c:pt>
                <c:pt idx="67">
                  <c:v>0.84469844189939902</c:v>
                </c:pt>
                <c:pt idx="68">
                  <c:v>0.84511084455875995</c:v>
                </c:pt>
                <c:pt idx="69">
                  <c:v>0.84512645111580398</c:v>
                </c:pt>
                <c:pt idx="70">
                  <c:v>0.84521683808009496</c:v>
                </c:pt>
                <c:pt idx="71">
                  <c:v>0.84458545471841695</c:v>
                </c:pt>
                <c:pt idx="72">
                  <c:v>0.84430755517503797</c:v>
                </c:pt>
                <c:pt idx="73">
                  <c:v>0.84388749153749898</c:v>
                </c:pt>
                <c:pt idx="74">
                  <c:v>0.84403096841704695</c:v>
                </c:pt>
                <c:pt idx="75">
                  <c:v>0.844139419018194</c:v>
                </c:pt>
                <c:pt idx="76">
                  <c:v>0.84421663096157695</c:v>
                </c:pt>
                <c:pt idx="77">
                  <c:v>0.84376367058441604</c:v>
                </c:pt>
                <c:pt idx="78">
                  <c:v>0.84352048478282005</c:v>
                </c:pt>
                <c:pt idx="79">
                  <c:v>0.843275922754947</c:v>
                </c:pt>
                <c:pt idx="80">
                  <c:v>0.84347921125779801</c:v>
                </c:pt>
                <c:pt idx="81">
                  <c:v>0.84364726086919195</c:v>
                </c:pt>
                <c:pt idx="82">
                  <c:v>0.84382456517426696</c:v>
                </c:pt>
                <c:pt idx="83">
                  <c:v>0.84309565850948898</c:v>
                </c:pt>
                <c:pt idx="84">
                  <c:v>0.84253386834250699</c:v>
                </c:pt>
                <c:pt idx="85">
                  <c:v>0.84266468830749397</c:v>
                </c:pt>
                <c:pt idx="86">
                  <c:v>0.842755263313545</c:v>
                </c:pt>
                <c:pt idx="87">
                  <c:v>0.84283320301203901</c:v>
                </c:pt>
                <c:pt idx="88">
                  <c:v>0.84270067160454198</c:v>
                </c:pt>
                <c:pt idx="89">
                  <c:v>0.842421044520548</c:v>
                </c:pt>
                <c:pt idx="90">
                  <c:v>0.84305724013982297</c:v>
                </c:pt>
                <c:pt idx="91">
                  <c:v>0.84238628806440297</c:v>
                </c:pt>
                <c:pt idx="92">
                  <c:v>0.84265700548828903</c:v>
                </c:pt>
                <c:pt idx="93">
                  <c:v>0.84278863066241105</c:v>
                </c:pt>
                <c:pt idx="94">
                  <c:v>0.84256221918885399</c:v>
                </c:pt>
                <c:pt idx="95">
                  <c:v>0.84230387176560095</c:v>
                </c:pt>
                <c:pt idx="96">
                  <c:v>0.84136041519096105</c:v>
                </c:pt>
                <c:pt idx="97">
                  <c:v>0.84175078478302401</c:v>
                </c:pt>
                <c:pt idx="98">
                  <c:v>0.84143000437520199</c:v>
                </c:pt>
                <c:pt idx="99">
                  <c:v>0.84174005136986296</c:v>
                </c:pt>
                <c:pt idx="100">
                  <c:v>0.84137193759293705</c:v>
                </c:pt>
                <c:pt idx="101">
                  <c:v>0.84096928497772105</c:v>
                </c:pt>
                <c:pt idx="102">
                  <c:v>0.84192436690359196</c:v>
                </c:pt>
                <c:pt idx="103">
                  <c:v>0.84189150340656604</c:v>
                </c:pt>
                <c:pt idx="104">
                  <c:v>0.84168768715636499</c:v>
                </c:pt>
                <c:pt idx="105">
                  <c:v>0.84094504077118903</c:v>
                </c:pt>
                <c:pt idx="106">
                  <c:v>0.84113205559444604</c:v>
                </c:pt>
                <c:pt idx="107">
                  <c:v>0.84075505102390302</c:v>
                </c:pt>
                <c:pt idx="108">
                  <c:v>0.84147368876579498</c:v>
                </c:pt>
                <c:pt idx="109">
                  <c:v>0.84038605546995404</c:v>
                </c:pt>
                <c:pt idx="110">
                  <c:v>0.84009546696189497</c:v>
                </c:pt>
                <c:pt idx="111">
                  <c:v>0.83973534100940594</c:v>
                </c:pt>
                <c:pt idx="112">
                  <c:v>0.83999952447330095</c:v>
                </c:pt>
                <c:pt idx="113">
                  <c:v>0.84053116555757201</c:v>
                </c:pt>
                <c:pt idx="114">
                  <c:v>0.84082479354722095</c:v>
                </c:pt>
                <c:pt idx="115">
                  <c:v>0.84098803337188399</c:v>
                </c:pt>
                <c:pt idx="116">
                  <c:v>0.84029000953049504</c:v>
                </c:pt>
                <c:pt idx="117">
                  <c:v>0.84053215297989303</c:v>
                </c:pt>
                <c:pt idx="118">
                  <c:v>0.84050197860443698</c:v>
                </c:pt>
                <c:pt idx="119">
                  <c:v>0.84009392503805203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9B-4714-842B-28BA8B47BCB7}"/>
            </c:ext>
          </c:extLst>
        </c:ser>
        <c:ser>
          <c:idx val="1"/>
          <c:order val="1"/>
          <c:tx>
            <c:strRef>
              <c:f>Mean_of_distance!$CZA$1</c:f>
              <c:strCache>
                <c:ptCount val="1"/>
                <c:pt idx="0">
                  <c:v>Mittelwert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Mean_of_distance!$CZA$2:$CZA$121</c:f>
              <c:numCache>
                <c:formatCode>General</c:formatCode>
                <c:ptCount val="120"/>
                <c:pt idx="0">
                  <c:v>0.50293311660177598</c:v>
                </c:pt>
                <c:pt idx="1">
                  <c:v>0.49651171970807401</c:v>
                </c:pt>
                <c:pt idx="2">
                  <c:v>0.49110941480747</c:v>
                </c:pt>
                <c:pt idx="3">
                  <c:v>0.486377765426808</c:v>
                </c:pt>
                <c:pt idx="4">
                  <c:v>0.48216925632002799</c:v>
                </c:pt>
                <c:pt idx="5">
                  <c:v>0.47846501357521998</c:v>
                </c:pt>
                <c:pt idx="6">
                  <c:v>0.475030284766847</c:v>
                </c:pt>
                <c:pt idx="7">
                  <c:v>0.47200761363117599</c:v>
                </c:pt>
                <c:pt idx="8">
                  <c:v>0.46920078017781303</c:v>
                </c:pt>
                <c:pt idx="9">
                  <c:v>0.46664233537299699</c:v>
                </c:pt>
                <c:pt idx="10">
                  <c:v>0.46426631599059098</c:v>
                </c:pt>
                <c:pt idx="11">
                  <c:v>0.46208752243658402</c:v>
                </c:pt>
                <c:pt idx="12">
                  <c:v>0.460081515044095</c:v>
                </c:pt>
                <c:pt idx="13">
                  <c:v>0.45820131788242102</c:v>
                </c:pt>
                <c:pt idx="14">
                  <c:v>0.456425835557833</c:v>
                </c:pt>
                <c:pt idx="15">
                  <c:v>0.45489076329613598</c:v>
                </c:pt>
                <c:pt idx="16">
                  <c:v>0.45330811946092697</c:v>
                </c:pt>
                <c:pt idx="17">
                  <c:v>0.45186998733768502</c:v>
                </c:pt>
                <c:pt idx="18">
                  <c:v>0.45044224651223402</c:v>
                </c:pt>
                <c:pt idx="19">
                  <c:v>0.449148631723297</c:v>
                </c:pt>
                <c:pt idx="20">
                  <c:v>0.447858193138437</c:v>
                </c:pt>
                <c:pt idx="21">
                  <c:v>0.44664555436456499</c:v>
                </c:pt>
                <c:pt idx="22">
                  <c:v>0.44543397663719803</c:v>
                </c:pt>
                <c:pt idx="23">
                  <c:v>0.44432895431225999</c:v>
                </c:pt>
                <c:pt idx="24">
                  <c:v>0.44311350588203102</c:v>
                </c:pt>
                <c:pt idx="25">
                  <c:v>0.44200520369416002</c:v>
                </c:pt>
                <c:pt idx="26">
                  <c:v>0.44089416975696399</c:v>
                </c:pt>
                <c:pt idx="27">
                  <c:v>0.43981375552232299</c:v>
                </c:pt>
                <c:pt idx="28">
                  <c:v>0.43880008909211798</c:v>
                </c:pt>
                <c:pt idx="29">
                  <c:v>0.43772056482265698</c:v>
                </c:pt>
                <c:pt idx="30">
                  <c:v>0.43678728418056001</c:v>
                </c:pt>
                <c:pt idx="31">
                  <c:v>0.43573597555051802</c:v>
                </c:pt>
                <c:pt idx="32">
                  <c:v>0.43476215145734998</c:v>
                </c:pt>
                <c:pt idx="33">
                  <c:v>0.433747750892511</c:v>
                </c:pt>
                <c:pt idx="34">
                  <c:v>0.43277383800851799</c:v>
                </c:pt>
                <c:pt idx="35">
                  <c:v>0.43188893110224202</c:v>
                </c:pt>
                <c:pt idx="36">
                  <c:v>0.43091184908278202</c:v>
                </c:pt>
                <c:pt idx="37">
                  <c:v>0.42997888923939598</c:v>
                </c:pt>
                <c:pt idx="38">
                  <c:v>0.429174635644401</c:v>
                </c:pt>
                <c:pt idx="39">
                  <c:v>0.42826828089207603</c:v>
                </c:pt>
                <c:pt idx="40">
                  <c:v>0.42731161433195902</c:v>
                </c:pt>
                <c:pt idx="41">
                  <c:v>0.42649947159087898</c:v>
                </c:pt>
                <c:pt idx="42">
                  <c:v>0.42568005405633702</c:v>
                </c:pt>
                <c:pt idx="43">
                  <c:v>0.42486220539435898</c:v>
                </c:pt>
                <c:pt idx="44">
                  <c:v>0.42413191492862701</c:v>
                </c:pt>
                <c:pt idx="45">
                  <c:v>0.42323880381703599</c:v>
                </c:pt>
                <c:pt idx="46">
                  <c:v>0.422300919059719</c:v>
                </c:pt>
                <c:pt idx="47">
                  <c:v>0.42164867287582097</c:v>
                </c:pt>
                <c:pt idx="48">
                  <c:v>0.42085079902274097</c:v>
                </c:pt>
                <c:pt idx="49">
                  <c:v>0.42009534610046301</c:v>
                </c:pt>
                <c:pt idx="50">
                  <c:v>0.41928381434171802</c:v>
                </c:pt>
                <c:pt idx="51">
                  <c:v>0.418643624550466</c:v>
                </c:pt>
                <c:pt idx="52">
                  <c:v>0.41787430617830001</c:v>
                </c:pt>
                <c:pt idx="53">
                  <c:v>0.417126751633774</c:v>
                </c:pt>
                <c:pt idx="54">
                  <c:v>0.41644434333734598</c:v>
                </c:pt>
                <c:pt idx="55">
                  <c:v>0.41586538205792301</c:v>
                </c:pt>
                <c:pt idx="56">
                  <c:v>0.41502538270525502</c:v>
                </c:pt>
                <c:pt idx="57">
                  <c:v>0.414336451123265</c:v>
                </c:pt>
                <c:pt idx="58">
                  <c:v>0.41361815910827998</c:v>
                </c:pt>
                <c:pt idx="59">
                  <c:v>0.413027315904758</c:v>
                </c:pt>
                <c:pt idx="60">
                  <c:v>0.41231471671036302</c:v>
                </c:pt>
                <c:pt idx="61">
                  <c:v>0.41182000897119297</c:v>
                </c:pt>
                <c:pt idx="62">
                  <c:v>0.41093779004311298</c:v>
                </c:pt>
                <c:pt idx="63">
                  <c:v>0.41042407639782003</c:v>
                </c:pt>
                <c:pt idx="64">
                  <c:v>0.409730567898415</c:v>
                </c:pt>
                <c:pt idx="65">
                  <c:v>0.40910682031752499</c:v>
                </c:pt>
                <c:pt idx="66">
                  <c:v>0.40840540580454499</c:v>
                </c:pt>
                <c:pt idx="67">
                  <c:v>0.40800363078343599</c:v>
                </c:pt>
                <c:pt idx="68">
                  <c:v>0.40735105235022401</c:v>
                </c:pt>
                <c:pt idx="69">
                  <c:v>0.40684686000114001</c:v>
                </c:pt>
                <c:pt idx="70">
                  <c:v>0.40619057749081</c:v>
                </c:pt>
                <c:pt idx="71">
                  <c:v>0.40552974159043598</c:v>
                </c:pt>
                <c:pt idx="72">
                  <c:v>0.40493308919634602</c:v>
                </c:pt>
                <c:pt idx="73">
                  <c:v>0.40443195490414402</c:v>
                </c:pt>
                <c:pt idx="74">
                  <c:v>0.40383252201535302</c:v>
                </c:pt>
                <c:pt idx="75">
                  <c:v>0.40317216225352498</c:v>
                </c:pt>
                <c:pt idx="76">
                  <c:v>0.40269014249921498</c:v>
                </c:pt>
                <c:pt idx="77">
                  <c:v>0.40225124326519301</c:v>
                </c:pt>
                <c:pt idx="78">
                  <c:v>0.40166579248456102</c:v>
                </c:pt>
                <c:pt idx="79">
                  <c:v>0.40110695927772499</c:v>
                </c:pt>
                <c:pt idx="80">
                  <c:v>0.40055612433372301</c:v>
                </c:pt>
                <c:pt idx="81">
                  <c:v>0.40000597680887501</c:v>
                </c:pt>
                <c:pt idx="82">
                  <c:v>0.39950405316103299</c:v>
                </c:pt>
                <c:pt idx="83">
                  <c:v>0.39891394397410601</c:v>
                </c:pt>
                <c:pt idx="84">
                  <c:v>0.39843723218925697</c:v>
                </c:pt>
                <c:pt idx="85">
                  <c:v>0.39788679865166598</c:v>
                </c:pt>
                <c:pt idx="86">
                  <c:v>0.39753500201625103</c:v>
                </c:pt>
                <c:pt idx="87">
                  <c:v>0.39701880999114197</c:v>
                </c:pt>
                <c:pt idx="88">
                  <c:v>0.39639804534384798</c:v>
                </c:pt>
                <c:pt idx="89">
                  <c:v>0.39596612644592499</c:v>
                </c:pt>
                <c:pt idx="90">
                  <c:v>0.39548750947846301</c:v>
                </c:pt>
                <c:pt idx="91">
                  <c:v>0.39505819369288903</c:v>
                </c:pt>
                <c:pt idx="92">
                  <c:v>0.39447406389633799</c:v>
                </c:pt>
                <c:pt idx="93">
                  <c:v>0.39390187622550998</c:v>
                </c:pt>
                <c:pt idx="94">
                  <c:v>0.393553167824852</c:v>
                </c:pt>
                <c:pt idx="95">
                  <c:v>0.393233559648972</c:v>
                </c:pt>
                <c:pt idx="96">
                  <c:v>0.39248095693711899</c:v>
                </c:pt>
                <c:pt idx="97">
                  <c:v>0.39204664528626998</c:v>
                </c:pt>
                <c:pt idx="98">
                  <c:v>0.39181111331621399</c:v>
                </c:pt>
                <c:pt idx="99">
                  <c:v>0.39127146854257</c:v>
                </c:pt>
                <c:pt idx="100">
                  <c:v>0.390481338427907</c:v>
                </c:pt>
                <c:pt idx="101">
                  <c:v>0.39032491728671698</c:v>
                </c:pt>
                <c:pt idx="102">
                  <c:v>0.38984389455232699</c:v>
                </c:pt>
                <c:pt idx="103">
                  <c:v>0.38959700185721402</c:v>
                </c:pt>
                <c:pt idx="104">
                  <c:v>0.38912676714248901</c:v>
                </c:pt>
                <c:pt idx="105">
                  <c:v>0.38859486221640199</c:v>
                </c:pt>
                <c:pt idx="106">
                  <c:v>0.38807709731176798</c:v>
                </c:pt>
                <c:pt idx="107">
                  <c:v>0.38746377838599</c:v>
                </c:pt>
                <c:pt idx="108">
                  <c:v>0.38732348081012702</c:v>
                </c:pt>
                <c:pt idx="109">
                  <c:v>0.38678940162450298</c:v>
                </c:pt>
                <c:pt idx="110">
                  <c:v>0.38635417416885898</c:v>
                </c:pt>
                <c:pt idx="111">
                  <c:v>0.38597467118186202</c:v>
                </c:pt>
                <c:pt idx="112">
                  <c:v>0.38548260907632298</c:v>
                </c:pt>
                <c:pt idx="113">
                  <c:v>0.38514675750034499</c:v>
                </c:pt>
                <c:pt idx="114">
                  <c:v>0.384672913794181</c:v>
                </c:pt>
                <c:pt idx="115">
                  <c:v>0.38428201849392601</c:v>
                </c:pt>
                <c:pt idx="116">
                  <c:v>0.383776380461755</c:v>
                </c:pt>
                <c:pt idx="117">
                  <c:v>0.38334630239043599</c:v>
                </c:pt>
                <c:pt idx="118">
                  <c:v>0.38302114235398799</c:v>
                </c:pt>
                <c:pt idx="119">
                  <c:v>0.38283079474342102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9B-4714-842B-28BA8B47BCB7}"/>
            </c:ext>
          </c:extLst>
        </c:ser>
        <c:ser>
          <c:idx val="2"/>
          <c:order val="2"/>
          <c:tx>
            <c:strRef>
              <c:f>Mean_of_distance!$CZB$1</c:f>
              <c:strCache>
                <c:ptCount val="1"/>
                <c:pt idx="0">
                  <c:v>Min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Mean_of_distance!$CZB$2:$CZB$121</c:f>
              <c:numCache>
                <c:formatCode>General</c:formatCode>
                <c:ptCount val="120"/>
                <c:pt idx="0">
                  <c:v>0.20272682267884301</c:v>
                </c:pt>
                <c:pt idx="1">
                  <c:v>0.20142618340943699</c:v>
                </c:pt>
                <c:pt idx="2">
                  <c:v>0.20029414764079201</c:v>
                </c:pt>
                <c:pt idx="3">
                  <c:v>0.199165350076104</c:v>
                </c:pt>
                <c:pt idx="4">
                  <c:v>0.198212895738204</c:v>
                </c:pt>
                <c:pt idx="5">
                  <c:v>0.19737152587519</c:v>
                </c:pt>
                <c:pt idx="6">
                  <c:v>0.196348922568788</c:v>
                </c:pt>
                <c:pt idx="7">
                  <c:v>0.195533131659056</c:v>
                </c:pt>
                <c:pt idx="8">
                  <c:v>0.19471514459665201</c:v>
                </c:pt>
                <c:pt idx="9">
                  <c:v>0.19376481735159801</c:v>
                </c:pt>
                <c:pt idx="10">
                  <c:v>0.193193470851836</c:v>
                </c:pt>
                <c:pt idx="11">
                  <c:v>0.192625182648402</c:v>
                </c:pt>
                <c:pt idx="12">
                  <c:v>0.19204948963381099</c:v>
                </c:pt>
                <c:pt idx="13">
                  <c:v>0.19113989545955601</c:v>
                </c:pt>
                <c:pt idx="14">
                  <c:v>0.19020928082191799</c:v>
                </c:pt>
                <c:pt idx="15">
                  <c:v>0.189860262557078</c:v>
                </c:pt>
                <c:pt idx="16">
                  <c:v>0.18927074099403199</c:v>
                </c:pt>
                <c:pt idx="17">
                  <c:v>0.188701305175038</c:v>
                </c:pt>
                <c:pt idx="18">
                  <c:v>0.18836082742280799</c:v>
                </c:pt>
                <c:pt idx="19">
                  <c:v>0.18738353120243501</c:v>
                </c:pt>
                <c:pt idx="20">
                  <c:v>0.187528423219542</c:v>
                </c:pt>
                <c:pt idx="21">
                  <c:v>0.18651194858466999</c:v>
                </c:pt>
                <c:pt idx="22">
                  <c:v>0.18633297169622901</c:v>
                </c:pt>
                <c:pt idx="23">
                  <c:v>0.185543683409437</c:v>
                </c:pt>
                <c:pt idx="24">
                  <c:v>0.18535132420091299</c:v>
                </c:pt>
                <c:pt idx="25">
                  <c:v>0.18468210785059799</c:v>
                </c:pt>
                <c:pt idx="26">
                  <c:v>0.183909119706854</c:v>
                </c:pt>
                <c:pt idx="27">
                  <c:v>0.18374381043702401</c:v>
                </c:pt>
                <c:pt idx="28">
                  <c:v>0.18287538977407899</c:v>
                </c:pt>
                <c:pt idx="29">
                  <c:v>0.182321130136986</c:v>
                </c:pt>
                <c:pt idx="30">
                  <c:v>0.182367753863131</c:v>
                </c:pt>
                <c:pt idx="31">
                  <c:v>0.181402815829528</c:v>
                </c:pt>
                <c:pt idx="32">
                  <c:v>0.18155141698248201</c:v>
                </c:pt>
                <c:pt idx="33">
                  <c:v>0.180800516111743</c:v>
                </c:pt>
                <c:pt idx="34">
                  <c:v>0.18056719365332999</c:v>
                </c:pt>
                <c:pt idx="35">
                  <c:v>0.179770901826484</c:v>
                </c:pt>
                <c:pt idx="36">
                  <c:v>0.179469298215574</c:v>
                </c:pt>
                <c:pt idx="37">
                  <c:v>0.17910329940142999</c:v>
                </c:pt>
                <c:pt idx="38">
                  <c:v>0.178676701648709</c:v>
                </c:pt>
                <c:pt idx="39">
                  <c:v>0.177859779299848</c:v>
                </c:pt>
                <c:pt idx="40">
                  <c:v>0.177799722232792</c:v>
                </c:pt>
                <c:pt idx="41">
                  <c:v>0.17783058425127901</c:v>
                </c:pt>
                <c:pt idx="42">
                  <c:v>0.17728929710935001</c:v>
                </c:pt>
                <c:pt idx="43">
                  <c:v>0.17644702753298899</c:v>
                </c:pt>
                <c:pt idx="44">
                  <c:v>0.17613651065449001</c:v>
                </c:pt>
                <c:pt idx="45">
                  <c:v>0.17619284893520701</c:v>
                </c:pt>
                <c:pt idx="46">
                  <c:v>0.17595296907730401</c:v>
                </c:pt>
                <c:pt idx="47">
                  <c:v>0.175499261796043</c:v>
                </c:pt>
                <c:pt idx="48">
                  <c:v>0.17441513221160701</c:v>
                </c:pt>
                <c:pt idx="49">
                  <c:v>0.17416816210045699</c:v>
                </c:pt>
                <c:pt idx="50">
                  <c:v>0.17426903371219801</c:v>
                </c:pt>
                <c:pt idx="51">
                  <c:v>0.173057525307872</c:v>
                </c:pt>
                <c:pt idx="52">
                  <c:v>0.17358222155355299</c:v>
                </c:pt>
                <c:pt idx="53">
                  <c:v>0.17313244146139201</c:v>
                </c:pt>
                <c:pt idx="54">
                  <c:v>0.17276534857838599</c:v>
                </c:pt>
                <c:pt idx="55">
                  <c:v>0.17212889181455701</c:v>
                </c:pt>
                <c:pt idx="56">
                  <c:v>0.172196703535025</c:v>
                </c:pt>
                <c:pt idx="57">
                  <c:v>0.17147557613943801</c:v>
                </c:pt>
                <c:pt idx="58">
                  <c:v>0.17148695003855199</c:v>
                </c:pt>
                <c:pt idx="59">
                  <c:v>0.17123576484018299</c:v>
                </c:pt>
                <c:pt idx="60">
                  <c:v>0.17060423606658801</c:v>
                </c:pt>
                <c:pt idx="61">
                  <c:v>0.170860282664166</c:v>
                </c:pt>
                <c:pt idx="62">
                  <c:v>0.170210173658873</c:v>
                </c:pt>
                <c:pt idx="63">
                  <c:v>0.17019884824363801</c:v>
                </c:pt>
                <c:pt idx="64">
                  <c:v>0.17010941682282099</c:v>
                </c:pt>
                <c:pt idx="65">
                  <c:v>0.16942306885312899</c:v>
                </c:pt>
                <c:pt idx="66">
                  <c:v>0.16921666326405899</c:v>
                </c:pt>
                <c:pt idx="67">
                  <c:v>0.16877637003054799</c:v>
                </c:pt>
                <c:pt idx="68">
                  <c:v>0.16868918896638099</c:v>
                </c:pt>
                <c:pt idx="69">
                  <c:v>0.168341793657135</c:v>
                </c:pt>
                <c:pt idx="70">
                  <c:v>0.16836838900811801</c:v>
                </c:pt>
                <c:pt idx="71">
                  <c:v>0.168337401065449</c:v>
                </c:pt>
                <c:pt idx="72">
                  <c:v>0.16778372526636201</c:v>
                </c:pt>
                <c:pt idx="73">
                  <c:v>0.167333876962766</c:v>
                </c:pt>
                <c:pt idx="74">
                  <c:v>0.166814311263318</c:v>
                </c:pt>
                <c:pt idx="75">
                  <c:v>0.16711708065710801</c:v>
                </c:pt>
                <c:pt idx="76">
                  <c:v>0.16658361589187301</c:v>
                </c:pt>
                <c:pt idx="77">
                  <c:v>0.166946331977531</c:v>
                </c:pt>
                <c:pt idx="78">
                  <c:v>0.16599224280758601</c:v>
                </c:pt>
                <c:pt idx="79">
                  <c:v>0.16529046803653</c:v>
                </c:pt>
                <c:pt idx="80">
                  <c:v>0.16511358348125699</c:v>
                </c:pt>
                <c:pt idx="81">
                  <c:v>0.165115897170899</c:v>
                </c:pt>
                <c:pt idx="82">
                  <c:v>0.165533262199135</c:v>
                </c:pt>
                <c:pt idx="83">
                  <c:v>0.165666426973474</c:v>
                </c:pt>
                <c:pt idx="84">
                  <c:v>0.16460721321732699</c:v>
                </c:pt>
                <c:pt idx="85">
                  <c:v>0.16446743842192399</c:v>
                </c:pt>
                <c:pt idx="86">
                  <c:v>0.16418225227309899</c:v>
                </c:pt>
                <c:pt idx="87">
                  <c:v>0.16464595580681199</c:v>
                </c:pt>
                <c:pt idx="88">
                  <c:v>0.16362058390438999</c:v>
                </c:pt>
                <c:pt idx="89">
                  <c:v>0.16469879375951299</c:v>
                </c:pt>
                <c:pt idx="90">
                  <c:v>0.16464168792426401</c:v>
                </c:pt>
                <c:pt idx="91">
                  <c:v>0.16406129491257199</c:v>
                </c:pt>
                <c:pt idx="92">
                  <c:v>0.163084856200268</c:v>
                </c:pt>
                <c:pt idx="93">
                  <c:v>0.163561858886555</c:v>
                </c:pt>
                <c:pt idx="94">
                  <c:v>0.162246637559016</c:v>
                </c:pt>
                <c:pt idx="95">
                  <c:v>0.16405105022831001</c:v>
                </c:pt>
                <c:pt idx="96">
                  <c:v>0.16268519469734499</c:v>
                </c:pt>
                <c:pt idx="97">
                  <c:v>0.16335227875352501</c:v>
                </c:pt>
                <c:pt idx="98">
                  <c:v>0.16250219330784299</c:v>
                </c:pt>
                <c:pt idx="99">
                  <c:v>0.16202991248097401</c:v>
                </c:pt>
                <c:pt idx="100">
                  <c:v>0.161949471033698</c:v>
                </c:pt>
                <c:pt idx="101">
                  <c:v>0.16200723545773801</c:v>
                </c:pt>
                <c:pt idx="102">
                  <c:v>0.16106926670229699</c:v>
                </c:pt>
                <c:pt idx="103">
                  <c:v>0.16078069541262099</c:v>
                </c:pt>
                <c:pt idx="104">
                  <c:v>0.16106107946654499</c:v>
                </c:pt>
                <c:pt idx="105">
                  <c:v>0.16066510758319799</c:v>
                </c:pt>
                <c:pt idx="106">
                  <c:v>0.16060278959027299</c:v>
                </c:pt>
                <c:pt idx="107">
                  <c:v>0.16037709745907799</c:v>
                </c:pt>
                <c:pt idx="108">
                  <c:v>0.16043717222711501</c:v>
                </c:pt>
                <c:pt idx="109">
                  <c:v>0.16006001255492799</c:v>
                </c:pt>
                <c:pt idx="110">
                  <c:v>0.16085202170075499</c:v>
                </c:pt>
                <c:pt idx="111">
                  <c:v>0.15921343972278901</c:v>
                </c:pt>
                <c:pt idx="112">
                  <c:v>0.15932729378264701</c:v>
                </c:pt>
                <c:pt idx="113">
                  <c:v>0.159332411053659</c:v>
                </c:pt>
                <c:pt idx="114">
                  <c:v>0.159754672272265</c:v>
                </c:pt>
                <c:pt idx="115">
                  <c:v>0.15957359162431101</c:v>
                </c:pt>
                <c:pt idx="116">
                  <c:v>0.15928421086172001</c:v>
                </c:pt>
                <c:pt idx="117">
                  <c:v>0.15894643054162799</c:v>
                </c:pt>
                <c:pt idx="118">
                  <c:v>0.158950967074627</c:v>
                </c:pt>
                <c:pt idx="119">
                  <c:v>0.158993652968037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9B-4714-842B-28BA8B47B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8483904"/>
        <c:axId val="1887945280"/>
      </c:lineChart>
      <c:catAx>
        <c:axId val="1888483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de-DE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Auflösung</a:t>
                </a:r>
                <a:r>
                  <a:rPr lang="de-DE" sz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[min]</a:t>
                </a:r>
                <a:endParaRPr lang="de-DE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887945280"/>
        <c:crosses val="autoZero"/>
        <c:auto val="1"/>
        <c:lblAlgn val="ctr"/>
        <c:lblOffset val="100"/>
        <c:tickLblSkip val="7"/>
        <c:noMultiLvlLbl val="0"/>
      </c:catAx>
      <c:valAx>
        <c:axId val="188794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de-DE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Mittelwert</a:t>
                </a:r>
                <a:r>
                  <a:rPr lang="de-DE" sz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der Manhattan Distanzen [kW]</a:t>
                </a:r>
                <a:endParaRPr lang="de-DE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888483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de-DE" sz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Standardabweichungsverteilung</a:t>
            </a:r>
            <a:r>
              <a:rPr lang="de-DE" sz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Manhattan Distanzen aller Messreihen</a:t>
            </a:r>
            <a:endParaRPr lang="de-DE" sz="12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Standardabweichung_of_distance!$CYZ$1</c:f>
              <c:strCache>
                <c:ptCount val="1"/>
                <c:pt idx="0">
                  <c:v>Max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Standardabweichung_of_distance!$CYZ$2:$CYZ$121</c:f>
              <c:numCache>
                <c:formatCode>General</c:formatCode>
                <c:ptCount val="120"/>
                <c:pt idx="0">
                  <c:v>1.6902423835379401</c:v>
                </c:pt>
                <c:pt idx="1">
                  <c:v>1.6608228218427259</c:v>
                </c:pt>
                <c:pt idx="2">
                  <c:v>1.6339238740219859</c:v>
                </c:pt>
                <c:pt idx="3">
                  <c:v>1.60980657547019</c:v>
                </c:pt>
                <c:pt idx="4">
                  <c:v>1.580677686839661</c:v>
                </c:pt>
                <c:pt idx="5">
                  <c:v>1.561352069275048</c:v>
                </c:pt>
                <c:pt idx="6">
                  <c:v>1.5331757997803721</c:v>
                </c:pt>
                <c:pt idx="7">
                  <c:v>1.51087237861533</c:v>
                </c:pt>
                <c:pt idx="8">
                  <c:v>1.487108076213117</c:v>
                </c:pt>
                <c:pt idx="9">
                  <c:v>1.46031996567376</c:v>
                </c:pt>
                <c:pt idx="10">
                  <c:v>1.439792227760271</c:v>
                </c:pt>
                <c:pt idx="11">
                  <c:v>1.420387712242873</c:v>
                </c:pt>
                <c:pt idx="12">
                  <c:v>1.398535119602913</c:v>
                </c:pt>
                <c:pt idx="13">
                  <c:v>1.3737230424352049</c:v>
                </c:pt>
                <c:pt idx="14">
                  <c:v>1.3378342459425641</c:v>
                </c:pt>
                <c:pt idx="15">
                  <c:v>1.3300601353330059</c:v>
                </c:pt>
                <c:pt idx="16">
                  <c:v>1.313789164138081</c:v>
                </c:pt>
                <c:pt idx="17">
                  <c:v>1.2866208107883681</c:v>
                </c:pt>
                <c:pt idx="18">
                  <c:v>1.2668125416964131</c:v>
                </c:pt>
                <c:pt idx="19">
                  <c:v>1.243290237999793</c:v>
                </c:pt>
                <c:pt idx="20">
                  <c:v>1.2366655174080139</c:v>
                </c:pt>
                <c:pt idx="21">
                  <c:v>1.210146018971487</c:v>
                </c:pt>
                <c:pt idx="22">
                  <c:v>1.1990069312618299</c:v>
                </c:pt>
                <c:pt idx="23">
                  <c:v>1.1898174835923421</c:v>
                </c:pt>
                <c:pt idx="24">
                  <c:v>1.1647170814822749</c:v>
                </c:pt>
                <c:pt idx="25">
                  <c:v>1.152349854983862</c:v>
                </c:pt>
                <c:pt idx="26">
                  <c:v>1.1367179019682301</c:v>
                </c:pt>
                <c:pt idx="27">
                  <c:v>1.1187244149320681</c:v>
                </c:pt>
                <c:pt idx="28">
                  <c:v>1.1132916729137969</c:v>
                </c:pt>
                <c:pt idx="29">
                  <c:v>1.099085200892574</c:v>
                </c:pt>
                <c:pt idx="30">
                  <c:v>1.087029617779379</c:v>
                </c:pt>
                <c:pt idx="31">
                  <c:v>1.0793463722556289</c:v>
                </c:pt>
                <c:pt idx="32">
                  <c:v>1.061858153870878</c:v>
                </c:pt>
                <c:pt idx="33">
                  <c:v>1.0501096491944351</c:v>
                </c:pt>
                <c:pt idx="34">
                  <c:v>1.0439010174293111</c:v>
                </c:pt>
                <c:pt idx="35">
                  <c:v>1.030299247510424</c:v>
                </c:pt>
                <c:pt idx="36">
                  <c:v>1.017865810798686</c:v>
                </c:pt>
                <c:pt idx="37">
                  <c:v>1.0108275465147909</c:v>
                </c:pt>
                <c:pt idx="38">
                  <c:v>0.99662217207307402</c:v>
                </c:pt>
                <c:pt idx="39">
                  <c:v>0.98800674740459804</c:v>
                </c:pt>
                <c:pt idx="40">
                  <c:v>0.98527939320427105</c:v>
                </c:pt>
                <c:pt idx="41">
                  <c:v>0.97431865435378695</c:v>
                </c:pt>
                <c:pt idx="42">
                  <c:v>0.96855951491832104</c:v>
                </c:pt>
                <c:pt idx="43">
                  <c:v>0.95461991504541099</c:v>
                </c:pt>
                <c:pt idx="44">
                  <c:v>0.94818225468768302</c:v>
                </c:pt>
                <c:pt idx="45">
                  <c:v>0.92834698948766003</c:v>
                </c:pt>
                <c:pt idx="46">
                  <c:v>0.93055320864931201</c:v>
                </c:pt>
                <c:pt idx="47">
                  <c:v>0.922557975874987</c:v>
                </c:pt>
                <c:pt idx="48">
                  <c:v>0.92074053524041899</c:v>
                </c:pt>
                <c:pt idx="49">
                  <c:v>0.90922067698351905</c:v>
                </c:pt>
                <c:pt idx="50">
                  <c:v>0.90496329263600594</c:v>
                </c:pt>
                <c:pt idx="51">
                  <c:v>0.90447965520397799</c:v>
                </c:pt>
                <c:pt idx="52">
                  <c:v>0.90392917357161795</c:v>
                </c:pt>
                <c:pt idx="53">
                  <c:v>0.902404941405754</c:v>
                </c:pt>
                <c:pt idx="54">
                  <c:v>0.90220606772850998</c:v>
                </c:pt>
                <c:pt idx="55">
                  <c:v>0.90236426167574801</c:v>
                </c:pt>
                <c:pt idx="56">
                  <c:v>0.90041137100635904</c:v>
                </c:pt>
                <c:pt idx="57">
                  <c:v>0.89894313021692096</c:v>
                </c:pt>
                <c:pt idx="58">
                  <c:v>0.89797668108485895</c:v>
                </c:pt>
                <c:pt idx="59">
                  <c:v>0.90131348049861004</c:v>
                </c:pt>
                <c:pt idx="60">
                  <c:v>0.89639815634637299</c:v>
                </c:pt>
                <c:pt idx="61">
                  <c:v>0.89648882691529097</c:v>
                </c:pt>
                <c:pt idx="62">
                  <c:v>0.89595006582872905</c:v>
                </c:pt>
                <c:pt idx="63">
                  <c:v>0.89474124642145803</c:v>
                </c:pt>
                <c:pt idx="64">
                  <c:v>0.89454749760767105</c:v>
                </c:pt>
                <c:pt idx="65">
                  <c:v>0.89499174273933702</c:v>
                </c:pt>
                <c:pt idx="66">
                  <c:v>0.89424653104961205</c:v>
                </c:pt>
                <c:pt idx="67">
                  <c:v>0.89305182704563901</c:v>
                </c:pt>
                <c:pt idx="68">
                  <c:v>0.89161287540429901</c:v>
                </c:pt>
                <c:pt idx="69">
                  <c:v>0.89100993504722903</c:v>
                </c:pt>
                <c:pt idx="70">
                  <c:v>0.89102661853770604</c:v>
                </c:pt>
                <c:pt idx="71">
                  <c:v>0.893385975920436</c:v>
                </c:pt>
                <c:pt idx="72">
                  <c:v>0.89042606168486405</c:v>
                </c:pt>
                <c:pt idx="73">
                  <c:v>0.88851303483887101</c:v>
                </c:pt>
                <c:pt idx="74">
                  <c:v>0.88910008240125304</c:v>
                </c:pt>
                <c:pt idx="75">
                  <c:v>0.88793957841280302</c:v>
                </c:pt>
                <c:pt idx="76">
                  <c:v>0.88645899359313096</c:v>
                </c:pt>
                <c:pt idx="77">
                  <c:v>0.88735523238215397</c:v>
                </c:pt>
                <c:pt idx="78">
                  <c:v>0.88737064631929596</c:v>
                </c:pt>
                <c:pt idx="79">
                  <c:v>0.88415956889830105</c:v>
                </c:pt>
                <c:pt idx="80">
                  <c:v>0.88491063932116498</c:v>
                </c:pt>
                <c:pt idx="81">
                  <c:v>0.88562862438689804</c:v>
                </c:pt>
                <c:pt idx="82">
                  <c:v>0.884226070978687</c:v>
                </c:pt>
                <c:pt idx="83">
                  <c:v>0.88365704020580604</c:v>
                </c:pt>
                <c:pt idx="84">
                  <c:v>0.88334257667634197</c:v>
                </c:pt>
                <c:pt idx="85">
                  <c:v>0.88311317605366901</c:v>
                </c:pt>
                <c:pt idx="86">
                  <c:v>0.88225391508963602</c:v>
                </c:pt>
                <c:pt idx="87">
                  <c:v>0.88199310568138201</c:v>
                </c:pt>
                <c:pt idx="88">
                  <c:v>0.88207480857996201</c:v>
                </c:pt>
                <c:pt idx="89">
                  <c:v>0.88422048990693203</c:v>
                </c:pt>
                <c:pt idx="90">
                  <c:v>0.879906161213037</c:v>
                </c:pt>
                <c:pt idx="91">
                  <c:v>0.88025647324332101</c:v>
                </c:pt>
                <c:pt idx="92">
                  <c:v>0.87932601201053595</c:v>
                </c:pt>
                <c:pt idx="93">
                  <c:v>0.87915355127911299</c:v>
                </c:pt>
                <c:pt idx="94">
                  <c:v>0.87781760062292902</c:v>
                </c:pt>
                <c:pt idx="95">
                  <c:v>0.87781580673152604</c:v>
                </c:pt>
                <c:pt idx="96">
                  <c:v>0.87818937181039303</c:v>
                </c:pt>
                <c:pt idx="97">
                  <c:v>0.87811241398504103</c:v>
                </c:pt>
                <c:pt idx="98">
                  <c:v>0.87841918359522397</c:v>
                </c:pt>
                <c:pt idx="99">
                  <c:v>0.87658623274777703</c:v>
                </c:pt>
                <c:pt idx="100">
                  <c:v>0.87608811257858399</c:v>
                </c:pt>
                <c:pt idx="101">
                  <c:v>0.87575679033886</c:v>
                </c:pt>
                <c:pt idx="102">
                  <c:v>0.87553611435854295</c:v>
                </c:pt>
                <c:pt idx="103">
                  <c:v>0.87501955967810596</c:v>
                </c:pt>
                <c:pt idx="104">
                  <c:v>0.87389986710193501</c:v>
                </c:pt>
                <c:pt idx="105">
                  <c:v>0.87394970914512604</c:v>
                </c:pt>
                <c:pt idx="106">
                  <c:v>0.87338476679382104</c:v>
                </c:pt>
                <c:pt idx="107">
                  <c:v>0.871606119957684</c:v>
                </c:pt>
                <c:pt idx="108">
                  <c:v>0.87165441609368999</c:v>
                </c:pt>
                <c:pt idx="109">
                  <c:v>0.87260195112684402</c:v>
                </c:pt>
                <c:pt idx="110">
                  <c:v>0.87153430590552206</c:v>
                </c:pt>
                <c:pt idx="111">
                  <c:v>0.87177964265264496</c:v>
                </c:pt>
                <c:pt idx="112">
                  <c:v>0.87198329824985399</c:v>
                </c:pt>
                <c:pt idx="113">
                  <c:v>0.87049506512423402</c:v>
                </c:pt>
                <c:pt idx="114">
                  <c:v>0.86923762044276698</c:v>
                </c:pt>
                <c:pt idx="115">
                  <c:v>0.86831243005404202</c:v>
                </c:pt>
                <c:pt idx="116">
                  <c:v>0.86951105800509398</c:v>
                </c:pt>
                <c:pt idx="117">
                  <c:v>0.868111182814856</c:v>
                </c:pt>
                <c:pt idx="118">
                  <c:v>0.86623312162647303</c:v>
                </c:pt>
                <c:pt idx="119">
                  <c:v>0.87594790069353401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5A-445B-AF46-4C2AD5E85626}"/>
            </c:ext>
          </c:extLst>
        </c:ser>
        <c:ser>
          <c:idx val="1"/>
          <c:order val="1"/>
          <c:tx>
            <c:strRef>
              <c:f>Standardabweichung_of_distance!$CZA$1</c:f>
              <c:strCache>
                <c:ptCount val="1"/>
                <c:pt idx="0">
                  <c:v>Mittelwert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Standardabweichung_of_distance!$CZA$2:$CZA$121</c:f>
              <c:numCache>
                <c:formatCode>General</c:formatCode>
                <c:ptCount val="120"/>
                <c:pt idx="0">
                  <c:v>0.775948081150024</c:v>
                </c:pt>
                <c:pt idx="1">
                  <c:v>0.74956962032767804</c:v>
                </c:pt>
                <c:pt idx="2">
                  <c:v>0.72894576461129001</c:v>
                </c:pt>
                <c:pt idx="3">
                  <c:v>0.71188059295092099</c:v>
                </c:pt>
                <c:pt idx="4">
                  <c:v>0.69671647028053396</c:v>
                </c:pt>
                <c:pt idx="5">
                  <c:v>0.68401843864669998</c:v>
                </c:pt>
                <c:pt idx="6">
                  <c:v>0.67204026327947797</c:v>
                </c:pt>
                <c:pt idx="7">
                  <c:v>0.66137749379182598</c:v>
                </c:pt>
                <c:pt idx="8">
                  <c:v>0.65152515991436799</c:v>
                </c:pt>
                <c:pt idx="9">
                  <c:v>0.64246455952773196</c:v>
                </c:pt>
                <c:pt idx="10">
                  <c:v>0.63431065952655197</c:v>
                </c:pt>
                <c:pt idx="11">
                  <c:v>0.62650701305048195</c:v>
                </c:pt>
                <c:pt idx="12">
                  <c:v>0.61913419245419099</c:v>
                </c:pt>
                <c:pt idx="13">
                  <c:v>0.61236300525352205</c:v>
                </c:pt>
                <c:pt idx="14">
                  <c:v>0.60540908071016297</c:v>
                </c:pt>
                <c:pt idx="15">
                  <c:v>0.60032081652514002</c:v>
                </c:pt>
                <c:pt idx="16">
                  <c:v>0.59488109364174102</c:v>
                </c:pt>
                <c:pt idx="17">
                  <c:v>0.58960477820438795</c:v>
                </c:pt>
                <c:pt idx="18">
                  <c:v>0.58450572588031102</c:v>
                </c:pt>
                <c:pt idx="19">
                  <c:v>0.57998019635175302</c:v>
                </c:pt>
                <c:pt idx="20">
                  <c:v>0.57572520614653</c:v>
                </c:pt>
                <c:pt idx="21">
                  <c:v>0.57155240766204196</c:v>
                </c:pt>
                <c:pt idx="22">
                  <c:v>0.56765272283724599</c:v>
                </c:pt>
                <c:pt idx="23">
                  <c:v>0.56390916598793095</c:v>
                </c:pt>
                <c:pt idx="24">
                  <c:v>0.55941310146205603</c:v>
                </c:pt>
                <c:pt idx="25">
                  <c:v>0.55600223346404698</c:v>
                </c:pt>
                <c:pt idx="26">
                  <c:v>0.55255361713555595</c:v>
                </c:pt>
                <c:pt idx="27">
                  <c:v>0.54868124896682402</c:v>
                </c:pt>
                <c:pt idx="28">
                  <c:v>0.54579728460797505</c:v>
                </c:pt>
                <c:pt idx="29">
                  <c:v>0.542311221709872</c:v>
                </c:pt>
                <c:pt idx="30">
                  <c:v>0.53933421497114398</c:v>
                </c:pt>
                <c:pt idx="31">
                  <c:v>0.53604621751218196</c:v>
                </c:pt>
                <c:pt idx="32">
                  <c:v>0.53312132896634901</c:v>
                </c:pt>
                <c:pt idx="33">
                  <c:v>0.52986970963926106</c:v>
                </c:pt>
                <c:pt idx="34">
                  <c:v>0.52712999058028398</c:v>
                </c:pt>
                <c:pt idx="35">
                  <c:v>0.52422928959333603</c:v>
                </c:pt>
                <c:pt idx="36">
                  <c:v>0.52138398273584896</c:v>
                </c:pt>
                <c:pt idx="37">
                  <c:v>0.51848218099078303</c:v>
                </c:pt>
                <c:pt idx="38">
                  <c:v>0.51626802447026099</c:v>
                </c:pt>
                <c:pt idx="39">
                  <c:v>0.51353937071468603</c:v>
                </c:pt>
                <c:pt idx="40">
                  <c:v>0.51095958395219498</c:v>
                </c:pt>
                <c:pt idx="41">
                  <c:v>0.50829347527748503</c:v>
                </c:pt>
                <c:pt idx="42">
                  <c:v>0.50623488854284504</c:v>
                </c:pt>
                <c:pt idx="43">
                  <c:v>0.50349085186737796</c:v>
                </c:pt>
                <c:pt idx="44">
                  <c:v>0.50184900501309104</c:v>
                </c:pt>
                <c:pt idx="45">
                  <c:v>0.49907407097371198</c:v>
                </c:pt>
                <c:pt idx="46">
                  <c:v>0.49637825233796601</c:v>
                </c:pt>
                <c:pt idx="47">
                  <c:v>0.49472794404822901</c:v>
                </c:pt>
                <c:pt idx="48">
                  <c:v>0.49232845142570603</c:v>
                </c:pt>
                <c:pt idx="49">
                  <c:v>0.49020956839330199</c:v>
                </c:pt>
                <c:pt idx="50">
                  <c:v>0.48767209666225098</c:v>
                </c:pt>
                <c:pt idx="51">
                  <c:v>0.48638541421028902</c:v>
                </c:pt>
                <c:pt idx="52">
                  <c:v>0.48448835472315999</c:v>
                </c:pt>
                <c:pt idx="53">
                  <c:v>0.48230259635379502</c:v>
                </c:pt>
                <c:pt idx="54">
                  <c:v>0.480532379140098</c:v>
                </c:pt>
                <c:pt idx="55">
                  <c:v>0.47849121331670402</c:v>
                </c:pt>
                <c:pt idx="56">
                  <c:v>0.47715129950394802</c:v>
                </c:pt>
                <c:pt idx="57">
                  <c:v>0.47486585063273901</c:v>
                </c:pt>
                <c:pt idx="58">
                  <c:v>0.47275057406221199</c:v>
                </c:pt>
                <c:pt idx="59">
                  <c:v>0.47188245237030402</c:v>
                </c:pt>
                <c:pt idx="60">
                  <c:v>0.46958894168909598</c:v>
                </c:pt>
                <c:pt idx="61">
                  <c:v>0.46835571232694101</c:v>
                </c:pt>
                <c:pt idx="62">
                  <c:v>0.466436299710907</c:v>
                </c:pt>
                <c:pt idx="63">
                  <c:v>0.46468238083779001</c:v>
                </c:pt>
                <c:pt idx="64">
                  <c:v>0.46273352728950301</c:v>
                </c:pt>
                <c:pt idx="65">
                  <c:v>0.46096825684382198</c:v>
                </c:pt>
                <c:pt idx="66">
                  <c:v>0.45946061895792301</c:v>
                </c:pt>
                <c:pt idx="67">
                  <c:v>0.45830171651019902</c:v>
                </c:pt>
                <c:pt idx="68">
                  <c:v>0.45693109060623899</c:v>
                </c:pt>
                <c:pt idx="69">
                  <c:v>0.45600366462213798</c:v>
                </c:pt>
                <c:pt idx="70">
                  <c:v>0.45427553018025302</c:v>
                </c:pt>
                <c:pt idx="71">
                  <c:v>0.45291445558593102</c:v>
                </c:pt>
                <c:pt idx="72">
                  <c:v>0.450561583933073</c:v>
                </c:pt>
                <c:pt idx="73">
                  <c:v>0.44948069605010699</c:v>
                </c:pt>
                <c:pt idx="74">
                  <c:v>0.447773390169663</c:v>
                </c:pt>
                <c:pt idx="75">
                  <c:v>0.44667622848094402</c:v>
                </c:pt>
                <c:pt idx="76">
                  <c:v>0.44567749277152002</c:v>
                </c:pt>
                <c:pt idx="77">
                  <c:v>0.44417806175048802</c:v>
                </c:pt>
                <c:pt idx="78">
                  <c:v>0.44286098330924401</c:v>
                </c:pt>
                <c:pt idx="79">
                  <c:v>0.441230335294239</c:v>
                </c:pt>
                <c:pt idx="80">
                  <c:v>0.44036666095542698</c:v>
                </c:pt>
                <c:pt idx="81">
                  <c:v>0.43921190538289101</c:v>
                </c:pt>
                <c:pt idx="82">
                  <c:v>0.43742257994905898</c:v>
                </c:pt>
                <c:pt idx="83">
                  <c:v>0.43657407145062899</c:v>
                </c:pt>
                <c:pt idx="84">
                  <c:v>0.43484413290352902</c:v>
                </c:pt>
                <c:pt idx="85">
                  <c:v>0.433451371319104</c:v>
                </c:pt>
                <c:pt idx="86">
                  <c:v>0.43303106313448297</c:v>
                </c:pt>
                <c:pt idx="87">
                  <c:v>0.43145551922714298</c:v>
                </c:pt>
                <c:pt idx="88">
                  <c:v>0.430044979085558</c:v>
                </c:pt>
                <c:pt idx="89">
                  <c:v>0.42973540792412301</c:v>
                </c:pt>
                <c:pt idx="90">
                  <c:v>0.42843115499656698</c:v>
                </c:pt>
                <c:pt idx="91">
                  <c:v>0.42734034855175401</c:v>
                </c:pt>
                <c:pt idx="92">
                  <c:v>0.42582223229428501</c:v>
                </c:pt>
                <c:pt idx="93">
                  <c:v>0.42457595031992501</c:v>
                </c:pt>
                <c:pt idx="94">
                  <c:v>0.42407629871489499</c:v>
                </c:pt>
                <c:pt idx="95">
                  <c:v>0.422698846994154</c:v>
                </c:pt>
                <c:pt idx="96">
                  <c:v>0.42109348662328699</c:v>
                </c:pt>
                <c:pt idx="97">
                  <c:v>0.42035980293810699</c:v>
                </c:pt>
                <c:pt idx="98">
                  <c:v>0.41964841470115399</c:v>
                </c:pt>
                <c:pt idx="99">
                  <c:v>0.41835214093045198</c:v>
                </c:pt>
                <c:pt idx="100">
                  <c:v>0.41702237022717698</c:v>
                </c:pt>
                <c:pt idx="101">
                  <c:v>0.41660769284427701</c:v>
                </c:pt>
                <c:pt idx="102">
                  <c:v>0.415462218694372</c:v>
                </c:pt>
                <c:pt idx="103">
                  <c:v>0.41455532155485803</c:v>
                </c:pt>
                <c:pt idx="104">
                  <c:v>0.41368078930944302</c:v>
                </c:pt>
                <c:pt idx="105">
                  <c:v>0.41266104536112502</c:v>
                </c:pt>
                <c:pt idx="106">
                  <c:v>0.41147803359248403</c:v>
                </c:pt>
                <c:pt idx="107">
                  <c:v>0.41005967064625598</c:v>
                </c:pt>
                <c:pt idx="108">
                  <c:v>0.40977204113147903</c:v>
                </c:pt>
                <c:pt idx="109">
                  <c:v>0.40855596734434302</c:v>
                </c:pt>
                <c:pt idx="110">
                  <c:v>0.40792276035915298</c:v>
                </c:pt>
                <c:pt idx="111">
                  <c:v>0.406572612202175</c:v>
                </c:pt>
                <c:pt idx="112">
                  <c:v>0.40583361352481701</c:v>
                </c:pt>
                <c:pt idx="113">
                  <c:v>0.40508463855912702</c:v>
                </c:pt>
                <c:pt idx="114">
                  <c:v>0.40397308011840299</c:v>
                </c:pt>
                <c:pt idx="115">
                  <c:v>0.403413300491265</c:v>
                </c:pt>
                <c:pt idx="116">
                  <c:v>0.40199097725928301</c:v>
                </c:pt>
                <c:pt idx="117">
                  <c:v>0.40132606603708199</c:v>
                </c:pt>
                <c:pt idx="118">
                  <c:v>0.40006572551493602</c:v>
                </c:pt>
                <c:pt idx="119">
                  <c:v>0.40056807172396802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5A-445B-AF46-4C2AD5E85626}"/>
            </c:ext>
          </c:extLst>
        </c:ser>
        <c:ser>
          <c:idx val="2"/>
          <c:order val="2"/>
          <c:tx>
            <c:strRef>
              <c:f>Standardabweichung_of_distance!$CZB$1</c:f>
              <c:strCache>
                <c:ptCount val="1"/>
                <c:pt idx="0">
                  <c:v>Min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Standardabweichung_of_distance!$CZB$2:$CZB$121</c:f>
              <c:numCache>
                <c:formatCode>General</c:formatCode>
                <c:ptCount val="120"/>
                <c:pt idx="0">
                  <c:v>0.34727387580957703</c:v>
                </c:pt>
                <c:pt idx="1">
                  <c:v>0.33429168502399598</c:v>
                </c:pt>
                <c:pt idx="2">
                  <c:v>0.324765238292678</c:v>
                </c:pt>
                <c:pt idx="3">
                  <c:v>0.31695663478665898</c:v>
                </c:pt>
                <c:pt idx="4">
                  <c:v>0.30983325882677099</c:v>
                </c:pt>
                <c:pt idx="5">
                  <c:v>0.30430053056982798</c:v>
                </c:pt>
                <c:pt idx="6">
                  <c:v>0.29959027568318602</c:v>
                </c:pt>
                <c:pt idx="7">
                  <c:v>0.29402013674869298</c:v>
                </c:pt>
                <c:pt idx="8">
                  <c:v>0.29053596119701303</c:v>
                </c:pt>
                <c:pt idx="9">
                  <c:v>0.28694095452060597</c:v>
                </c:pt>
                <c:pt idx="10">
                  <c:v>0.28466954431194902</c:v>
                </c:pt>
                <c:pt idx="11">
                  <c:v>0.28148367015407699</c:v>
                </c:pt>
                <c:pt idx="12">
                  <c:v>0.27767390579854001</c:v>
                </c:pt>
                <c:pt idx="13">
                  <c:v>0.27479367650854097</c:v>
                </c:pt>
                <c:pt idx="14">
                  <c:v>0.27150910419427199</c:v>
                </c:pt>
                <c:pt idx="15">
                  <c:v>0.27030607804215701</c:v>
                </c:pt>
                <c:pt idx="16">
                  <c:v>0.26746319401054602</c:v>
                </c:pt>
                <c:pt idx="17">
                  <c:v>0.26567197876944199</c:v>
                </c:pt>
                <c:pt idx="18">
                  <c:v>0.264452038999067</c:v>
                </c:pt>
                <c:pt idx="19">
                  <c:v>0.26223544422612799</c:v>
                </c:pt>
                <c:pt idx="20">
                  <c:v>0.26040140491164399</c:v>
                </c:pt>
                <c:pt idx="21">
                  <c:v>0.25866249910967698</c:v>
                </c:pt>
                <c:pt idx="22">
                  <c:v>0.25711251518641098</c:v>
                </c:pt>
                <c:pt idx="23">
                  <c:v>0.25545846360435198</c:v>
                </c:pt>
                <c:pt idx="24">
                  <c:v>0.25361629847017197</c:v>
                </c:pt>
                <c:pt idx="25">
                  <c:v>0.25081018200058303</c:v>
                </c:pt>
                <c:pt idx="26">
                  <c:v>0.250959848377109</c:v>
                </c:pt>
                <c:pt idx="27">
                  <c:v>0.24956718508083101</c:v>
                </c:pt>
                <c:pt idx="28">
                  <c:v>0.24796938997355999</c:v>
                </c:pt>
                <c:pt idx="29">
                  <c:v>0.24743773496900101</c:v>
                </c:pt>
                <c:pt idx="30">
                  <c:v>0.24620611023126401</c:v>
                </c:pt>
                <c:pt idx="31">
                  <c:v>0.244878574683667</c:v>
                </c:pt>
                <c:pt idx="32">
                  <c:v>0.243349524223022</c:v>
                </c:pt>
                <c:pt idx="33">
                  <c:v>0.242261942168505</c:v>
                </c:pt>
                <c:pt idx="34">
                  <c:v>0.24201405468255999</c:v>
                </c:pt>
                <c:pt idx="35">
                  <c:v>0.24114526125212499</c:v>
                </c:pt>
                <c:pt idx="36">
                  <c:v>0.23985170252211499</c:v>
                </c:pt>
                <c:pt idx="37">
                  <c:v>0.23933634510232199</c:v>
                </c:pt>
                <c:pt idx="38">
                  <c:v>0.23741047390762299</c:v>
                </c:pt>
                <c:pt idx="39">
                  <c:v>0.236263741756914</c:v>
                </c:pt>
                <c:pt idx="40">
                  <c:v>0.23630886026771</c:v>
                </c:pt>
                <c:pt idx="41">
                  <c:v>0.234758259779561</c:v>
                </c:pt>
                <c:pt idx="42">
                  <c:v>0.23394818807505599</c:v>
                </c:pt>
                <c:pt idx="43">
                  <c:v>0.23289424196117001</c:v>
                </c:pt>
                <c:pt idx="44">
                  <c:v>0.230777879582067</c:v>
                </c:pt>
                <c:pt idx="45">
                  <c:v>0.229451422695782</c:v>
                </c:pt>
                <c:pt idx="46">
                  <c:v>0.22768722054482601</c:v>
                </c:pt>
                <c:pt idx="47">
                  <c:v>0.22935987097205501</c:v>
                </c:pt>
                <c:pt idx="48">
                  <c:v>0.227722680574859</c:v>
                </c:pt>
                <c:pt idx="49">
                  <c:v>0.22671049000333099</c:v>
                </c:pt>
                <c:pt idx="50">
                  <c:v>0.22608999982946101</c:v>
                </c:pt>
                <c:pt idx="51">
                  <c:v>0.224471353094396</c:v>
                </c:pt>
                <c:pt idx="52">
                  <c:v>0.22518704055866601</c:v>
                </c:pt>
                <c:pt idx="53">
                  <c:v>0.22456297812026299</c:v>
                </c:pt>
                <c:pt idx="54">
                  <c:v>0.22339855624441801</c:v>
                </c:pt>
                <c:pt idx="55">
                  <c:v>0.22195728688684199</c:v>
                </c:pt>
                <c:pt idx="56">
                  <c:v>0.22167931395134</c:v>
                </c:pt>
                <c:pt idx="57">
                  <c:v>0.22002261379297899</c:v>
                </c:pt>
                <c:pt idx="58">
                  <c:v>0.22063309879144799</c:v>
                </c:pt>
                <c:pt idx="59">
                  <c:v>0.21907535383773799</c:v>
                </c:pt>
                <c:pt idx="60">
                  <c:v>0.218944855187127</c:v>
                </c:pt>
                <c:pt idx="61">
                  <c:v>0.21949436644050299</c:v>
                </c:pt>
                <c:pt idx="62">
                  <c:v>0.21792825924744</c:v>
                </c:pt>
                <c:pt idx="63">
                  <c:v>0.21494415918761101</c:v>
                </c:pt>
                <c:pt idx="64">
                  <c:v>0.21651589369025101</c:v>
                </c:pt>
                <c:pt idx="65">
                  <c:v>0.215373966754107</c:v>
                </c:pt>
                <c:pt idx="66">
                  <c:v>0.21550673308351101</c:v>
                </c:pt>
                <c:pt idx="67">
                  <c:v>0.21447542709136</c:v>
                </c:pt>
                <c:pt idx="68">
                  <c:v>0.21433291681395999</c:v>
                </c:pt>
                <c:pt idx="69">
                  <c:v>0.21399054908496701</c:v>
                </c:pt>
                <c:pt idx="70">
                  <c:v>0.21467594147814001</c:v>
                </c:pt>
                <c:pt idx="71">
                  <c:v>0.21153696726507301</c:v>
                </c:pt>
                <c:pt idx="72">
                  <c:v>0.21269518791742101</c:v>
                </c:pt>
                <c:pt idx="73">
                  <c:v>0.21208107725577799</c:v>
                </c:pt>
                <c:pt idx="74">
                  <c:v>0.211690302696216</c:v>
                </c:pt>
                <c:pt idx="75">
                  <c:v>0.21145080599867699</c:v>
                </c:pt>
                <c:pt idx="76">
                  <c:v>0.21026662992835901</c:v>
                </c:pt>
                <c:pt idx="77">
                  <c:v>0.209268192511983</c:v>
                </c:pt>
                <c:pt idx="78">
                  <c:v>0.20863323676541701</c:v>
                </c:pt>
                <c:pt idx="79">
                  <c:v>0.20845043855873299</c:v>
                </c:pt>
                <c:pt idx="80">
                  <c:v>0.20848786001116601</c:v>
                </c:pt>
                <c:pt idx="81">
                  <c:v>0.207999243063023</c:v>
                </c:pt>
                <c:pt idx="82">
                  <c:v>0.20827511859879599</c:v>
                </c:pt>
                <c:pt idx="83">
                  <c:v>0.207353591451125</c:v>
                </c:pt>
                <c:pt idx="84">
                  <c:v>0.20610725191065701</c:v>
                </c:pt>
                <c:pt idx="85">
                  <c:v>0.20570115793537699</c:v>
                </c:pt>
                <c:pt idx="86">
                  <c:v>0.20577093655567999</c:v>
                </c:pt>
                <c:pt idx="87">
                  <c:v>0.204636265061274</c:v>
                </c:pt>
                <c:pt idx="88">
                  <c:v>0.204905424094699</c:v>
                </c:pt>
                <c:pt idx="89">
                  <c:v>0.20322741998945601</c:v>
                </c:pt>
                <c:pt idx="90">
                  <c:v>0.204849771148991</c:v>
                </c:pt>
                <c:pt idx="91">
                  <c:v>0.20450075371618601</c:v>
                </c:pt>
                <c:pt idx="92">
                  <c:v>0.202746435555506</c:v>
                </c:pt>
                <c:pt idx="93">
                  <c:v>0.20348480283997</c:v>
                </c:pt>
                <c:pt idx="94">
                  <c:v>0.20242714161526801</c:v>
                </c:pt>
                <c:pt idx="95">
                  <c:v>0.20203995757604901</c:v>
                </c:pt>
                <c:pt idx="96">
                  <c:v>0.20183192419616799</c:v>
                </c:pt>
                <c:pt idx="97">
                  <c:v>0.20190018084157799</c:v>
                </c:pt>
                <c:pt idx="98">
                  <c:v>0.19994487877099201</c:v>
                </c:pt>
                <c:pt idx="99">
                  <c:v>0.20089203116149601</c:v>
                </c:pt>
                <c:pt idx="100">
                  <c:v>0.199966116290236</c:v>
                </c:pt>
                <c:pt idx="101">
                  <c:v>0.19965503935018999</c:v>
                </c:pt>
                <c:pt idx="102">
                  <c:v>0.200445511199496</c:v>
                </c:pt>
                <c:pt idx="103">
                  <c:v>0.19860720474377699</c:v>
                </c:pt>
                <c:pt idx="104">
                  <c:v>0.19949174904705499</c:v>
                </c:pt>
                <c:pt idx="105">
                  <c:v>0.19803277606327199</c:v>
                </c:pt>
                <c:pt idx="106">
                  <c:v>0.198423119649762</c:v>
                </c:pt>
                <c:pt idx="107">
                  <c:v>0.19662430145061599</c:v>
                </c:pt>
                <c:pt idx="108">
                  <c:v>0.19801904119334801</c:v>
                </c:pt>
                <c:pt idx="109">
                  <c:v>0.196077178230365</c:v>
                </c:pt>
                <c:pt idx="110">
                  <c:v>0.19507322822844</c:v>
                </c:pt>
                <c:pt idx="111">
                  <c:v>0.19558257300871201</c:v>
                </c:pt>
                <c:pt idx="112">
                  <c:v>0.19613815470993401</c:v>
                </c:pt>
                <c:pt idx="113">
                  <c:v>0.19522747602510401</c:v>
                </c:pt>
                <c:pt idx="114">
                  <c:v>0.19503573372727401</c:v>
                </c:pt>
                <c:pt idx="115">
                  <c:v>0.19503604578934999</c:v>
                </c:pt>
                <c:pt idx="116">
                  <c:v>0.19406949641525301</c:v>
                </c:pt>
                <c:pt idx="117">
                  <c:v>0.195695924089</c:v>
                </c:pt>
                <c:pt idx="118">
                  <c:v>0.19426228554104899</c:v>
                </c:pt>
                <c:pt idx="119">
                  <c:v>0.19282376201338799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5A-445B-AF46-4C2AD5E85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1696208"/>
        <c:axId val="1931890576"/>
      </c:lineChart>
      <c:catAx>
        <c:axId val="1931696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de-DE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Auflösung [min]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931890576"/>
        <c:crosses val="autoZero"/>
        <c:auto val="1"/>
        <c:lblAlgn val="ctr"/>
        <c:lblOffset val="100"/>
        <c:tickLblSkip val="7"/>
        <c:noMultiLvlLbl val="0"/>
      </c:catAx>
      <c:valAx>
        <c:axId val="193189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de-DE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Standardabweichung der</a:t>
                </a:r>
                <a:r>
                  <a:rPr lang="de-DE" sz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Manhattan Distanzen [kW]</a:t>
                </a:r>
                <a:endParaRPr lang="de-DE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931696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de-DE" sz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Kreuzkorrelation</a:t>
            </a:r>
            <a:r>
              <a:rPr lang="de-DE" sz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Messreihen Haushalt 1&amp;3, 1&amp;4 und 3&amp;4</a:t>
            </a:r>
            <a:endParaRPr lang="de-DE" sz="12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CrossCorrelation!$C$1</c:f>
              <c:strCache>
                <c:ptCount val="1"/>
                <c:pt idx="0">
                  <c:v>Haushalt 1&amp;3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CrossCorrelation!$C$2:$C$1001</c:f>
              <c:numCache>
                <c:formatCode>General</c:formatCode>
                <c:ptCount val="1000"/>
                <c:pt idx="0">
                  <c:v>7.5715000000000005E-2</c:v>
                </c:pt>
                <c:pt idx="1">
                  <c:v>0.22705</c:v>
                </c:pt>
                <c:pt idx="2">
                  <c:v>0.38104500000000002</c:v>
                </c:pt>
                <c:pt idx="3">
                  <c:v>0.53551499999999996</c:v>
                </c:pt>
                <c:pt idx="4">
                  <c:v>0.69307799999999997</c:v>
                </c:pt>
                <c:pt idx="5">
                  <c:v>0.86648199999999997</c:v>
                </c:pt>
                <c:pt idx="6">
                  <c:v>1.0514250000000001</c:v>
                </c:pt>
                <c:pt idx="7">
                  <c:v>1.313957</c:v>
                </c:pt>
                <c:pt idx="8">
                  <c:v>1.673549</c:v>
                </c:pt>
                <c:pt idx="9">
                  <c:v>2.0245120000000001</c:v>
                </c:pt>
                <c:pt idx="10">
                  <c:v>2.294045999999998</c:v>
                </c:pt>
                <c:pt idx="11">
                  <c:v>2.508985</c:v>
                </c:pt>
                <c:pt idx="12">
                  <c:v>2.722078999999999</c:v>
                </c:pt>
                <c:pt idx="13">
                  <c:v>2.9352239999999981</c:v>
                </c:pt>
                <c:pt idx="14">
                  <c:v>3.139870999999999</c:v>
                </c:pt>
                <c:pt idx="15">
                  <c:v>3.3187190000000002</c:v>
                </c:pt>
                <c:pt idx="16">
                  <c:v>3.449622999999999</c:v>
                </c:pt>
                <c:pt idx="17">
                  <c:v>3.5831119999999999</c:v>
                </c:pt>
                <c:pt idx="18">
                  <c:v>3.709318000000001</c:v>
                </c:pt>
                <c:pt idx="19">
                  <c:v>3.9603899999999999</c:v>
                </c:pt>
                <c:pt idx="20">
                  <c:v>4.2067180000000004</c:v>
                </c:pt>
                <c:pt idx="21">
                  <c:v>4.3162090000000006</c:v>
                </c:pt>
                <c:pt idx="22">
                  <c:v>4.3950979999999946</c:v>
                </c:pt>
                <c:pt idx="23">
                  <c:v>4.4196420000000103</c:v>
                </c:pt>
                <c:pt idx="24">
                  <c:v>4.4506949999999996</c:v>
                </c:pt>
                <c:pt idx="25">
                  <c:v>4.5135610000000002</c:v>
                </c:pt>
                <c:pt idx="26">
                  <c:v>4.6072670000000002</c:v>
                </c:pt>
                <c:pt idx="27">
                  <c:v>4.7432800000000004</c:v>
                </c:pt>
                <c:pt idx="28">
                  <c:v>5.275583000000001</c:v>
                </c:pt>
                <c:pt idx="29">
                  <c:v>5.8113359999999936</c:v>
                </c:pt>
                <c:pt idx="30">
                  <c:v>6.1938620000000011</c:v>
                </c:pt>
                <c:pt idx="31">
                  <c:v>6.280227</c:v>
                </c:pt>
                <c:pt idx="32">
                  <c:v>6.3887349999999836</c:v>
                </c:pt>
                <c:pt idx="33">
                  <c:v>6.548616</c:v>
                </c:pt>
                <c:pt idx="34">
                  <c:v>6.6960439999999997</c:v>
                </c:pt>
                <c:pt idx="35">
                  <c:v>7.1329349999999438</c:v>
                </c:pt>
                <c:pt idx="36">
                  <c:v>7.7137409999999997</c:v>
                </c:pt>
                <c:pt idx="37">
                  <c:v>7.9805159999999846</c:v>
                </c:pt>
                <c:pt idx="38">
                  <c:v>7.6360809999999937</c:v>
                </c:pt>
                <c:pt idx="39">
                  <c:v>7.2837930000000002</c:v>
                </c:pt>
                <c:pt idx="40">
                  <c:v>7.2145210000000004</c:v>
                </c:pt>
                <c:pt idx="41">
                  <c:v>7.4369140000000016</c:v>
                </c:pt>
                <c:pt idx="42">
                  <c:v>7.6876059999999846</c:v>
                </c:pt>
                <c:pt idx="43">
                  <c:v>8.0025200000000023</c:v>
                </c:pt>
                <c:pt idx="44">
                  <c:v>8.3702640000000024</c:v>
                </c:pt>
                <c:pt idx="45">
                  <c:v>8.6713739999999984</c:v>
                </c:pt>
                <c:pt idx="46">
                  <c:v>8.8864800000000006</c:v>
                </c:pt>
                <c:pt idx="47">
                  <c:v>9.6680120000000009</c:v>
                </c:pt>
                <c:pt idx="48">
                  <c:v>9.8230980000000034</c:v>
                </c:pt>
                <c:pt idx="49">
                  <c:v>9.9591980000000007</c:v>
                </c:pt>
                <c:pt idx="50">
                  <c:v>9.9112380000000009</c:v>
                </c:pt>
                <c:pt idx="51">
                  <c:v>10.389438999999999</c:v>
                </c:pt>
                <c:pt idx="52">
                  <c:v>10.811913000000001</c:v>
                </c:pt>
                <c:pt idx="53">
                  <c:v>11.125413999999999</c:v>
                </c:pt>
                <c:pt idx="54">
                  <c:v>11.365536000000009</c:v>
                </c:pt>
                <c:pt idx="55">
                  <c:v>11.654831</c:v>
                </c:pt>
                <c:pt idx="56">
                  <c:v>12.231750999999999</c:v>
                </c:pt>
                <c:pt idx="57">
                  <c:v>12.894409</c:v>
                </c:pt>
                <c:pt idx="58">
                  <c:v>13.274117</c:v>
                </c:pt>
                <c:pt idx="59">
                  <c:v>13.481211</c:v>
                </c:pt>
                <c:pt idx="60">
                  <c:v>13.718617999999999</c:v>
                </c:pt>
                <c:pt idx="61">
                  <c:v>13.966818999999999</c:v>
                </c:pt>
                <c:pt idx="62">
                  <c:v>13.951734</c:v>
                </c:pt>
                <c:pt idx="63">
                  <c:v>13.791024999999999</c:v>
                </c:pt>
                <c:pt idx="64">
                  <c:v>13.810411999999999</c:v>
                </c:pt>
                <c:pt idx="65">
                  <c:v>13.69797</c:v>
                </c:pt>
                <c:pt idx="66">
                  <c:v>13.714231</c:v>
                </c:pt>
                <c:pt idx="67">
                  <c:v>13.823976999999999</c:v>
                </c:pt>
                <c:pt idx="68">
                  <c:v>14.713886</c:v>
                </c:pt>
                <c:pt idx="69">
                  <c:v>15.256802</c:v>
                </c:pt>
                <c:pt idx="70">
                  <c:v>15.604445</c:v>
                </c:pt>
                <c:pt idx="71">
                  <c:v>15.612031</c:v>
                </c:pt>
                <c:pt idx="72">
                  <c:v>15.551107</c:v>
                </c:pt>
                <c:pt idx="73">
                  <c:v>15.323829</c:v>
                </c:pt>
                <c:pt idx="74">
                  <c:v>15.043506000000001</c:v>
                </c:pt>
                <c:pt idx="75">
                  <c:v>15.142495</c:v>
                </c:pt>
                <c:pt idx="76">
                  <c:v>15.331776</c:v>
                </c:pt>
                <c:pt idx="77">
                  <c:v>15.224974</c:v>
                </c:pt>
                <c:pt idx="78">
                  <c:v>15.629225000000011</c:v>
                </c:pt>
                <c:pt idx="79">
                  <c:v>16.101099000000001</c:v>
                </c:pt>
                <c:pt idx="80">
                  <c:v>16.640979000000002</c:v>
                </c:pt>
                <c:pt idx="81">
                  <c:v>17.04731</c:v>
                </c:pt>
                <c:pt idx="82">
                  <c:v>17.440916000000001</c:v>
                </c:pt>
                <c:pt idx="83">
                  <c:v>17.860027000000009</c:v>
                </c:pt>
                <c:pt idx="84">
                  <c:v>18.230947</c:v>
                </c:pt>
                <c:pt idx="85">
                  <c:v>18.588961000000001</c:v>
                </c:pt>
                <c:pt idx="86">
                  <c:v>18.995206</c:v>
                </c:pt>
                <c:pt idx="87">
                  <c:v>19.457789999999999</c:v>
                </c:pt>
                <c:pt idx="88">
                  <c:v>19.94100700000001</c:v>
                </c:pt>
                <c:pt idx="89">
                  <c:v>20.623823000000009</c:v>
                </c:pt>
                <c:pt idx="90">
                  <c:v>21.405272</c:v>
                </c:pt>
                <c:pt idx="91">
                  <c:v>22.273437000000001</c:v>
                </c:pt>
                <c:pt idx="92">
                  <c:v>23.080368</c:v>
                </c:pt>
                <c:pt idx="93">
                  <c:v>23.683130999999999</c:v>
                </c:pt>
                <c:pt idx="94">
                  <c:v>24.066666999999999</c:v>
                </c:pt>
                <c:pt idx="95">
                  <c:v>24.137937000000001</c:v>
                </c:pt>
                <c:pt idx="96">
                  <c:v>24.143014999999991</c:v>
                </c:pt>
                <c:pt idx="97">
                  <c:v>24.135777000000001</c:v>
                </c:pt>
                <c:pt idx="98">
                  <c:v>24.458566999999999</c:v>
                </c:pt>
                <c:pt idx="99">
                  <c:v>25.10293200000001</c:v>
                </c:pt>
                <c:pt idx="100">
                  <c:v>26.08581800000001</c:v>
                </c:pt>
                <c:pt idx="101">
                  <c:v>26.152837999999999</c:v>
                </c:pt>
                <c:pt idx="102">
                  <c:v>26.514414000000009</c:v>
                </c:pt>
                <c:pt idx="103">
                  <c:v>27.140757000000001</c:v>
                </c:pt>
                <c:pt idx="104">
                  <c:v>27.687829000000001</c:v>
                </c:pt>
                <c:pt idx="105">
                  <c:v>28.177347999999999</c:v>
                </c:pt>
                <c:pt idx="106">
                  <c:v>28.506904000000009</c:v>
                </c:pt>
                <c:pt idx="107">
                  <c:v>29.294909000000001</c:v>
                </c:pt>
                <c:pt idx="108">
                  <c:v>29.755967000000009</c:v>
                </c:pt>
                <c:pt idx="109">
                  <c:v>29.908263000000009</c:v>
                </c:pt>
                <c:pt idx="110">
                  <c:v>30.447500999999999</c:v>
                </c:pt>
                <c:pt idx="111">
                  <c:v>31.024744999999999</c:v>
                </c:pt>
                <c:pt idx="112">
                  <c:v>30.986001999999999</c:v>
                </c:pt>
                <c:pt idx="113">
                  <c:v>30.465593999999879</c:v>
                </c:pt>
                <c:pt idx="114">
                  <c:v>30.81061</c:v>
                </c:pt>
                <c:pt idx="115">
                  <c:v>31.379477000000001</c:v>
                </c:pt>
                <c:pt idx="116">
                  <c:v>31.719925</c:v>
                </c:pt>
                <c:pt idx="117">
                  <c:v>32.026137000000013</c:v>
                </c:pt>
                <c:pt idx="118">
                  <c:v>32.551015</c:v>
                </c:pt>
                <c:pt idx="119">
                  <c:v>33.571367000000002</c:v>
                </c:pt>
                <c:pt idx="120">
                  <c:v>32.844560999999999</c:v>
                </c:pt>
                <c:pt idx="121">
                  <c:v>33.181569000000003</c:v>
                </c:pt>
                <c:pt idx="122">
                  <c:v>33.611142000000008</c:v>
                </c:pt>
                <c:pt idx="123">
                  <c:v>33.630480000000013</c:v>
                </c:pt>
                <c:pt idx="124">
                  <c:v>33.433020999999997</c:v>
                </c:pt>
                <c:pt idx="125">
                  <c:v>33.416288999999999</c:v>
                </c:pt>
                <c:pt idx="126">
                  <c:v>34.100848000000013</c:v>
                </c:pt>
                <c:pt idx="127">
                  <c:v>34.691482000000008</c:v>
                </c:pt>
                <c:pt idx="128">
                  <c:v>35.149048999999998</c:v>
                </c:pt>
                <c:pt idx="129">
                  <c:v>36.098227000000001</c:v>
                </c:pt>
                <c:pt idx="130">
                  <c:v>36.657884999999993</c:v>
                </c:pt>
                <c:pt idx="131">
                  <c:v>36.943194000000013</c:v>
                </c:pt>
                <c:pt idx="132">
                  <c:v>36.958347000000003</c:v>
                </c:pt>
                <c:pt idx="133">
                  <c:v>36.916573</c:v>
                </c:pt>
                <c:pt idx="134">
                  <c:v>36.643423000000013</c:v>
                </c:pt>
                <c:pt idx="135">
                  <c:v>36.379792000000023</c:v>
                </c:pt>
                <c:pt idx="136">
                  <c:v>36.447203999999999</c:v>
                </c:pt>
                <c:pt idx="137">
                  <c:v>36.505986</c:v>
                </c:pt>
                <c:pt idx="138">
                  <c:v>36.321527000000003</c:v>
                </c:pt>
                <c:pt idx="139">
                  <c:v>36.486882999999999</c:v>
                </c:pt>
                <c:pt idx="140">
                  <c:v>37.347824999999993</c:v>
                </c:pt>
                <c:pt idx="141">
                  <c:v>38.067462999999996</c:v>
                </c:pt>
                <c:pt idx="142">
                  <c:v>38.668909000000014</c:v>
                </c:pt>
                <c:pt idx="143">
                  <c:v>39.403469000000001</c:v>
                </c:pt>
                <c:pt idx="144">
                  <c:v>39.384620999999989</c:v>
                </c:pt>
                <c:pt idx="145">
                  <c:v>39.17651</c:v>
                </c:pt>
                <c:pt idx="146">
                  <c:v>38.833649000000001</c:v>
                </c:pt>
                <c:pt idx="147">
                  <c:v>39.212057000000001</c:v>
                </c:pt>
                <c:pt idx="148">
                  <c:v>39.819287999999993</c:v>
                </c:pt>
                <c:pt idx="149">
                  <c:v>40.417880999999987</c:v>
                </c:pt>
                <c:pt idx="150">
                  <c:v>41.051560000000002</c:v>
                </c:pt>
                <c:pt idx="151">
                  <c:v>41.187390000000001</c:v>
                </c:pt>
                <c:pt idx="152">
                  <c:v>41.370488999999999</c:v>
                </c:pt>
                <c:pt idx="153">
                  <c:v>42.131813000000001</c:v>
                </c:pt>
                <c:pt idx="154">
                  <c:v>42.822947000000013</c:v>
                </c:pt>
                <c:pt idx="155">
                  <c:v>43.793331000000009</c:v>
                </c:pt>
                <c:pt idx="156">
                  <c:v>44.518853999999997</c:v>
                </c:pt>
                <c:pt idx="157">
                  <c:v>44.790885000000003</c:v>
                </c:pt>
                <c:pt idx="158">
                  <c:v>44.791121000000011</c:v>
                </c:pt>
                <c:pt idx="159">
                  <c:v>45.245559</c:v>
                </c:pt>
                <c:pt idx="160">
                  <c:v>45.706905000000013</c:v>
                </c:pt>
                <c:pt idx="161">
                  <c:v>46.509444999999999</c:v>
                </c:pt>
                <c:pt idx="162">
                  <c:v>47.349809999999998</c:v>
                </c:pt>
                <c:pt idx="163">
                  <c:v>47.830914999999997</c:v>
                </c:pt>
                <c:pt idx="164">
                  <c:v>48.643687</c:v>
                </c:pt>
                <c:pt idx="165">
                  <c:v>49.349736000000007</c:v>
                </c:pt>
                <c:pt idx="166">
                  <c:v>50.137324999999997</c:v>
                </c:pt>
                <c:pt idx="167">
                  <c:v>50.571004000000002</c:v>
                </c:pt>
                <c:pt idx="168">
                  <c:v>50.277389000000007</c:v>
                </c:pt>
                <c:pt idx="169">
                  <c:v>50.227502000000023</c:v>
                </c:pt>
                <c:pt idx="170">
                  <c:v>50.527043000000013</c:v>
                </c:pt>
                <c:pt idx="171">
                  <c:v>50.916956999999996</c:v>
                </c:pt>
                <c:pt idx="172">
                  <c:v>51.047953999999997</c:v>
                </c:pt>
                <c:pt idx="173">
                  <c:v>51.126270000000012</c:v>
                </c:pt>
                <c:pt idx="174">
                  <c:v>51.203181999999998</c:v>
                </c:pt>
                <c:pt idx="175">
                  <c:v>51.208513000000011</c:v>
                </c:pt>
                <c:pt idx="176">
                  <c:v>51.218936000000006</c:v>
                </c:pt>
                <c:pt idx="177">
                  <c:v>51.803603000000003</c:v>
                </c:pt>
                <c:pt idx="178">
                  <c:v>52.555708000000003</c:v>
                </c:pt>
                <c:pt idx="179">
                  <c:v>53.153174000000007</c:v>
                </c:pt>
                <c:pt idx="180">
                  <c:v>53.386750000000013</c:v>
                </c:pt>
                <c:pt idx="181">
                  <c:v>53.335087000000001</c:v>
                </c:pt>
                <c:pt idx="182">
                  <c:v>54.545460000000013</c:v>
                </c:pt>
                <c:pt idx="183">
                  <c:v>56.568539000000001</c:v>
                </c:pt>
                <c:pt idx="184">
                  <c:v>57.880608000000002</c:v>
                </c:pt>
                <c:pt idx="185">
                  <c:v>58.41071800000001</c:v>
                </c:pt>
                <c:pt idx="186">
                  <c:v>58.368201000000013</c:v>
                </c:pt>
                <c:pt idx="187">
                  <c:v>57.721516000000001</c:v>
                </c:pt>
                <c:pt idx="188">
                  <c:v>58.050193999999998</c:v>
                </c:pt>
                <c:pt idx="189">
                  <c:v>58.969977000000007</c:v>
                </c:pt>
                <c:pt idx="190">
                  <c:v>59.955579999999998</c:v>
                </c:pt>
                <c:pt idx="191">
                  <c:v>60.143250000000002</c:v>
                </c:pt>
                <c:pt idx="192">
                  <c:v>60.280603000000013</c:v>
                </c:pt>
                <c:pt idx="193">
                  <c:v>60.798606000000007</c:v>
                </c:pt>
                <c:pt idx="194">
                  <c:v>61.348858999999997</c:v>
                </c:pt>
                <c:pt idx="195">
                  <c:v>61.658265999999998</c:v>
                </c:pt>
                <c:pt idx="196">
                  <c:v>62.357781999999993</c:v>
                </c:pt>
                <c:pt idx="197">
                  <c:v>62.788451000000002</c:v>
                </c:pt>
                <c:pt idx="198">
                  <c:v>62.985256000000007</c:v>
                </c:pt>
                <c:pt idx="199">
                  <c:v>63.147106000000022</c:v>
                </c:pt>
                <c:pt idx="200">
                  <c:v>63.449958000000031</c:v>
                </c:pt>
                <c:pt idx="201">
                  <c:v>63.86682500000002</c:v>
                </c:pt>
                <c:pt idx="202">
                  <c:v>64.094157999999993</c:v>
                </c:pt>
                <c:pt idx="203">
                  <c:v>64.374589</c:v>
                </c:pt>
                <c:pt idx="204">
                  <c:v>64.803761000000009</c:v>
                </c:pt>
                <c:pt idx="205">
                  <c:v>65.090668000000022</c:v>
                </c:pt>
                <c:pt idx="206">
                  <c:v>65.773999000000003</c:v>
                </c:pt>
                <c:pt idx="207">
                  <c:v>66.628749999999386</c:v>
                </c:pt>
                <c:pt idx="208">
                  <c:v>66.71388899999998</c:v>
                </c:pt>
                <c:pt idx="209">
                  <c:v>66.471421000000007</c:v>
                </c:pt>
                <c:pt idx="210">
                  <c:v>69.170011999999545</c:v>
                </c:pt>
                <c:pt idx="211">
                  <c:v>71.040144999999995</c:v>
                </c:pt>
                <c:pt idx="212">
                  <c:v>70.411484000000002</c:v>
                </c:pt>
                <c:pt idx="213">
                  <c:v>66.603446999999946</c:v>
                </c:pt>
                <c:pt idx="214">
                  <c:v>64.550566999999987</c:v>
                </c:pt>
                <c:pt idx="215">
                  <c:v>64.250486999999978</c:v>
                </c:pt>
                <c:pt idx="216">
                  <c:v>64.419772999999978</c:v>
                </c:pt>
                <c:pt idx="217">
                  <c:v>64.456334999999982</c:v>
                </c:pt>
                <c:pt idx="218">
                  <c:v>65.05153700000001</c:v>
                </c:pt>
                <c:pt idx="219">
                  <c:v>65.997312000000022</c:v>
                </c:pt>
                <c:pt idx="220">
                  <c:v>66.613352000000006</c:v>
                </c:pt>
                <c:pt idx="221">
                  <c:v>66.533796999999979</c:v>
                </c:pt>
                <c:pt idx="222">
                  <c:v>66.646084000000016</c:v>
                </c:pt>
                <c:pt idx="223">
                  <c:v>66.616497999999979</c:v>
                </c:pt>
                <c:pt idx="224">
                  <c:v>66.629139000000009</c:v>
                </c:pt>
                <c:pt idx="225">
                  <c:v>66.606993000000003</c:v>
                </c:pt>
                <c:pt idx="226">
                  <c:v>67.163571999999945</c:v>
                </c:pt>
                <c:pt idx="227">
                  <c:v>67.30798799999998</c:v>
                </c:pt>
                <c:pt idx="228">
                  <c:v>66.749630999999994</c:v>
                </c:pt>
                <c:pt idx="229">
                  <c:v>66.479641000000001</c:v>
                </c:pt>
                <c:pt idx="230">
                  <c:v>66.732137000000009</c:v>
                </c:pt>
                <c:pt idx="231">
                  <c:v>68.821720000000013</c:v>
                </c:pt>
                <c:pt idx="232">
                  <c:v>69.668889000000007</c:v>
                </c:pt>
                <c:pt idx="233">
                  <c:v>70.357162999999986</c:v>
                </c:pt>
                <c:pt idx="234">
                  <c:v>71.014461000000026</c:v>
                </c:pt>
                <c:pt idx="235">
                  <c:v>71.672708999998875</c:v>
                </c:pt>
                <c:pt idx="236">
                  <c:v>71.306611999999987</c:v>
                </c:pt>
                <c:pt idx="237">
                  <c:v>70.699526000000006</c:v>
                </c:pt>
                <c:pt idx="238">
                  <c:v>71.804917000000003</c:v>
                </c:pt>
                <c:pt idx="239">
                  <c:v>74.158881999999096</c:v>
                </c:pt>
                <c:pt idx="240">
                  <c:v>74.583031999999946</c:v>
                </c:pt>
                <c:pt idx="241">
                  <c:v>75.084110999999993</c:v>
                </c:pt>
                <c:pt idx="242">
                  <c:v>76.329767999999845</c:v>
                </c:pt>
                <c:pt idx="243">
                  <c:v>77.606349000000009</c:v>
                </c:pt>
                <c:pt idx="244">
                  <c:v>78.680554000000001</c:v>
                </c:pt>
                <c:pt idx="245">
                  <c:v>79.262791999999976</c:v>
                </c:pt>
                <c:pt idx="246">
                  <c:v>80.003566999999975</c:v>
                </c:pt>
                <c:pt idx="247">
                  <c:v>80.130374999999646</c:v>
                </c:pt>
                <c:pt idx="248">
                  <c:v>80.178267999999946</c:v>
                </c:pt>
                <c:pt idx="249">
                  <c:v>80.187190000000015</c:v>
                </c:pt>
                <c:pt idx="250">
                  <c:v>80.672913999999977</c:v>
                </c:pt>
                <c:pt idx="251">
                  <c:v>80.846589000000023</c:v>
                </c:pt>
                <c:pt idx="252">
                  <c:v>81.412311000000017</c:v>
                </c:pt>
                <c:pt idx="253">
                  <c:v>81.564275000000023</c:v>
                </c:pt>
                <c:pt idx="254">
                  <c:v>82.084926000000067</c:v>
                </c:pt>
                <c:pt idx="255">
                  <c:v>81.967260000000095</c:v>
                </c:pt>
                <c:pt idx="256">
                  <c:v>82.175041999999067</c:v>
                </c:pt>
                <c:pt idx="257">
                  <c:v>82.451855000000023</c:v>
                </c:pt>
                <c:pt idx="258">
                  <c:v>83.234043000000014</c:v>
                </c:pt>
                <c:pt idx="259">
                  <c:v>83.956019000000026</c:v>
                </c:pt>
                <c:pt idx="260">
                  <c:v>84.552816999999976</c:v>
                </c:pt>
                <c:pt idx="261">
                  <c:v>85.504113000000004</c:v>
                </c:pt>
                <c:pt idx="262">
                  <c:v>85.689352999999386</c:v>
                </c:pt>
                <c:pt idx="263">
                  <c:v>86.496791999999999</c:v>
                </c:pt>
                <c:pt idx="264">
                  <c:v>85.885059000000012</c:v>
                </c:pt>
                <c:pt idx="265">
                  <c:v>86.442204000000004</c:v>
                </c:pt>
                <c:pt idx="266">
                  <c:v>86.354241999999999</c:v>
                </c:pt>
                <c:pt idx="267">
                  <c:v>87.078297999999975</c:v>
                </c:pt>
                <c:pt idx="268">
                  <c:v>87.614555999999993</c:v>
                </c:pt>
                <c:pt idx="269">
                  <c:v>88.631548000000009</c:v>
                </c:pt>
                <c:pt idx="270">
                  <c:v>88.804820000000021</c:v>
                </c:pt>
                <c:pt idx="271">
                  <c:v>88.952662000000004</c:v>
                </c:pt>
                <c:pt idx="272">
                  <c:v>87.814880000000016</c:v>
                </c:pt>
                <c:pt idx="273">
                  <c:v>88.28801</c:v>
                </c:pt>
                <c:pt idx="274">
                  <c:v>89.004126000000014</c:v>
                </c:pt>
                <c:pt idx="275">
                  <c:v>89.605971999999326</c:v>
                </c:pt>
                <c:pt idx="276">
                  <c:v>89.357935999999981</c:v>
                </c:pt>
                <c:pt idx="277">
                  <c:v>89.873894999999976</c:v>
                </c:pt>
                <c:pt idx="278">
                  <c:v>90.709929000000002</c:v>
                </c:pt>
                <c:pt idx="279">
                  <c:v>91.496328000000005</c:v>
                </c:pt>
                <c:pt idx="280">
                  <c:v>93.891935000000032</c:v>
                </c:pt>
                <c:pt idx="281">
                  <c:v>96.130262999999999</c:v>
                </c:pt>
                <c:pt idx="282">
                  <c:v>99.699572999999646</c:v>
                </c:pt>
                <c:pt idx="283">
                  <c:v>96.483200000000025</c:v>
                </c:pt>
                <c:pt idx="284">
                  <c:v>95.441688999999997</c:v>
                </c:pt>
                <c:pt idx="285">
                  <c:v>96.169481999999945</c:v>
                </c:pt>
                <c:pt idx="286">
                  <c:v>96.935686000000004</c:v>
                </c:pt>
                <c:pt idx="287">
                  <c:v>95.094604000000004</c:v>
                </c:pt>
                <c:pt idx="288">
                  <c:v>92.509971999999976</c:v>
                </c:pt>
                <c:pt idx="289">
                  <c:v>91.994477000000032</c:v>
                </c:pt>
                <c:pt idx="290">
                  <c:v>92.143804000000003</c:v>
                </c:pt>
                <c:pt idx="291">
                  <c:v>91.666903000000005</c:v>
                </c:pt>
                <c:pt idx="292">
                  <c:v>92.010416000000006</c:v>
                </c:pt>
                <c:pt idx="293">
                  <c:v>91.936769999999996</c:v>
                </c:pt>
                <c:pt idx="294">
                  <c:v>91.270480000000006</c:v>
                </c:pt>
                <c:pt idx="295">
                  <c:v>90.318933999999999</c:v>
                </c:pt>
                <c:pt idx="296">
                  <c:v>90.322209000000001</c:v>
                </c:pt>
                <c:pt idx="297">
                  <c:v>90.549226000000004</c:v>
                </c:pt>
                <c:pt idx="298">
                  <c:v>90.775134999999977</c:v>
                </c:pt>
                <c:pt idx="299">
                  <c:v>91.205671999999979</c:v>
                </c:pt>
                <c:pt idx="300">
                  <c:v>92.510307999999981</c:v>
                </c:pt>
                <c:pt idx="301">
                  <c:v>93.968102000000016</c:v>
                </c:pt>
                <c:pt idx="302">
                  <c:v>95.128314999999645</c:v>
                </c:pt>
                <c:pt idx="303">
                  <c:v>96.039948999999979</c:v>
                </c:pt>
                <c:pt idx="304">
                  <c:v>96.841532000000001</c:v>
                </c:pt>
                <c:pt idx="305">
                  <c:v>96.630295000000032</c:v>
                </c:pt>
                <c:pt idx="306">
                  <c:v>96.552666000000002</c:v>
                </c:pt>
                <c:pt idx="307">
                  <c:v>97.015600999999975</c:v>
                </c:pt>
                <c:pt idx="308">
                  <c:v>96.347065999999998</c:v>
                </c:pt>
                <c:pt idx="309">
                  <c:v>95.104590000000002</c:v>
                </c:pt>
                <c:pt idx="310">
                  <c:v>94.957532000000015</c:v>
                </c:pt>
                <c:pt idx="311">
                  <c:v>95.665694999999999</c:v>
                </c:pt>
                <c:pt idx="312">
                  <c:v>96.962205000000026</c:v>
                </c:pt>
                <c:pt idx="313">
                  <c:v>98.612271999999976</c:v>
                </c:pt>
                <c:pt idx="314">
                  <c:v>99.543135000000007</c:v>
                </c:pt>
                <c:pt idx="315">
                  <c:v>100.59363500000001</c:v>
                </c:pt>
                <c:pt idx="316">
                  <c:v>102.38455</c:v>
                </c:pt>
                <c:pt idx="317">
                  <c:v>103.544106</c:v>
                </c:pt>
                <c:pt idx="318">
                  <c:v>104.61869299999999</c:v>
                </c:pt>
                <c:pt idx="319">
                  <c:v>105.30376800000001</c:v>
                </c:pt>
                <c:pt idx="320">
                  <c:v>105.726287</c:v>
                </c:pt>
                <c:pt idx="321">
                  <c:v>106.418533</c:v>
                </c:pt>
                <c:pt idx="322">
                  <c:v>108.16847199999999</c:v>
                </c:pt>
                <c:pt idx="323">
                  <c:v>109.172265</c:v>
                </c:pt>
                <c:pt idx="324">
                  <c:v>109.05282099999999</c:v>
                </c:pt>
                <c:pt idx="325">
                  <c:v>109.07225200000001</c:v>
                </c:pt>
                <c:pt idx="326">
                  <c:v>107.766043</c:v>
                </c:pt>
                <c:pt idx="327">
                  <c:v>107.09555400000001</c:v>
                </c:pt>
                <c:pt idx="328">
                  <c:v>106.916904</c:v>
                </c:pt>
                <c:pt idx="329">
                  <c:v>107.256586</c:v>
                </c:pt>
                <c:pt idx="330">
                  <c:v>109.028819</c:v>
                </c:pt>
                <c:pt idx="331">
                  <c:v>109.947253</c:v>
                </c:pt>
                <c:pt idx="332">
                  <c:v>110.647418</c:v>
                </c:pt>
                <c:pt idx="333">
                  <c:v>110.91750399999999</c:v>
                </c:pt>
                <c:pt idx="334">
                  <c:v>110.79812</c:v>
                </c:pt>
                <c:pt idx="335">
                  <c:v>110.642331</c:v>
                </c:pt>
                <c:pt idx="336">
                  <c:v>111.11532699999999</c:v>
                </c:pt>
                <c:pt idx="337">
                  <c:v>111.689592</c:v>
                </c:pt>
                <c:pt idx="338">
                  <c:v>112.611813</c:v>
                </c:pt>
                <c:pt idx="339">
                  <c:v>113.236898</c:v>
                </c:pt>
                <c:pt idx="340">
                  <c:v>114.32462700000001</c:v>
                </c:pt>
                <c:pt idx="341">
                  <c:v>114.60578700000001</c:v>
                </c:pt>
                <c:pt idx="342">
                  <c:v>114.731852</c:v>
                </c:pt>
                <c:pt idx="343">
                  <c:v>114.334587</c:v>
                </c:pt>
                <c:pt idx="344">
                  <c:v>113.60204899999999</c:v>
                </c:pt>
                <c:pt idx="345">
                  <c:v>112.481106</c:v>
                </c:pt>
                <c:pt idx="346">
                  <c:v>111.289548</c:v>
                </c:pt>
                <c:pt idx="347">
                  <c:v>110.36845</c:v>
                </c:pt>
                <c:pt idx="348">
                  <c:v>110.524126</c:v>
                </c:pt>
                <c:pt idx="349">
                  <c:v>109.942488</c:v>
                </c:pt>
                <c:pt idx="350">
                  <c:v>109.744868</c:v>
                </c:pt>
                <c:pt idx="351">
                  <c:v>110.19163500000001</c:v>
                </c:pt>
                <c:pt idx="352">
                  <c:v>112.924426</c:v>
                </c:pt>
                <c:pt idx="353">
                  <c:v>115.664973</c:v>
                </c:pt>
                <c:pt idx="354">
                  <c:v>116.633955</c:v>
                </c:pt>
                <c:pt idx="355">
                  <c:v>115.826004</c:v>
                </c:pt>
                <c:pt idx="356">
                  <c:v>115.849681</c:v>
                </c:pt>
                <c:pt idx="357">
                  <c:v>117.11765</c:v>
                </c:pt>
                <c:pt idx="358">
                  <c:v>118.047928</c:v>
                </c:pt>
                <c:pt idx="359">
                  <c:v>118.616083</c:v>
                </c:pt>
                <c:pt idx="360">
                  <c:v>119.208157</c:v>
                </c:pt>
                <c:pt idx="361">
                  <c:v>119.04642200000001</c:v>
                </c:pt>
                <c:pt idx="362">
                  <c:v>118.153684</c:v>
                </c:pt>
                <c:pt idx="363">
                  <c:v>116.9254</c:v>
                </c:pt>
                <c:pt idx="364">
                  <c:v>116.626554</c:v>
                </c:pt>
                <c:pt idx="365">
                  <c:v>116.718642</c:v>
                </c:pt>
                <c:pt idx="366">
                  <c:v>116.77187499999999</c:v>
                </c:pt>
                <c:pt idx="367">
                  <c:v>117.311018</c:v>
                </c:pt>
                <c:pt idx="368">
                  <c:v>118.02454</c:v>
                </c:pt>
                <c:pt idx="369">
                  <c:v>118.74330399999999</c:v>
                </c:pt>
                <c:pt idx="370">
                  <c:v>120.774511</c:v>
                </c:pt>
                <c:pt idx="371">
                  <c:v>122.38144200000001</c:v>
                </c:pt>
                <c:pt idx="372">
                  <c:v>123.13649100000001</c:v>
                </c:pt>
                <c:pt idx="373">
                  <c:v>123.321575</c:v>
                </c:pt>
                <c:pt idx="374">
                  <c:v>123.677232</c:v>
                </c:pt>
                <c:pt idx="375">
                  <c:v>123.838554</c:v>
                </c:pt>
                <c:pt idx="376">
                  <c:v>123.932222</c:v>
                </c:pt>
                <c:pt idx="377">
                  <c:v>123.896719</c:v>
                </c:pt>
                <c:pt idx="378">
                  <c:v>124.495946</c:v>
                </c:pt>
                <c:pt idx="379">
                  <c:v>125.121073</c:v>
                </c:pt>
                <c:pt idx="380">
                  <c:v>125.912677</c:v>
                </c:pt>
                <c:pt idx="381">
                  <c:v>126.387683</c:v>
                </c:pt>
                <c:pt idx="382">
                  <c:v>126.387675</c:v>
                </c:pt>
                <c:pt idx="383">
                  <c:v>124.91768999999999</c:v>
                </c:pt>
                <c:pt idx="384">
                  <c:v>122.804495</c:v>
                </c:pt>
                <c:pt idx="385">
                  <c:v>122.026369</c:v>
                </c:pt>
                <c:pt idx="386">
                  <c:v>122.09820499999999</c:v>
                </c:pt>
                <c:pt idx="387">
                  <c:v>122.29914599999999</c:v>
                </c:pt>
                <c:pt idx="388">
                  <c:v>123.07053999999999</c:v>
                </c:pt>
                <c:pt idx="389">
                  <c:v>123.98199</c:v>
                </c:pt>
                <c:pt idx="390">
                  <c:v>125.417239</c:v>
                </c:pt>
                <c:pt idx="391">
                  <c:v>126.47466300000001</c:v>
                </c:pt>
                <c:pt idx="392">
                  <c:v>127.602028</c:v>
                </c:pt>
                <c:pt idx="393">
                  <c:v>128.75027499999999</c:v>
                </c:pt>
                <c:pt idx="394">
                  <c:v>129.41958</c:v>
                </c:pt>
                <c:pt idx="395">
                  <c:v>129.302414</c:v>
                </c:pt>
                <c:pt idx="396">
                  <c:v>129.37124299999999</c:v>
                </c:pt>
                <c:pt idx="397">
                  <c:v>128.6852090000001</c:v>
                </c:pt>
                <c:pt idx="398">
                  <c:v>128.29714300000001</c:v>
                </c:pt>
                <c:pt idx="399">
                  <c:v>128.12217799999999</c:v>
                </c:pt>
                <c:pt idx="400">
                  <c:v>128.54159100000001</c:v>
                </c:pt>
                <c:pt idx="401">
                  <c:v>129.581515</c:v>
                </c:pt>
                <c:pt idx="402">
                  <c:v>129.81303199999999</c:v>
                </c:pt>
                <c:pt idx="403">
                  <c:v>130.15131099999999</c:v>
                </c:pt>
                <c:pt idx="404">
                  <c:v>129.76819399999999</c:v>
                </c:pt>
                <c:pt idx="405">
                  <c:v>129.526465</c:v>
                </c:pt>
                <c:pt idx="406">
                  <c:v>128.378244</c:v>
                </c:pt>
                <c:pt idx="407">
                  <c:v>128.20608799999999</c:v>
                </c:pt>
                <c:pt idx="408">
                  <c:v>129.11976000000001</c:v>
                </c:pt>
                <c:pt idx="409">
                  <c:v>129.061768</c:v>
                </c:pt>
                <c:pt idx="410">
                  <c:v>127.716295</c:v>
                </c:pt>
                <c:pt idx="411">
                  <c:v>126.795633</c:v>
                </c:pt>
                <c:pt idx="412">
                  <c:v>127.00803999999999</c:v>
                </c:pt>
                <c:pt idx="413">
                  <c:v>128.87905900000001</c:v>
                </c:pt>
                <c:pt idx="414">
                  <c:v>128.651197</c:v>
                </c:pt>
                <c:pt idx="415">
                  <c:v>129.792123</c:v>
                </c:pt>
                <c:pt idx="416">
                  <c:v>130.517427</c:v>
                </c:pt>
                <c:pt idx="417">
                  <c:v>132.06214399999999</c:v>
                </c:pt>
                <c:pt idx="418">
                  <c:v>130.24518800000001</c:v>
                </c:pt>
                <c:pt idx="419">
                  <c:v>130.36969300000001</c:v>
                </c:pt>
                <c:pt idx="420">
                  <c:v>130.08286100000001</c:v>
                </c:pt>
                <c:pt idx="421">
                  <c:v>131.945672</c:v>
                </c:pt>
                <c:pt idx="422">
                  <c:v>132.768899</c:v>
                </c:pt>
                <c:pt idx="423">
                  <c:v>132.50481400000001</c:v>
                </c:pt>
                <c:pt idx="424">
                  <c:v>134.08665400000001</c:v>
                </c:pt>
                <c:pt idx="425">
                  <c:v>134.28723400000001</c:v>
                </c:pt>
                <c:pt idx="426">
                  <c:v>135.84155200000001</c:v>
                </c:pt>
                <c:pt idx="427">
                  <c:v>135.2193310000001</c:v>
                </c:pt>
                <c:pt idx="428">
                  <c:v>136.27963399999999</c:v>
                </c:pt>
                <c:pt idx="429">
                  <c:v>135.75100300000011</c:v>
                </c:pt>
                <c:pt idx="430">
                  <c:v>137.184089</c:v>
                </c:pt>
                <c:pt idx="431">
                  <c:v>137.295411</c:v>
                </c:pt>
                <c:pt idx="432">
                  <c:v>138.08346900000001</c:v>
                </c:pt>
                <c:pt idx="433">
                  <c:v>138.58363600000001</c:v>
                </c:pt>
                <c:pt idx="434">
                  <c:v>140.10405900000001</c:v>
                </c:pt>
                <c:pt idx="435">
                  <c:v>139.34656200000001</c:v>
                </c:pt>
                <c:pt idx="436">
                  <c:v>138.88760900000011</c:v>
                </c:pt>
                <c:pt idx="437">
                  <c:v>138.038014</c:v>
                </c:pt>
                <c:pt idx="438">
                  <c:v>138.45484099999999</c:v>
                </c:pt>
                <c:pt idx="439">
                  <c:v>139.62647300000009</c:v>
                </c:pt>
                <c:pt idx="440">
                  <c:v>138.93225200000001</c:v>
                </c:pt>
                <c:pt idx="441">
                  <c:v>138.73669600000011</c:v>
                </c:pt>
                <c:pt idx="442">
                  <c:v>138.89510999999999</c:v>
                </c:pt>
                <c:pt idx="443">
                  <c:v>138.8772920000001</c:v>
                </c:pt>
                <c:pt idx="444">
                  <c:v>140.07535700000011</c:v>
                </c:pt>
                <c:pt idx="445">
                  <c:v>140.84690100000009</c:v>
                </c:pt>
                <c:pt idx="446">
                  <c:v>142.05365100000009</c:v>
                </c:pt>
                <c:pt idx="447">
                  <c:v>143.04243</c:v>
                </c:pt>
                <c:pt idx="448">
                  <c:v>143.274618</c:v>
                </c:pt>
                <c:pt idx="449">
                  <c:v>145.907205</c:v>
                </c:pt>
                <c:pt idx="450">
                  <c:v>147.823849</c:v>
                </c:pt>
                <c:pt idx="451">
                  <c:v>148.10750999999999</c:v>
                </c:pt>
                <c:pt idx="452">
                  <c:v>147.14261400000001</c:v>
                </c:pt>
                <c:pt idx="453">
                  <c:v>144.88087500000009</c:v>
                </c:pt>
                <c:pt idx="454">
                  <c:v>144.16249999999999</c:v>
                </c:pt>
                <c:pt idx="455">
                  <c:v>143.720393</c:v>
                </c:pt>
                <c:pt idx="456">
                  <c:v>145.090405</c:v>
                </c:pt>
                <c:pt idx="457">
                  <c:v>146.12396899999999</c:v>
                </c:pt>
                <c:pt idx="458">
                  <c:v>146.529685</c:v>
                </c:pt>
                <c:pt idx="459">
                  <c:v>147.03214</c:v>
                </c:pt>
                <c:pt idx="460">
                  <c:v>146.63801900000001</c:v>
                </c:pt>
                <c:pt idx="461">
                  <c:v>146.17421200000001</c:v>
                </c:pt>
                <c:pt idx="462">
                  <c:v>144.38538800000001</c:v>
                </c:pt>
                <c:pt idx="463">
                  <c:v>142.214327</c:v>
                </c:pt>
                <c:pt idx="464">
                  <c:v>141.20794699999999</c:v>
                </c:pt>
                <c:pt idx="465">
                  <c:v>140.18663000000001</c:v>
                </c:pt>
                <c:pt idx="466">
                  <c:v>140.41537299999999</c:v>
                </c:pt>
                <c:pt idx="467">
                  <c:v>139.925329</c:v>
                </c:pt>
                <c:pt idx="468">
                  <c:v>139.44904700000001</c:v>
                </c:pt>
                <c:pt idx="469">
                  <c:v>138.64566500000001</c:v>
                </c:pt>
                <c:pt idx="470">
                  <c:v>139.39822899999999</c:v>
                </c:pt>
                <c:pt idx="471">
                  <c:v>139.83911000000001</c:v>
                </c:pt>
                <c:pt idx="472">
                  <c:v>138.39193800000001</c:v>
                </c:pt>
                <c:pt idx="473">
                  <c:v>137.689233</c:v>
                </c:pt>
                <c:pt idx="474">
                  <c:v>137.20642100000001</c:v>
                </c:pt>
                <c:pt idx="475">
                  <c:v>139.02685399999999</c:v>
                </c:pt>
                <c:pt idx="476">
                  <c:v>141.49300400000001</c:v>
                </c:pt>
                <c:pt idx="477">
                  <c:v>141.854859</c:v>
                </c:pt>
                <c:pt idx="478">
                  <c:v>141.301129</c:v>
                </c:pt>
                <c:pt idx="479">
                  <c:v>141.31775500000001</c:v>
                </c:pt>
                <c:pt idx="480">
                  <c:v>141.58765199999999</c:v>
                </c:pt>
                <c:pt idx="481">
                  <c:v>142.62354999999999</c:v>
                </c:pt>
                <c:pt idx="482">
                  <c:v>143.03372999999999</c:v>
                </c:pt>
                <c:pt idx="483">
                  <c:v>141.96488500000001</c:v>
                </c:pt>
                <c:pt idx="484">
                  <c:v>141.45974100000001</c:v>
                </c:pt>
                <c:pt idx="485">
                  <c:v>141.58904899999999</c:v>
                </c:pt>
                <c:pt idx="486">
                  <c:v>142.23894100000001</c:v>
                </c:pt>
                <c:pt idx="487">
                  <c:v>143.90024099999999</c:v>
                </c:pt>
                <c:pt idx="488">
                  <c:v>144.67285899999999</c:v>
                </c:pt>
                <c:pt idx="489">
                  <c:v>146.05781899999999</c:v>
                </c:pt>
                <c:pt idx="490">
                  <c:v>148.16375999999991</c:v>
                </c:pt>
                <c:pt idx="491">
                  <c:v>149.786429</c:v>
                </c:pt>
                <c:pt idx="492">
                  <c:v>150.832224</c:v>
                </c:pt>
                <c:pt idx="493">
                  <c:v>151.20973599999999</c:v>
                </c:pt>
                <c:pt idx="494">
                  <c:v>151.32592500000001</c:v>
                </c:pt>
                <c:pt idx="495">
                  <c:v>151.97502</c:v>
                </c:pt>
                <c:pt idx="496">
                  <c:v>152.78576200000001</c:v>
                </c:pt>
                <c:pt idx="497">
                  <c:v>152.63611599999999</c:v>
                </c:pt>
                <c:pt idx="498">
                  <c:v>152.461568</c:v>
                </c:pt>
                <c:pt idx="499">
                  <c:v>152.500767</c:v>
                </c:pt>
                <c:pt idx="500">
                  <c:v>153.19201000000001</c:v>
                </c:pt>
                <c:pt idx="501">
                  <c:v>153.670569</c:v>
                </c:pt>
                <c:pt idx="502">
                  <c:v>153.96776399999999</c:v>
                </c:pt>
                <c:pt idx="503">
                  <c:v>153.61414300000001</c:v>
                </c:pt>
                <c:pt idx="504">
                  <c:v>153.28746699999999</c:v>
                </c:pt>
                <c:pt idx="505">
                  <c:v>153.46913599999999</c:v>
                </c:pt>
                <c:pt idx="506">
                  <c:v>152.60630599999999</c:v>
                </c:pt>
                <c:pt idx="507">
                  <c:v>151.95267200000009</c:v>
                </c:pt>
                <c:pt idx="508">
                  <c:v>151.940956</c:v>
                </c:pt>
                <c:pt idx="509">
                  <c:v>152.98537999999999</c:v>
                </c:pt>
                <c:pt idx="510">
                  <c:v>154.9139210000001</c:v>
                </c:pt>
                <c:pt idx="511">
                  <c:v>156.33542399999999</c:v>
                </c:pt>
                <c:pt idx="512">
                  <c:v>156.97308799999999</c:v>
                </c:pt>
                <c:pt idx="513">
                  <c:v>157.53272200000001</c:v>
                </c:pt>
                <c:pt idx="514">
                  <c:v>157.943457</c:v>
                </c:pt>
                <c:pt idx="515">
                  <c:v>157.75105400000001</c:v>
                </c:pt>
                <c:pt idx="516">
                  <c:v>157.184764</c:v>
                </c:pt>
                <c:pt idx="517">
                  <c:v>157.08892599999999</c:v>
                </c:pt>
                <c:pt idx="518">
                  <c:v>156.14994799999999</c:v>
                </c:pt>
                <c:pt idx="519">
                  <c:v>156.026838</c:v>
                </c:pt>
                <c:pt idx="520">
                  <c:v>155.18863400000001</c:v>
                </c:pt>
                <c:pt idx="521">
                  <c:v>154.94182699999999</c:v>
                </c:pt>
                <c:pt idx="522">
                  <c:v>154.99645599999999</c:v>
                </c:pt>
                <c:pt idx="523">
                  <c:v>154.903717</c:v>
                </c:pt>
                <c:pt idx="524">
                  <c:v>154.32320300000001</c:v>
                </c:pt>
                <c:pt idx="525">
                  <c:v>153.25384099999999</c:v>
                </c:pt>
                <c:pt idx="526">
                  <c:v>152.99799100000001</c:v>
                </c:pt>
                <c:pt idx="527">
                  <c:v>154.696991</c:v>
                </c:pt>
                <c:pt idx="528">
                  <c:v>156.30753200000001</c:v>
                </c:pt>
                <c:pt idx="529">
                  <c:v>157.59205700000001</c:v>
                </c:pt>
                <c:pt idx="530">
                  <c:v>158.126789</c:v>
                </c:pt>
                <c:pt idx="531">
                  <c:v>158.703914</c:v>
                </c:pt>
                <c:pt idx="532">
                  <c:v>159.13810100000001</c:v>
                </c:pt>
                <c:pt idx="533">
                  <c:v>159.559325</c:v>
                </c:pt>
                <c:pt idx="534">
                  <c:v>159.32953800000001</c:v>
                </c:pt>
                <c:pt idx="535">
                  <c:v>159.094416</c:v>
                </c:pt>
                <c:pt idx="536">
                  <c:v>158.35512199999999</c:v>
                </c:pt>
                <c:pt idx="537">
                  <c:v>157.59309300000001</c:v>
                </c:pt>
                <c:pt idx="538">
                  <c:v>157.54219900000001</c:v>
                </c:pt>
                <c:pt idx="539">
                  <c:v>157.85656599999999</c:v>
                </c:pt>
                <c:pt idx="540">
                  <c:v>158.09403800000001</c:v>
                </c:pt>
                <c:pt idx="541">
                  <c:v>157.81500199999999</c:v>
                </c:pt>
                <c:pt idx="542">
                  <c:v>157.572754</c:v>
                </c:pt>
                <c:pt idx="543">
                  <c:v>157.65383</c:v>
                </c:pt>
                <c:pt idx="544">
                  <c:v>158.994955</c:v>
                </c:pt>
                <c:pt idx="545">
                  <c:v>160.271277</c:v>
                </c:pt>
                <c:pt idx="546">
                  <c:v>162.894428</c:v>
                </c:pt>
                <c:pt idx="547">
                  <c:v>164.18094300000001</c:v>
                </c:pt>
                <c:pt idx="548">
                  <c:v>164.19469900000001</c:v>
                </c:pt>
                <c:pt idx="549">
                  <c:v>164.41351800000001</c:v>
                </c:pt>
                <c:pt idx="550">
                  <c:v>165.44234599999999</c:v>
                </c:pt>
                <c:pt idx="551">
                  <c:v>166.31910999999999</c:v>
                </c:pt>
                <c:pt idx="552">
                  <c:v>166.52800400000001</c:v>
                </c:pt>
                <c:pt idx="553">
                  <c:v>166.23372499999999</c:v>
                </c:pt>
                <c:pt idx="554">
                  <c:v>165.527243</c:v>
                </c:pt>
                <c:pt idx="555">
                  <c:v>164.53577999999999</c:v>
                </c:pt>
                <c:pt idx="556">
                  <c:v>164.055725</c:v>
                </c:pt>
                <c:pt idx="557">
                  <c:v>163.60499799999999</c:v>
                </c:pt>
                <c:pt idx="558">
                  <c:v>162.86459199999999</c:v>
                </c:pt>
                <c:pt idx="559">
                  <c:v>162.892154</c:v>
                </c:pt>
                <c:pt idx="560">
                  <c:v>162.641965</c:v>
                </c:pt>
                <c:pt idx="561">
                  <c:v>163.666878</c:v>
                </c:pt>
                <c:pt idx="562">
                  <c:v>164.664996</c:v>
                </c:pt>
                <c:pt idx="563">
                  <c:v>165.26286099999999</c:v>
                </c:pt>
                <c:pt idx="564">
                  <c:v>165.59546900000001</c:v>
                </c:pt>
                <c:pt idx="565">
                  <c:v>166.342713</c:v>
                </c:pt>
                <c:pt idx="566">
                  <c:v>167.63032899999999</c:v>
                </c:pt>
                <c:pt idx="567">
                  <c:v>169.292598</c:v>
                </c:pt>
                <c:pt idx="568">
                  <c:v>170.33956400000011</c:v>
                </c:pt>
                <c:pt idx="569">
                  <c:v>170.60192500000011</c:v>
                </c:pt>
                <c:pt idx="570">
                  <c:v>171.45559399999999</c:v>
                </c:pt>
                <c:pt idx="571">
                  <c:v>171.42439300000009</c:v>
                </c:pt>
                <c:pt idx="572">
                  <c:v>172.50970600000011</c:v>
                </c:pt>
                <c:pt idx="573">
                  <c:v>172.41309799999999</c:v>
                </c:pt>
                <c:pt idx="574">
                  <c:v>172.10262399999999</c:v>
                </c:pt>
                <c:pt idx="575">
                  <c:v>171.85296</c:v>
                </c:pt>
                <c:pt idx="576">
                  <c:v>172.40745699999999</c:v>
                </c:pt>
                <c:pt idx="577">
                  <c:v>173.34795399999999</c:v>
                </c:pt>
                <c:pt idx="578">
                  <c:v>174.29981900000001</c:v>
                </c:pt>
                <c:pt idx="579">
                  <c:v>174.993529</c:v>
                </c:pt>
                <c:pt idx="580">
                  <c:v>176.036912</c:v>
                </c:pt>
                <c:pt idx="581">
                  <c:v>176.64556499999989</c:v>
                </c:pt>
                <c:pt idx="582">
                  <c:v>176.238203</c:v>
                </c:pt>
                <c:pt idx="583">
                  <c:v>175.51796600000009</c:v>
                </c:pt>
                <c:pt idx="584">
                  <c:v>174.21319299999999</c:v>
                </c:pt>
                <c:pt idx="585">
                  <c:v>173.101123</c:v>
                </c:pt>
                <c:pt idx="586">
                  <c:v>172.78407000000001</c:v>
                </c:pt>
                <c:pt idx="587">
                  <c:v>172.57754600000001</c:v>
                </c:pt>
                <c:pt idx="588">
                  <c:v>171.57672299999999</c:v>
                </c:pt>
                <c:pt idx="589">
                  <c:v>170.54211699999999</c:v>
                </c:pt>
                <c:pt idx="590">
                  <c:v>170.37958499999999</c:v>
                </c:pt>
                <c:pt idx="591">
                  <c:v>171.46937800000001</c:v>
                </c:pt>
                <c:pt idx="592">
                  <c:v>172.393315</c:v>
                </c:pt>
                <c:pt idx="593">
                  <c:v>173.327302</c:v>
                </c:pt>
                <c:pt idx="594">
                  <c:v>173.03932699999999</c:v>
                </c:pt>
                <c:pt idx="595">
                  <c:v>171.43946500000001</c:v>
                </c:pt>
                <c:pt idx="596">
                  <c:v>170.22094899999999</c:v>
                </c:pt>
                <c:pt idx="597">
                  <c:v>170.715115</c:v>
                </c:pt>
                <c:pt idx="598">
                  <c:v>171.68852000000001</c:v>
                </c:pt>
                <c:pt idx="599">
                  <c:v>173.345788</c:v>
                </c:pt>
                <c:pt idx="600">
                  <c:v>173.622974</c:v>
                </c:pt>
                <c:pt idx="601">
                  <c:v>173.79440500000001</c:v>
                </c:pt>
                <c:pt idx="602">
                  <c:v>174.69246899999999</c:v>
                </c:pt>
                <c:pt idx="603">
                  <c:v>175.35950700000001</c:v>
                </c:pt>
                <c:pt idx="604">
                  <c:v>174.93785199999999</c:v>
                </c:pt>
                <c:pt idx="605">
                  <c:v>173.97451100000001</c:v>
                </c:pt>
                <c:pt idx="606">
                  <c:v>174.18407300000001</c:v>
                </c:pt>
                <c:pt idx="607">
                  <c:v>175.03189399999999</c:v>
                </c:pt>
                <c:pt idx="608">
                  <c:v>175.37097399999999</c:v>
                </c:pt>
                <c:pt idx="609">
                  <c:v>174.28</c:v>
                </c:pt>
                <c:pt idx="610">
                  <c:v>174.205454</c:v>
                </c:pt>
                <c:pt idx="611">
                  <c:v>173.80263099999999</c:v>
                </c:pt>
                <c:pt idx="612">
                  <c:v>176.12012799999999</c:v>
                </c:pt>
                <c:pt idx="613">
                  <c:v>178.35799499999999</c:v>
                </c:pt>
                <c:pt idx="614">
                  <c:v>178.31452400000001</c:v>
                </c:pt>
                <c:pt idx="615">
                  <c:v>179.171729</c:v>
                </c:pt>
                <c:pt idx="616">
                  <c:v>180.01912100000001</c:v>
                </c:pt>
                <c:pt idx="617">
                  <c:v>183.28157899999999</c:v>
                </c:pt>
                <c:pt idx="618">
                  <c:v>185.26219399999999</c:v>
                </c:pt>
                <c:pt idx="619">
                  <c:v>186.61909199999999</c:v>
                </c:pt>
                <c:pt idx="620">
                  <c:v>186.60040000000001</c:v>
                </c:pt>
                <c:pt idx="621">
                  <c:v>187.03934200000009</c:v>
                </c:pt>
                <c:pt idx="622">
                  <c:v>187.17192399999999</c:v>
                </c:pt>
                <c:pt idx="623">
                  <c:v>188.03462999999999</c:v>
                </c:pt>
                <c:pt idx="624">
                  <c:v>188.27196900000001</c:v>
                </c:pt>
                <c:pt idx="625">
                  <c:v>188.270768</c:v>
                </c:pt>
                <c:pt idx="626">
                  <c:v>187.66620900000001</c:v>
                </c:pt>
                <c:pt idx="627">
                  <c:v>187.935023</c:v>
                </c:pt>
                <c:pt idx="628">
                  <c:v>188.23157200000011</c:v>
                </c:pt>
                <c:pt idx="629">
                  <c:v>188.9367850000001</c:v>
                </c:pt>
                <c:pt idx="630">
                  <c:v>188.81820200000001</c:v>
                </c:pt>
                <c:pt idx="631">
                  <c:v>189.45356100000001</c:v>
                </c:pt>
                <c:pt idx="632">
                  <c:v>188.72327899999999</c:v>
                </c:pt>
                <c:pt idx="633">
                  <c:v>187.6359810000001</c:v>
                </c:pt>
                <c:pt idx="634">
                  <c:v>186.396118</c:v>
                </c:pt>
                <c:pt idx="635">
                  <c:v>185.66414399999999</c:v>
                </c:pt>
                <c:pt idx="636">
                  <c:v>185.86346900000001</c:v>
                </c:pt>
                <c:pt idx="637">
                  <c:v>185.20943399999999</c:v>
                </c:pt>
                <c:pt idx="638">
                  <c:v>185.183223</c:v>
                </c:pt>
                <c:pt idx="639">
                  <c:v>184.94987699999999</c:v>
                </c:pt>
                <c:pt idx="640">
                  <c:v>187.40332599999999</c:v>
                </c:pt>
                <c:pt idx="641">
                  <c:v>188.720765</c:v>
                </c:pt>
                <c:pt idx="642">
                  <c:v>188.72704100000001</c:v>
                </c:pt>
                <c:pt idx="643">
                  <c:v>187.74266</c:v>
                </c:pt>
                <c:pt idx="644">
                  <c:v>184.36458200000001</c:v>
                </c:pt>
                <c:pt idx="645">
                  <c:v>181.45253099999999</c:v>
                </c:pt>
                <c:pt idx="646">
                  <c:v>180.50625299999999</c:v>
                </c:pt>
                <c:pt idx="647">
                  <c:v>180.62985900000001</c:v>
                </c:pt>
                <c:pt idx="648">
                  <c:v>180.565214</c:v>
                </c:pt>
                <c:pt idx="649">
                  <c:v>179.67542700000001</c:v>
                </c:pt>
                <c:pt idx="650">
                  <c:v>179.31161900000001</c:v>
                </c:pt>
                <c:pt idx="651">
                  <c:v>179.01809499999999</c:v>
                </c:pt>
                <c:pt idx="652">
                  <c:v>179.03342699999999</c:v>
                </c:pt>
                <c:pt idx="653">
                  <c:v>179.34130999999999</c:v>
                </c:pt>
                <c:pt idx="654">
                  <c:v>179.75641400000001</c:v>
                </c:pt>
                <c:pt idx="655">
                  <c:v>179.38615200000001</c:v>
                </c:pt>
                <c:pt idx="656">
                  <c:v>179.01876200000001</c:v>
                </c:pt>
                <c:pt idx="657">
                  <c:v>178.626552</c:v>
                </c:pt>
                <c:pt idx="658">
                  <c:v>178.483554</c:v>
                </c:pt>
                <c:pt idx="659">
                  <c:v>178.207278</c:v>
                </c:pt>
                <c:pt idx="660">
                  <c:v>178.45606900000001</c:v>
                </c:pt>
                <c:pt idx="661">
                  <c:v>179.448972</c:v>
                </c:pt>
                <c:pt idx="662">
                  <c:v>179.80800300000001</c:v>
                </c:pt>
                <c:pt idx="663">
                  <c:v>179.43168700000001</c:v>
                </c:pt>
                <c:pt idx="664">
                  <c:v>178.76908700000001</c:v>
                </c:pt>
                <c:pt idx="665">
                  <c:v>179.63013500000011</c:v>
                </c:pt>
                <c:pt idx="666">
                  <c:v>180.56447299999999</c:v>
                </c:pt>
                <c:pt idx="667">
                  <c:v>181.619404</c:v>
                </c:pt>
                <c:pt idx="668">
                  <c:v>182.64857900000001</c:v>
                </c:pt>
                <c:pt idx="669">
                  <c:v>182.738686</c:v>
                </c:pt>
                <c:pt idx="670">
                  <c:v>183.176243</c:v>
                </c:pt>
                <c:pt idx="671">
                  <c:v>183.41988000000001</c:v>
                </c:pt>
                <c:pt idx="672">
                  <c:v>183.28549699999999</c:v>
                </c:pt>
                <c:pt idx="673">
                  <c:v>184.79637700000001</c:v>
                </c:pt>
                <c:pt idx="674">
                  <c:v>186.12809899999999</c:v>
                </c:pt>
                <c:pt idx="675">
                  <c:v>186.945446</c:v>
                </c:pt>
                <c:pt idx="676">
                  <c:v>187.37444500000001</c:v>
                </c:pt>
                <c:pt idx="677">
                  <c:v>187.71138199999999</c:v>
                </c:pt>
                <c:pt idx="678">
                  <c:v>187.891446</c:v>
                </c:pt>
                <c:pt idx="679">
                  <c:v>187.879457</c:v>
                </c:pt>
                <c:pt idx="680">
                  <c:v>187.573624</c:v>
                </c:pt>
                <c:pt idx="681">
                  <c:v>187.27162300000001</c:v>
                </c:pt>
                <c:pt idx="682">
                  <c:v>187.08557500000009</c:v>
                </c:pt>
                <c:pt idx="683">
                  <c:v>187.21024399999999</c:v>
                </c:pt>
                <c:pt idx="684">
                  <c:v>187.53587099999999</c:v>
                </c:pt>
                <c:pt idx="685">
                  <c:v>187.53827100000001</c:v>
                </c:pt>
                <c:pt idx="686">
                  <c:v>187.66637299999999</c:v>
                </c:pt>
                <c:pt idx="687">
                  <c:v>187.93220700000001</c:v>
                </c:pt>
                <c:pt idx="688">
                  <c:v>189.11828600000001</c:v>
                </c:pt>
                <c:pt idx="689">
                  <c:v>190.64834999999999</c:v>
                </c:pt>
                <c:pt idx="690">
                  <c:v>192.48294899999999</c:v>
                </c:pt>
                <c:pt idx="691">
                  <c:v>193.74842699999999</c:v>
                </c:pt>
                <c:pt idx="692">
                  <c:v>194.72566599999999</c:v>
                </c:pt>
                <c:pt idx="693">
                  <c:v>196.163962</c:v>
                </c:pt>
                <c:pt idx="694">
                  <c:v>197.36798300000009</c:v>
                </c:pt>
                <c:pt idx="695">
                  <c:v>197.36042599999999</c:v>
                </c:pt>
                <c:pt idx="696">
                  <c:v>196.962312</c:v>
                </c:pt>
                <c:pt idx="697">
                  <c:v>196.61302499999999</c:v>
                </c:pt>
                <c:pt idx="698">
                  <c:v>196.67461900000001</c:v>
                </c:pt>
                <c:pt idx="699">
                  <c:v>196.572102</c:v>
                </c:pt>
                <c:pt idx="700">
                  <c:v>196.157644</c:v>
                </c:pt>
                <c:pt idx="701">
                  <c:v>195.92525499999999</c:v>
                </c:pt>
                <c:pt idx="702">
                  <c:v>195.12315799999999</c:v>
                </c:pt>
                <c:pt idx="703">
                  <c:v>194.762261</c:v>
                </c:pt>
                <c:pt idx="704">
                  <c:v>193.77239800000001</c:v>
                </c:pt>
                <c:pt idx="705">
                  <c:v>192.39999299999999</c:v>
                </c:pt>
                <c:pt idx="706">
                  <c:v>190.83256800000001</c:v>
                </c:pt>
                <c:pt idx="707">
                  <c:v>190.74864299999999</c:v>
                </c:pt>
                <c:pt idx="708">
                  <c:v>189.92426</c:v>
                </c:pt>
                <c:pt idx="709">
                  <c:v>191.420647</c:v>
                </c:pt>
                <c:pt idx="710">
                  <c:v>192.17168500000011</c:v>
                </c:pt>
                <c:pt idx="711">
                  <c:v>193.614372</c:v>
                </c:pt>
                <c:pt idx="712">
                  <c:v>195.317285</c:v>
                </c:pt>
                <c:pt idx="713">
                  <c:v>195.97602800000001</c:v>
                </c:pt>
                <c:pt idx="714">
                  <c:v>195.607079</c:v>
                </c:pt>
                <c:pt idx="715">
                  <c:v>194.51187400000001</c:v>
                </c:pt>
                <c:pt idx="716">
                  <c:v>194.42199600000001</c:v>
                </c:pt>
                <c:pt idx="717">
                  <c:v>194.367628</c:v>
                </c:pt>
                <c:pt idx="718">
                  <c:v>194.35424900000001</c:v>
                </c:pt>
                <c:pt idx="719">
                  <c:v>193.15695600000001</c:v>
                </c:pt>
                <c:pt idx="720">
                  <c:v>191.62753900000001</c:v>
                </c:pt>
                <c:pt idx="721">
                  <c:v>190.77944500000001</c:v>
                </c:pt>
                <c:pt idx="722">
                  <c:v>188.68813900000001</c:v>
                </c:pt>
                <c:pt idx="723">
                  <c:v>185.95650300000011</c:v>
                </c:pt>
                <c:pt idx="724">
                  <c:v>184.603666</c:v>
                </c:pt>
                <c:pt idx="725">
                  <c:v>184.12302099999999</c:v>
                </c:pt>
                <c:pt idx="726">
                  <c:v>184.07050899999999</c:v>
                </c:pt>
                <c:pt idx="727">
                  <c:v>184.01410000000001</c:v>
                </c:pt>
                <c:pt idx="728">
                  <c:v>184.93267</c:v>
                </c:pt>
                <c:pt idx="729">
                  <c:v>185.77651499999999</c:v>
                </c:pt>
                <c:pt idx="730">
                  <c:v>186.81128200000001</c:v>
                </c:pt>
                <c:pt idx="731">
                  <c:v>187.06159400000001</c:v>
                </c:pt>
                <c:pt idx="732">
                  <c:v>188.47314200000011</c:v>
                </c:pt>
                <c:pt idx="733">
                  <c:v>189.26557500000001</c:v>
                </c:pt>
                <c:pt idx="734">
                  <c:v>189.69797199999999</c:v>
                </c:pt>
                <c:pt idx="735">
                  <c:v>189.367966</c:v>
                </c:pt>
                <c:pt idx="736">
                  <c:v>188.96856700000001</c:v>
                </c:pt>
                <c:pt idx="737">
                  <c:v>189.514557</c:v>
                </c:pt>
                <c:pt idx="738">
                  <c:v>189.65879699999999</c:v>
                </c:pt>
                <c:pt idx="739">
                  <c:v>190.496341</c:v>
                </c:pt>
                <c:pt idx="740">
                  <c:v>191.33765299999999</c:v>
                </c:pt>
                <c:pt idx="741">
                  <c:v>192.03359699999999</c:v>
                </c:pt>
                <c:pt idx="742">
                  <c:v>192.75759500000001</c:v>
                </c:pt>
                <c:pt idx="743">
                  <c:v>192.49595400000001</c:v>
                </c:pt>
                <c:pt idx="744">
                  <c:v>192.52009000000001</c:v>
                </c:pt>
                <c:pt idx="745">
                  <c:v>192.36153200000001</c:v>
                </c:pt>
                <c:pt idx="746">
                  <c:v>192.49109100000001</c:v>
                </c:pt>
                <c:pt idx="747">
                  <c:v>193.22038400000011</c:v>
                </c:pt>
                <c:pt idx="748">
                  <c:v>194.467691</c:v>
                </c:pt>
                <c:pt idx="749">
                  <c:v>195.38031600000011</c:v>
                </c:pt>
                <c:pt idx="750">
                  <c:v>196.76333600000009</c:v>
                </c:pt>
                <c:pt idx="751">
                  <c:v>197.700459</c:v>
                </c:pt>
                <c:pt idx="752">
                  <c:v>199.09460799999999</c:v>
                </c:pt>
                <c:pt idx="753">
                  <c:v>200.02811199999999</c:v>
                </c:pt>
                <c:pt idx="754">
                  <c:v>200.60375499999989</c:v>
                </c:pt>
                <c:pt idx="755">
                  <c:v>200.23512700000001</c:v>
                </c:pt>
                <c:pt idx="756">
                  <c:v>200.624382</c:v>
                </c:pt>
                <c:pt idx="757">
                  <c:v>201.8548900000001</c:v>
                </c:pt>
                <c:pt idx="758">
                  <c:v>200.777919</c:v>
                </c:pt>
                <c:pt idx="759">
                  <c:v>198.16271900000001</c:v>
                </c:pt>
                <c:pt idx="760">
                  <c:v>196.26054600000001</c:v>
                </c:pt>
                <c:pt idx="761">
                  <c:v>195.94295700000009</c:v>
                </c:pt>
                <c:pt idx="762">
                  <c:v>197.830859</c:v>
                </c:pt>
                <c:pt idx="763">
                  <c:v>197.97387000000001</c:v>
                </c:pt>
                <c:pt idx="764">
                  <c:v>197.91907800000001</c:v>
                </c:pt>
                <c:pt idx="765">
                  <c:v>198.08964700000001</c:v>
                </c:pt>
                <c:pt idx="766">
                  <c:v>201.177243</c:v>
                </c:pt>
                <c:pt idx="767">
                  <c:v>202.583808</c:v>
                </c:pt>
                <c:pt idx="768">
                  <c:v>202.041482</c:v>
                </c:pt>
                <c:pt idx="769">
                  <c:v>202.119978</c:v>
                </c:pt>
                <c:pt idx="770">
                  <c:v>201.61974499999999</c:v>
                </c:pt>
                <c:pt idx="771">
                  <c:v>200.43451899999999</c:v>
                </c:pt>
                <c:pt idx="772">
                  <c:v>199.43247199999999</c:v>
                </c:pt>
                <c:pt idx="773">
                  <c:v>198.70824200000001</c:v>
                </c:pt>
                <c:pt idx="774">
                  <c:v>198.522471</c:v>
                </c:pt>
                <c:pt idx="775">
                  <c:v>197.56467799999999</c:v>
                </c:pt>
                <c:pt idx="776">
                  <c:v>196.44433799999999</c:v>
                </c:pt>
                <c:pt idx="777">
                  <c:v>195.52559400000001</c:v>
                </c:pt>
                <c:pt idx="778">
                  <c:v>194.72467900000001</c:v>
                </c:pt>
                <c:pt idx="779">
                  <c:v>194.12568300000009</c:v>
                </c:pt>
                <c:pt idx="780">
                  <c:v>193.80737099999999</c:v>
                </c:pt>
                <c:pt idx="781">
                  <c:v>194.37224399999999</c:v>
                </c:pt>
                <c:pt idx="782">
                  <c:v>195.33791199999999</c:v>
                </c:pt>
                <c:pt idx="783">
                  <c:v>197.09675300000001</c:v>
                </c:pt>
                <c:pt idx="784">
                  <c:v>197.01841300000001</c:v>
                </c:pt>
                <c:pt idx="785">
                  <c:v>197.396738</c:v>
                </c:pt>
                <c:pt idx="786">
                  <c:v>198.484489</c:v>
                </c:pt>
                <c:pt idx="787">
                  <c:v>201.26175699999999</c:v>
                </c:pt>
                <c:pt idx="788">
                  <c:v>203.69763400000011</c:v>
                </c:pt>
                <c:pt idx="789">
                  <c:v>203.11149100000009</c:v>
                </c:pt>
                <c:pt idx="790">
                  <c:v>203.648809</c:v>
                </c:pt>
                <c:pt idx="791">
                  <c:v>203.28613999999999</c:v>
                </c:pt>
                <c:pt idx="792">
                  <c:v>203.790322</c:v>
                </c:pt>
                <c:pt idx="793">
                  <c:v>203.13355899999999</c:v>
                </c:pt>
                <c:pt idx="794">
                  <c:v>202.56043</c:v>
                </c:pt>
                <c:pt idx="795">
                  <c:v>202.47599</c:v>
                </c:pt>
                <c:pt idx="796">
                  <c:v>202.09437199999999</c:v>
                </c:pt>
                <c:pt idx="797">
                  <c:v>202.19419500000001</c:v>
                </c:pt>
                <c:pt idx="798">
                  <c:v>203.97180800000001</c:v>
                </c:pt>
                <c:pt idx="799">
                  <c:v>205.18826100000001</c:v>
                </c:pt>
                <c:pt idx="800">
                  <c:v>205.73206200000001</c:v>
                </c:pt>
                <c:pt idx="801">
                  <c:v>205.948341</c:v>
                </c:pt>
                <c:pt idx="802">
                  <c:v>207.31636800000001</c:v>
                </c:pt>
                <c:pt idx="803">
                  <c:v>208.98257599999999</c:v>
                </c:pt>
                <c:pt idx="804">
                  <c:v>210.860479</c:v>
                </c:pt>
                <c:pt idx="805">
                  <c:v>212.06506899999999</c:v>
                </c:pt>
                <c:pt idx="806">
                  <c:v>213.33597399999999</c:v>
                </c:pt>
                <c:pt idx="807">
                  <c:v>214.22309300000001</c:v>
                </c:pt>
                <c:pt idx="808">
                  <c:v>214.36089799999999</c:v>
                </c:pt>
                <c:pt idx="809">
                  <c:v>214.053866</c:v>
                </c:pt>
                <c:pt idx="810">
                  <c:v>214.25737699999999</c:v>
                </c:pt>
                <c:pt idx="811">
                  <c:v>214.50851900000001</c:v>
                </c:pt>
                <c:pt idx="812">
                  <c:v>214.821179</c:v>
                </c:pt>
                <c:pt idx="813">
                  <c:v>214.53235100000001</c:v>
                </c:pt>
                <c:pt idx="814">
                  <c:v>214.33963700000001</c:v>
                </c:pt>
                <c:pt idx="815">
                  <c:v>214.91767300000001</c:v>
                </c:pt>
                <c:pt idx="816">
                  <c:v>216.71274900000009</c:v>
                </c:pt>
                <c:pt idx="817">
                  <c:v>218.290144</c:v>
                </c:pt>
                <c:pt idx="818">
                  <c:v>218.45731799999999</c:v>
                </c:pt>
                <c:pt idx="819">
                  <c:v>218.39026200000001</c:v>
                </c:pt>
                <c:pt idx="820">
                  <c:v>219.286993</c:v>
                </c:pt>
                <c:pt idx="821">
                  <c:v>222.16149200000001</c:v>
                </c:pt>
                <c:pt idx="822">
                  <c:v>226.99951200000001</c:v>
                </c:pt>
                <c:pt idx="823">
                  <c:v>231.7849360000001</c:v>
                </c:pt>
                <c:pt idx="824">
                  <c:v>236.43902399999999</c:v>
                </c:pt>
                <c:pt idx="825">
                  <c:v>242.47359700000001</c:v>
                </c:pt>
                <c:pt idx="826">
                  <c:v>247.80597100000011</c:v>
                </c:pt>
                <c:pt idx="827">
                  <c:v>253.58585199999999</c:v>
                </c:pt>
                <c:pt idx="828">
                  <c:v>260.22741500000001</c:v>
                </c:pt>
                <c:pt idx="829">
                  <c:v>266.692879</c:v>
                </c:pt>
                <c:pt idx="830">
                  <c:v>269.67569500000008</c:v>
                </c:pt>
                <c:pt idx="831">
                  <c:v>268.68121700000012</c:v>
                </c:pt>
                <c:pt idx="832">
                  <c:v>267.53737000000001</c:v>
                </c:pt>
                <c:pt idx="833">
                  <c:v>265.686891</c:v>
                </c:pt>
                <c:pt idx="834">
                  <c:v>264.8818510000001</c:v>
                </c:pt>
                <c:pt idx="835">
                  <c:v>265.020961</c:v>
                </c:pt>
                <c:pt idx="836">
                  <c:v>266.42600099999862</c:v>
                </c:pt>
                <c:pt idx="837">
                  <c:v>266.64683100000002</c:v>
                </c:pt>
                <c:pt idx="838">
                  <c:v>266.17545799999999</c:v>
                </c:pt>
                <c:pt idx="839">
                  <c:v>264.40830999999861</c:v>
                </c:pt>
                <c:pt idx="840">
                  <c:v>263.23047000000003</c:v>
                </c:pt>
                <c:pt idx="841">
                  <c:v>262.79156199999892</c:v>
                </c:pt>
                <c:pt idx="842">
                  <c:v>262.82690600000001</c:v>
                </c:pt>
                <c:pt idx="843">
                  <c:v>263.76847400000003</c:v>
                </c:pt>
                <c:pt idx="844">
                  <c:v>264.51078100000001</c:v>
                </c:pt>
                <c:pt idx="845">
                  <c:v>264.743381</c:v>
                </c:pt>
                <c:pt idx="846">
                  <c:v>265.38055200000002</c:v>
                </c:pt>
                <c:pt idx="847">
                  <c:v>265.84340400000002</c:v>
                </c:pt>
                <c:pt idx="848">
                  <c:v>266.30692900000003</c:v>
                </c:pt>
                <c:pt idx="849">
                  <c:v>271.52252600000003</c:v>
                </c:pt>
                <c:pt idx="850">
                  <c:v>279.25892099999999</c:v>
                </c:pt>
                <c:pt idx="851">
                  <c:v>285.39316799999921</c:v>
                </c:pt>
                <c:pt idx="852">
                  <c:v>288.15212500000018</c:v>
                </c:pt>
                <c:pt idx="853">
                  <c:v>289.30582300000009</c:v>
                </c:pt>
                <c:pt idx="854">
                  <c:v>290.41304300000002</c:v>
                </c:pt>
                <c:pt idx="855">
                  <c:v>290.22593200000011</c:v>
                </c:pt>
                <c:pt idx="856">
                  <c:v>289.06898200000001</c:v>
                </c:pt>
                <c:pt idx="857">
                  <c:v>288.13044000000002</c:v>
                </c:pt>
                <c:pt idx="858">
                  <c:v>278.6669040000001</c:v>
                </c:pt>
                <c:pt idx="859">
                  <c:v>270.49401000000012</c:v>
                </c:pt>
                <c:pt idx="860">
                  <c:v>268.0143740000002</c:v>
                </c:pt>
                <c:pt idx="861">
                  <c:v>274.47360700000019</c:v>
                </c:pt>
                <c:pt idx="862">
                  <c:v>278.36137600000012</c:v>
                </c:pt>
                <c:pt idx="863">
                  <c:v>285.11858300000011</c:v>
                </c:pt>
                <c:pt idx="864">
                  <c:v>287.18874899999992</c:v>
                </c:pt>
                <c:pt idx="865">
                  <c:v>290.01066400000002</c:v>
                </c:pt>
                <c:pt idx="866">
                  <c:v>290.52750800000013</c:v>
                </c:pt>
                <c:pt idx="867">
                  <c:v>293.28229700000003</c:v>
                </c:pt>
                <c:pt idx="868">
                  <c:v>294.02793300000002</c:v>
                </c:pt>
                <c:pt idx="869">
                  <c:v>293.37639300000001</c:v>
                </c:pt>
                <c:pt idx="870">
                  <c:v>293.85113799999891</c:v>
                </c:pt>
                <c:pt idx="871">
                  <c:v>297.29172799999861</c:v>
                </c:pt>
                <c:pt idx="872">
                  <c:v>299.85629899999992</c:v>
                </c:pt>
                <c:pt idx="873">
                  <c:v>299.95193599999891</c:v>
                </c:pt>
                <c:pt idx="874">
                  <c:v>299.46257400000002</c:v>
                </c:pt>
                <c:pt idx="875">
                  <c:v>300.82676600000002</c:v>
                </c:pt>
                <c:pt idx="876">
                  <c:v>304.11807700000003</c:v>
                </c:pt>
                <c:pt idx="877">
                  <c:v>306.65581300000008</c:v>
                </c:pt>
                <c:pt idx="878">
                  <c:v>310.42813399999568</c:v>
                </c:pt>
                <c:pt idx="879">
                  <c:v>306.36138399999999</c:v>
                </c:pt>
                <c:pt idx="880">
                  <c:v>300.59721999999891</c:v>
                </c:pt>
                <c:pt idx="881">
                  <c:v>295.43706200000003</c:v>
                </c:pt>
                <c:pt idx="882">
                  <c:v>294.545659</c:v>
                </c:pt>
                <c:pt idx="883">
                  <c:v>295.16896200000002</c:v>
                </c:pt>
                <c:pt idx="884">
                  <c:v>299.61787199999998</c:v>
                </c:pt>
                <c:pt idx="885">
                  <c:v>302.47448800000001</c:v>
                </c:pt>
                <c:pt idx="886">
                  <c:v>301.41648199999992</c:v>
                </c:pt>
                <c:pt idx="887">
                  <c:v>298.13575800000001</c:v>
                </c:pt>
                <c:pt idx="888">
                  <c:v>300.14081099999999</c:v>
                </c:pt>
                <c:pt idx="889">
                  <c:v>302.88441799999993</c:v>
                </c:pt>
                <c:pt idx="890">
                  <c:v>303.64380199999999</c:v>
                </c:pt>
                <c:pt idx="891">
                  <c:v>303.62875600000001</c:v>
                </c:pt>
                <c:pt idx="892">
                  <c:v>304.94209200000012</c:v>
                </c:pt>
                <c:pt idx="893">
                  <c:v>302.86290300000007</c:v>
                </c:pt>
                <c:pt idx="894">
                  <c:v>302.31090200000011</c:v>
                </c:pt>
                <c:pt idx="895">
                  <c:v>303.34616399999982</c:v>
                </c:pt>
                <c:pt idx="896">
                  <c:v>304.38184500000011</c:v>
                </c:pt>
                <c:pt idx="897">
                  <c:v>302.66406799999999</c:v>
                </c:pt>
                <c:pt idx="898">
                  <c:v>302.71228600000012</c:v>
                </c:pt>
                <c:pt idx="899">
                  <c:v>305.06858299999999</c:v>
                </c:pt>
                <c:pt idx="900">
                  <c:v>309.87651399999862</c:v>
                </c:pt>
                <c:pt idx="901">
                  <c:v>312.66216900000001</c:v>
                </c:pt>
                <c:pt idx="902">
                  <c:v>315.53097100000002</c:v>
                </c:pt>
                <c:pt idx="903">
                  <c:v>318.23320299999921</c:v>
                </c:pt>
                <c:pt idx="904">
                  <c:v>320.96949000000001</c:v>
                </c:pt>
                <c:pt idx="905">
                  <c:v>321.4776950000001</c:v>
                </c:pt>
                <c:pt idx="906">
                  <c:v>322.63958800000012</c:v>
                </c:pt>
                <c:pt idx="907">
                  <c:v>322.96910900000012</c:v>
                </c:pt>
                <c:pt idx="908">
                  <c:v>323.34426300000018</c:v>
                </c:pt>
                <c:pt idx="909">
                  <c:v>322.25009600000021</c:v>
                </c:pt>
                <c:pt idx="910">
                  <c:v>322.06689000000011</c:v>
                </c:pt>
                <c:pt idx="911">
                  <c:v>320.269994</c:v>
                </c:pt>
                <c:pt idx="912">
                  <c:v>321.71364499999999</c:v>
                </c:pt>
                <c:pt idx="913">
                  <c:v>323.84171300000003</c:v>
                </c:pt>
                <c:pt idx="914">
                  <c:v>327.04777200000012</c:v>
                </c:pt>
                <c:pt idx="915">
                  <c:v>327.2190030000001</c:v>
                </c:pt>
                <c:pt idx="916">
                  <c:v>324.94652200000002</c:v>
                </c:pt>
                <c:pt idx="917">
                  <c:v>323.85031600000002</c:v>
                </c:pt>
                <c:pt idx="918">
                  <c:v>325.97493800000012</c:v>
                </c:pt>
                <c:pt idx="919">
                  <c:v>327.91369999999961</c:v>
                </c:pt>
                <c:pt idx="920">
                  <c:v>330.43470599999961</c:v>
                </c:pt>
                <c:pt idx="921">
                  <c:v>335.48237399999891</c:v>
                </c:pt>
                <c:pt idx="922">
                  <c:v>337.6092890000001</c:v>
                </c:pt>
                <c:pt idx="923">
                  <c:v>339.44272600000011</c:v>
                </c:pt>
                <c:pt idx="924">
                  <c:v>348.92355699999621</c:v>
                </c:pt>
                <c:pt idx="925">
                  <c:v>359.87866600000001</c:v>
                </c:pt>
                <c:pt idx="926">
                  <c:v>366.809257</c:v>
                </c:pt>
                <c:pt idx="927">
                  <c:v>367.21529900000002</c:v>
                </c:pt>
                <c:pt idx="928">
                  <c:v>360.95782300000002</c:v>
                </c:pt>
                <c:pt idx="929">
                  <c:v>354.00563199999999</c:v>
                </c:pt>
                <c:pt idx="930">
                  <c:v>342.20697000000001</c:v>
                </c:pt>
                <c:pt idx="931">
                  <c:v>345.14869800000008</c:v>
                </c:pt>
                <c:pt idx="932">
                  <c:v>342.214384</c:v>
                </c:pt>
                <c:pt idx="933">
                  <c:v>337.11671100000001</c:v>
                </c:pt>
                <c:pt idx="934">
                  <c:v>325.67929900000019</c:v>
                </c:pt>
                <c:pt idx="935">
                  <c:v>326.97942899999993</c:v>
                </c:pt>
                <c:pt idx="936">
                  <c:v>323.49015399999661</c:v>
                </c:pt>
                <c:pt idx="937">
                  <c:v>325.25998499999997</c:v>
                </c:pt>
                <c:pt idx="938">
                  <c:v>324.79878899999892</c:v>
                </c:pt>
                <c:pt idx="939">
                  <c:v>325.56760500000001</c:v>
                </c:pt>
                <c:pt idx="940">
                  <c:v>323.05399100000011</c:v>
                </c:pt>
                <c:pt idx="941">
                  <c:v>322.51659799999891</c:v>
                </c:pt>
                <c:pt idx="942">
                  <c:v>326.89391300000011</c:v>
                </c:pt>
                <c:pt idx="943">
                  <c:v>333.42489399999999</c:v>
                </c:pt>
                <c:pt idx="944">
                  <c:v>335.39657799999861</c:v>
                </c:pt>
                <c:pt idx="945">
                  <c:v>336.51633399999861</c:v>
                </c:pt>
                <c:pt idx="946">
                  <c:v>340.46829699999961</c:v>
                </c:pt>
                <c:pt idx="947">
                  <c:v>341.60773300000011</c:v>
                </c:pt>
                <c:pt idx="948">
                  <c:v>338.37273400000009</c:v>
                </c:pt>
                <c:pt idx="949">
                  <c:v>335.84206200000011</c:v>
                </c:pt>
                <c:pt idx="950">
                  <c:v>334.07942200000008</c:v>
                </c:pt>
                <c:pt idx="951">
                  <c:v>331.74014499999993</c:v>
                </c:pt>
                <c:pt idx="952">
                  <c:v>326.20326399999999</c:v>
                </c:pt>
                <c:pt idx="953">
                  <c:v>320.98674100000022</c:v>
                </c:pt>
                <c:pt idx="954">
                  <c:v>316.51239800000002</c:v>
                </c:pt>
                <c:pt idx="955">
                  <c:v>317.37571000000003</c:v>
                </c:pt>
                <c:pt idx="956">
                  <c:v>320.16041500000011</c:v>
                </c:pt>
                <c:pt idx="957">
                  <c:v>326.17019199999999</c:v>
                </c:pt>
                <c:pt idx="958">
                  <c:v>331.23566499999993</c:v>
                </c:pt>
                <c:pt idx="959">
                  <c:v>333.52717500000011</c:v>
                </c:pt>
                <c:pt idx="960">
                  <c:v>335.33284700000002</c:v>
                </c:pt>
                <c:pt idx="961">
                  <c:v>340.12895900000001</c:v>
                </c:pt>
                <c:pt idx="962">
                  <c:v>348.56419499999993</c:v>
                </c:pt>
                <c:pt idx="963">
                  <c:v>359.32526300000001</c:v>
                </c:pt>
                <c:pt idx="964">
                  <c:v>366.02178700000002</c:v>
                </c:pt>
                <c:pt idx="965">
                  <c:v>369.85453700000011</c:v>
                </c:pt>
                <c:pt idx="966">
                  <c:v>369.92380900000012</c:v>
                </c:pt>
                <c:pt idx="967">
                  <c:v>370.33820700000001</c:v>
                </c:pt>
                <c:pt idx="968">
                  <c:v>370.27286700000008</c:v>
                </c:pt>
                <c:pt idx="969">
                  <c:v>374.88441100000011</c:v>
                </c:pt>
                <c:pt idx="970">
                  <c:v>372.68815199999892</c:v>
                </c:pt>
                <c:pt idx="971">
                  <c:v>371.22842800000001</c:v>
                </c:pt>
                <c:pt idx="972">
                  <c:v>370.27861000000001</c:v>
                </c:pt>
                <c:pt idx="973">
                  <c:v>372.94222100000002</c:v>
                </c:pt>
                <c:pt idx="974">
                  <c:v>378.50265600000012</c:v>
                </c:pt>
                <c:pt idx="975">
                  <c:v>385.18490600000018</c:v>
                </c:pt>
                <c:pt idx="976">
                  <c:v>390.134162</c:v>
                </c:pt>
                <c:pt idx="977">
                  <c:v>390.627838</c:v>
                </c:pt>
                <c:pt idx="978">
                  <c:v>388.47347899999892</c:v>
                </c:pt>
                <c:pt idx="979">
                  <c:v>384.99424700000009</c:v>
                </c:pt>
                <c:pt idx="980">
                  <c:v>387.30656599999992</c:v>
                </c:pt>
                <c:pt idx="981">
                  <c:v>389.68588999999997</c:v>
                </c:pt>
                <c:pt idx="982">
                  <c:v>389.90551799999861</c:v>
                </c:pt>
                <c:pt idx="983">
                  <c:v>389.01465000000002</c:v>
                </c:pt>
                <c:pt idx="984">
                  <c:v>387.88949799999989</c:v>
                </c:pt>
                <c:pt idx="985">
                  <c:v>386.86372799999992</c:v>
                </c:pt>
                <c:pt idx="986">
                  <c:v>386.74479300000007</c:v>
                </c:pt>
                <c:pt idx="987">
                  <c:v>385.96618800000022</c:v>
                </c:pt>
                <c:pt idx="988">
                  <c:v>382.70781699999992</c:v>
                </c:pt>
                <c:pt idx="989">
                  <c:v>377.61490700000019</c:v>
                </c:pt>
                <c:pt idx="990">
                  <c:v>371.26019200000002</c:v>
                </c:pt>
                <c:pt idx="991">
                  <c:v>368.91168199999993</c:v>
                </c:pt>
                <c:pt idx="992">
                  <c:v>367.91853499999661</c:v>
                </c:pt>
                <c:pt idx="993">
                  <c:v>364.02169400000002</c:v>
                </c:pt>
                <c:pt idx="994">
                  <c:v>358.12354199999999</c:v>
                </c:pt>
                <c:pt idx="995">
                  <c:v>353.02933800000011</c:v>
                </c:pt>
                <c:pt idx="996">
                  <c:v>351.77956999999992</c:v>
                </c:pt>
                <c:pt idx="997">
                  <c:v>356.39938999999993</c:v>
                </c:pt>
                <c:pt idx="998">
                  <c:v>360.94503500000002</c:v>
                </c:pt>
                <c:pt idx="999">
                  <c:v>363.91056200000003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8A-439C-A07A-C695D0D98D68}"/>
            </c:ext>
          </c:extLst>
        </c:ser>
        <c:ser>
          <c:idx val="1"/>
          <c:order val="1"/>
          <c:tx>
            <c:strRef>
              <c:f>CrossCorrelation!$D$1</c:f>
              <c:strCache>
                <c:ptCount val="1"/>
                <c:pt idx="0">
                  <c:v>Haushalt 1&amp;4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CrossCorrelation!$D$2:$D$1001</c:f>
              <c:numCache>
                <c:formatCode>General</c:formatCode>
                <c:ptCount val="1000"/>
                <c:pt idx="0">
                  <c:v>2.4985E-2</c:v>
                </c:pt>
                <c:pt idx="1">
                  <c:v>5.0064999999999998E-2</c:v>
                </c:pt>
                <c:pt idx="2">
                  <c:v>7.5145000000000003E-2</c:v>
                </c:pt>
                <c:pt idx="3">
                  <c:v>0.10032000000000001</c:v>
                </c:pt>
                <c:pt idx="4">
                  <c:v>0.126642</c:v>
                </c:pt>
                <c:pt idx="5">
                  <c:v>0.15727099999999999</c:v>
                </c:pt>
                <c:pt idx="6">
                  <c:v>0.18739</c:v>
                </c:pt>
                <c:pt idx="7">
                  <c:v>0.24392800000000001</c:v>
                </c:pt>
                <c:pt idx="8">
                  <c:v>0.30653900000000001</c:v>
                </c:pt>
                <c:pt idx="9">
                  <c:v>0.34967500000000001</c:v>
                </c:pt>
                <c:pt idx="10">
                  <c:v>0.37526599999999999</c:v>
                </c:pt>
                <c:pt idx="11">
                  <c:v>0.400926</c:v>
                </c:pt>
                <c:pt idx="12">
                  <c:v>0.42673100000000003</c:v>
                </c:pt>
                <c:pt idx="13">
                  <c:v>0.452019</c:v>
                </c:pt>
                <c:pt idx="14">
                  <c:v>0.47699799999999998</c:v>
                </c:pt>
                <c:pt idx="15">
                  <c:v>0.52205900000000005</c:v>
                </c:pt>
                <c:pt idx="16">
                  <c:v>0.56262000000000001</c:v>
                </c:pt>
                <c:pt idx="17">
                  <c:v>0.59699400000000002</c:v>
                </c:pt>
                <c:pt idx="18">
                  <c:v>0.63091900000000001</c:v>
                </c:pt>
                <c:pt idx="19">
                  <c:v>0.71047199999999999</c:v>
                </c:pt>
                <c:pt idx="20">
                  <c:v>0.74507999999999996</c:v>
                </c:pt>
                <c:pt idx="21">
                  <c:v>0.76996100000000001</c:v>
                </c:pt>
                <c:pt idx="22">
                  <c:v>0.81508800000000003</c:v>
                </c:pt>
                <c:pt idx="23">
                  <c:v>0.86963500000000005</c:v>
                </c:pt>
                <c:pt idx="24">
                  <c:v>0.91297899999999998</c:v>
                </c:pt>
                <c:pt idx="25">
                  <c:v>0.932701</c:v>
                </c:pt>
                <c:pt idx="26">
                  <c:v>0.94330599999999998</c:v>
                </c:pt>
                <c:pt idx="27">
                  <c:v>0.94854899999999998</c:v>
                </c:pt>
                <c:pt idx="28">
                  <c:v>0.92875700000000005</c:v>
                </c:pt>
                <c:pt idx="29">
                  <c:v>0.92818500000000004</c:v>
                </c:pt>
                <c:pt idx="30">
                  <c:v>0.93638699999999997</c:v>
                </c:pt>
                <c:pt idx="31">
                  <c:v>0.95297299999999996</c:v>
                </c:pt>
                <c:pt idx="32">
                  <c:v>0.96948199999999995</c:v>
                </c:pt>
                <c:pt idx="33">
                  <c:v>0.98744299999999996</c:v>
                </c:pt>
                <c:pt idx="34">
                  <c:v>1.0328900000000001</c:v>
                </c:pt>
                <c:pt idx="35">
                  <c:v>1.0454019999999999</c:v>
                </c:pt>
                <c:pt idx="36">
                  <c:v>1.0458149999999999</c:v>
                </c:pt>
                <c:pt idx="37">
                  <c:v>1.044122</c:v>
                </c:pt>
                <c:pt idx="38">
                  <c:v>1.0425310000000001</c:v>
                </c:pt>
                <c:pt idx="39">
                  <c:v>1.0366660000000001</c:v>
                </c:pt>
                <c:pt idx="40">
                  <c:v>1.0433129999999999</c:v>
                </c:pt>
                <c:pt idx="41">
                  <c:v>1.071064</c:v>
                </c:pt>
                <c:pt idx="42">
                  <c:v>1.102068</c:v>
                </c:pt>
                <c:pt idx="43">
                  <c:v>1.13801</c:v>
                </c:pt>
                <c:pt idx="44">
                  <c:v>1.1775869999999999</c:v>
                </c:pt>
                <c:pt idx="45">
                  <c:v>1.212132</c:v>
                </c:pt>
                <c:pt idx="46">
                  <c:v>1.2382679999999999</c:v>
                </c:pt>
                <c:pt idx="47">
                  <c:v>1.2646390000000001</c:v>
                </c:pt>
                <c:pt idx="48">
                  <c:v>1.2904709999999999</c:v>
                </c:pt>
                <c:pt idx="49">
                  <c:v>1.3088010000000001</c:v>
                </c:pt>
                <c:pt idx="50">
                  <c:v>1.328006</c:v>
                </c:pt>
                <c:pt idx="51">
                  <c:v>1.347404</c:v>
                </c:pt>
                <c:pt idx="52">
                  <c:v>1.371184</c:v>
                </c:pt>
                <c:pt idx="53">
                  <c:v>1.3912770000000001</c:v>
                </c:pt>
                <c:pt idx="54">
                  <c:v>1.421273</c:v>
                </c:pt>
                <c:pt idx="55">
                  <c:v>1.4728889999999999</c:v>
                </c:pt>
                <c:pt idx="56">
                  <c:v>1.536702</c:v>
                </c:pt>
                <c:pt idx="57">
                  <c:v>1.598965</c:v>
                </c:pt>
                <c:pt idx="58">
                  <c:v>1.6598360000000001</c:v>
                </c:pt>
                <c:pt idx="59">
                  <c:v>1.714704999999999</c:v>
                </c:pt>
                <c:pt idx="60">
                  <c:v>1.761547</c:v>
                </c:pt>
                <c:pt idx="61">
                  <c:v>1.7953539999999999</c:v>
                </c:pt>
                <c:pt idx="62">
                  <c:v>1.826932</c:v>
                </c:pt>
                <c:pt idx="63">
                  <c:v>1.8579779999999999</c:v>
                </c:pt>
                <c:pt idx="64">
                  <c:v>1.8896850000000001</c:v>
                </c:pt>
                <c:pt idx="65">
                  <c:v>1.9116899999999999</c:v>
                </c:pt>
                <c:pt idx="66">
                  <c:v>1.9468669999999999</c:v>
                </c:pt>
                <c:pt idx="67">
                  <c:v>1.97496</c:v>
                </c:pt>
                <c:pt idx="68">
                  <c:v>1.985862</c:v>
                </c:pt>
                <c:pt idx="69">
                  <c:v>1.9934229999999999</c:v>
                </c:pt>
                <c:pt idx="70">
                  <c:v>2.0012949999999998</c:v>
                </c:pt>
                <c:pt idx="71">
                  <c:v>1.9980629999999999</c:v>
                </c:pt>
                <c:pt idx="72">
                  <c:v>1.983644</c:v>
                </c:pt>
                <c:pt idx="73">
                  <c:v>1.9674450000000001</c:v>
                </c:pt>
                <c:pt idx="74">
                  <c:v>1.960188</c:v>
                </c:pt>
                <c:pt idx="75">
                  <c:v>1.9670749999999999</c:v>
                </c:pt>
                <c:pt idx="76">
                  <c:v>1.978572</c:v>
                </c:pt>
                <c:pt idx="77">
                  <c:v>1.9947250000000001</c:v>
                </c:pt>
                <c:pt idx="78">
                  <c:v>2.009520999999999</c:v>
                </c:pt>
                <c:pt idx="79">
                  <c:v>2.0175380000000001</c:v>
                </c:pt>
                <c:pt idx="80">
                  <c:v>2.0283579999999999</c:v>
                </c:pt>
                <c:pt idx="81">
                  <c:v>2.0470619999999999</c:v>
                </c:pt>
                <c:pt idx="82">
                  <c:v>2.084855999999998</c:v>
                </c:pt>
                <c:pt idx="83">
                  <c:v>2.1168429999999581</c:v>
                </c:pt>
                <c:pt idx="84">
                  <c:v>2.1414529999999981</c:v>
                </c:pt>
                <c:pt idx="85">
                  <c:v>2.165420000000001</c:v>
                </c:pt>
                <c:pt idx="86">
                  <c:v>2.2254139999999998</c:v>
                </c:pt>
                <c:pt idx="87">
                  <c:v>2.2838579999999999</c:v>
                </c:pt>
                <c:pt idx="88">
                  <c:v>2.3450440000000001</c:v>
                </c:pt>
                <c:pt idx="89">
                  <c:v>2.412497999999998</c:v>
                </c:pt>
                <c:pt idx="90">
                  <c:v>2.517754</c:v>
                </c:pt>
                <c:pt idx="91">
                  <c:v>2.6144479999999981</c:v>
                </c:pt>
                <c:pt idx="92">
                  <c:v>2.7062449999999991</c:v>
                </c:pt>
                <c:pt idx="93">
                  <c:v>2.8104599999999582</c:v>
                </c:pt>
                <c:pt idx="94">
                  <c:v>2.927048999999998</c:v>
                </c:pt>
                <c:pt idx="95">
                  <c:v>3.0068820000000001</c:v>
                </c:pt>
                <c:pt idx="96">
                  <c:v>3.0908060000000002</c:v>
                </c:pt>
                <c:pt idx="97">
                  <c:v>3.1911550000000011</c:v>
                </c:pt>
                <c:pt idx="98">
                  <c:v>3.297689000000001</c:v>
                </c:pt>
                <c:pt idx="99">
                  <c:v>3.3672399999999998</c:v>
                </c:pt>
                <c:pt idx="100">
                  <c:v>3.411416</c:v>
                </c:pt>
                <c:pt idx="101">
                  <c:v>3.4758679999999971</c:v>
                </c:pt>
                <c:pt idx="102">
                  <c:v>3.5608819999999999</c:v>
                </c:pt>
                <c:pt idx="103">
                  <c:v>3.6429480000000001</c:v>
                </c:pt>
                <c:pt idx="104">
                  <c:v>3.7304249999999999</c:v>
                </c:pt>
                <c:pt idx="105">
                  <c:v>3.8313399999999991</c:v>
                </c:pt>
                <c:pt idx="106">
                  <c:v>3.934024</c:v>
                </c:pt>
                <c:pt idx="107">
                  <c:v>4.0117610000000008</c:v>
                </c:pt>
                <c:pt idx="108">
                  <c:v>4.0921349999999448</c:v>
                </c:pt>
                <c:pt idx="109">
                  <c:v>4.1898339999999976</c:v>
                </c:pt>
                <c:pt idx="110">
                  <c:v>4.2308310000000002</c:v>
                </c:pt>
                <c:pt idx="111">
                  <c:v>4.2511870000000007</c:v>
                </c:pt>
                <c:pt idx="112">
                  <c:v>4.2819850000000006</c:v>
                </c:pt>
                <c:pt idx="113">
                  <c:v>4.3206939999999996</c:v>
                </c:pt>
                <c:pt idx="114">
                  <c:v>4.3620799999999846</c:v>
                </c:pt>
                <c:pt idx="115">
                  <c:v>4.4129010000000006</c:v>
                </c:pt>
                <c:pt idx="116">
                  <c:v>4.4793190000000003</c:v>
                </c:pt>
                <c:pt idx="117">
                  <c:v>4.5572870000000014</c:v>
                </c:pt>
                <c:pt idx="118">
                  <c:v>4.6108459999999747</c:v>
                </c:pt>
                <c:pt idx="119">
                  <c:v>4.6572829999999996</c:v>
                </c:pt>
                <c:pt idx="120">
                  <c:v>4.7024580000000009</c:v>
                </c:pt>
                <c:pt idx="121">
                  <c:v>4.7734190000000014</c:v>
                </c:pt>
                <c:pt idx="122">
                  <c:v>4.8365919999999996</c:v>
                </c:pt>
                <c:pt idx="123">
                  <c:v>4.9042890000000003</c:v>
                </c:pt>
                <c:pt idx="124">
                  <c:v>4.9558480000000014</c:v>
                </c:pt>
                <c:pt idx="125">
                  <c:v>5.0128590000000006</c:v>
                </c:pt>
                <c:pt idx="126">
                  <c:v>5.0353779999999997</c:v>
                </c:pt>
                <c:pt idx="127">
                  <c:v>5.0891620000000009</c:v>
                </c:pt>
                <c:pt idx="128">
                  <c:v>5.1526330000000016</c:v>
                </c:pt>
                <c:pt idx="129">
                  <c:v>5.1919869999999646</c:v>
                </c:pt>
                <c:pt idx="130">
                  <c:v>5.2445530000000007</c:v>
                </c:pt>
                <c:pt idx="131">
                  <c:v>5.2972980000000014</c:v>
                </c:pt>
                <c:pt idx="132">
                  <c:v>5.3418610000000006</c:v>
                </c:pt>
                <c:pt idx="133">
                  <c:v>5.3970369999999637</c:v>
                </c:pt>
                <c:pt idx="134">
                  <c:v>5.4294190000000002</c:v>
                </c:pt>
                <c:pt idx="135">
                  <c:v>5.468090000000001</c:v>
                </c:pt>
                <c:pt idx="136">
                  <c:v>5.5016030000000002</c:v>
                </c:pt>
                <c:pt idx="137">
                  <c:v>5.5218420000000012</c:v>
                </c:pt>
                <c:pt idx="138">
                  <c:v>5.5556590000000012</c:v>
                </c:pt>
                <c:pt idx="139">
                  <c:v>5.603403000000001</c:v>
                </c:pt>
                <c:pt idx="140">
                  <c:v>5.6550339999999837</c:v>
                </c:pt>
                <c:pt idx="141">
                  <c:v>5.7169030000000012</c:v>
                </c:pt>
                <c:pt idx="142">
                  <c:v>5.7711420000000002</c:v>
                </c:pt>
                <c:pt idx="143">
                  <c:v>5.8102420000000006</c:v>
                </c:pt>
                <c:pt idx="144">
                  <c:v>5.8544459999999736</c:v>
                </c:pt>
                <c:pt idx="145">
                  <c:v>5.8899400000000011</c:v>
                </c:pt>
                <c:pt idx="146">
                  <c:v>5.9184400000000013</c:v>
                </c:pt>
                <c:pt idx="147">
                  <c:v>5.9393350000000007</c:v>
                </c:pt>
                <c:pt idx="148">
                  <c:v>5.9699119999999946</c:v>
                </c:pt>
                <c:pt idx="149">
                  <c:v>6.0004540000000004</c:v>
                </c:pt>
                <c:pt idx="150">
                  <c:v>6.0124670000000009</c:v>
                </c:pt>
                <c:pt idx="151">
                  <c:v>6.0432060000000014</c:v>
                </c:pt>
                <c:pt idx="152">
                  <c:v>6.0885280000000011</c:v>
                </c:pt>
                <c:pt idx="153">
                  <c:v>6.1246849999999329</c:v>
                </c:pt>
                <c:pt idx="154">
                  <c:v>6.1613169999999746</c:v>
                </c:pt>
                <c:pt idx="155">
                  <c:v>6.2258349999999636</c:v>
                </c:pt>
                <c:pt idx="156">
                  <c:v>6.2858120000000008</c:v>
                </c:pt>
                <c:pt idx="157">
                  <c:v>6.3246660000000006</c:v>
                </c:pt>
                <c:pt idx="158">
                  <c:v>6.3655759999999466</c:v>
                </c:pt>
                <c:pt idx="159">
                  <c:v>6.4167759999999996</c:v>
                </c:pt>
                <c:pt idx="160">
                  <c:v>6.4976719999999997</c:v>
                </c:pt>
                <c:pt idx="161">
                  <c:v>6.6045229999999746</c:v>
                </c:pt>
                <c:pt idx="162">
                  <c:v>6.7108509999999946</c:v>
                </c:pt>
                <c:pt idx="163">
                  <c:v>6.820468</c:v>
                </c:pt>
                <c:pt idx="164">
                  <c:v>6.9344399999999977</c:v>
                </c:pt>
                <c:pt idx="165">
                  <c:v>7.0827849999999746</c:v>
                </c:pt>
                <c:pt idx="166">
                  <c:v>7.1821469999999836</c:v>
                </c:pt>
                <c:pt idx="167">
                  <c:v>7.2699169999999844</c:v>
                </c:pt>
                <c:pt idx="168">
                  <c:v>7.3198149999999647</c:v>
                </c:pt>
                <c:pt idx="169">
                  <c:v>7.3650169999999449</c:v>
                </c:pt>
                <c:pt idx="170">
                  <c:v>7.4886530000000002</c:v>
                </c:pt>
                <c:pt idx="171">
                  <c:v>7.6036259999999967</c:v>
                </c:pt>
                <c:pt idx="172">
                  <c:v>7.7304339999999998</c:v>
                </c:pt>
                <c:pt idx="173">
                  <c:v>7.8135519999999836</c:v>
                </c:pt>
                <c:pt idx="174">
                  <c:v>7.8617600000000003</c:v>
                </c:pt>
                <c:pt idx="175">
                  <c:v>7.8931210000000007</c:v>
                </c:pt>
                <c:pt idx="176">
                  <c:v>7.971446000000002</c:v>
                </c:pt>
                <c:pt idx="177">
                  <c:v>8.0883149999999961</c:v>
                </c:pt>
                <c:pt idx="178">
                  <c:v>8.1626410000000007</c:v>
                </c:pt>
                <c:pt idx="179">
                  <c:v>8.2285179999999976</c:v>
                </c:pt>
                <c:pt idx="180">
                  <c:v>8.3315290000000015</c:v>
                </c:pt>
                <c:pt idx="181">
                  <c:v>8.411010000000001</c:v>
                </c:pt>
                <c:pt idx="182">
                  <c:v>8.6578490000000041</c:v>
                </c:pt>
                <c:pt idx="183">
                  <c:v>8.8728610000000021</c:v>
                </c:pt>
                <c:pt idx="184">
                  <c:v>9.0380609999999972</c:v>
                </c:pt>
                <c:pt idx="185">
                  <c:v>9.0476189999999992</c:v>
                </c:pt>
                <c:pt idx="186">
                  <c:v>9.1428769999999986</c:v>
                </c:pt>
                <c:pt idx="187">
                  <c:v>9.2475039999999993</c:v>
                </c:pt>
                <c:pt idx="188">
                  <c:v>9.3542690000000004</c:v>
                </c:pt>
                <c:pt idx="189">
                  <c:v>9.4400249999999986</c:v>
                </c:pt>
                <c:pt idx="190">
                  <c:v>9.4921940000000031</c:v>
                </c:pt>
                <c:pt idx="191">
                  <c:v>9.4603590000000004</c:v>
                </c:pt>
                <c:pt idx="192">
                  <c:v>9.4828270000000003</c:v>
                </c:pt>
                <c:pt idx="193">
                  <c:v>9.5415970000000012</c:v>
                </c:pt>
                <c:pt idx="194">
                  <c:v>9.6417159999999988</c:v>
                </c:pt>
                <c:pt idx="195">
                  <c:v>9.7394339999999993</c:v>
                </c:pt>
                <c:pt idx="196">
                  <c:v>9.8414470000000005</c:v>
                </c:pt>
                <c:pt idx="197">
                  <c:v>10.101511</c:v>
                </c:pt>
                <c:pt idx="198">
                  <c:v>10.342782</c:v>
                </c:pt>
                <c:pt idx="199">
                  <c:v>10.444174</c:v>
                </c:pt>
                <c:pt idx="200">
                  <c:v>10.415469</c:v>
                </c:pt>
                <c:pt idx="201">
                  <c:v>10.395951</c:v>
                </c:pt>
                <c:pt idx="202">
                  <c:v>10.370291</c:v>
                </c:pt>
                <c:pt idx="203">
                  <c:v>10.304396000000001</c:v>
                </c:pt>
                <c:pt idx="204">
                  <c:v>10.329627</c:v>
                </c:pt>
                <c:pt idx="205">
                  <c:v>10.417527</c:v>
                </c:pt>
                <c:pt idx="206">
                  <c:v>10.493539</c:v>
                </c:pt>
                <c:pt idx="207">
                  <c:v>10.560430999999999</c:v>
                </c:pt>
                <c:pt idx="208">
                  <c:v>10.614209000000001</c:v>
                </c:pt>
                <c:pt idx="209">
                  <c:v>10.662414999999999</c:v>
                </c:pt>
                <c:pt idx="210">
                  <c:v>10.723629000000001</c:v>
                </c:pt>
                <c:pt idx="211">
                  <c:v>10.775168000000001</c:v>
                </c:pt>
                <c:pt idx="212">
                  <c:v>10.810001</c:v>
                </c:pt>
                <c:pt idx="213">
                  <c:v>10.833432</c:v>
                </c:pt>
                <c:pt idx="214">
                  <c:v>10.867497999999999</c:v>
                </c:pt>
                <c:pt idx="215">
                  <c:v>10.945105</c:v>
                </c:pt>
                <c:pt idx="216">
                  <c:v>11.026101000000001</c:v>
                </c:pt>
                <c:pt idx="217">
                  <c:v>11.163805999999999</c:v>
                </c:pt>
                <c:pt idx="218">
                  <c:v>11.287274999999999</c:v>
                </c:pt>
                <c:pt idx="219">
                  <c:v>11.381385</c:v>
                </c:pt>
                <c:pt idx="220">
                  <c:v>11.448855</c:v>
                </c:pt>
                <c:pt idx="221">
                  <c:v>11.483596</c:v>
                </c:pt>
                <c:pt idx="222">
                  <c:v>11.515893</c:v>
                </c:pt>
                <c:pt idx="223">
                  <c:v>11.521267999999999</c:v>
                </c:pt>
                <c:pt idx="224">
                  <c:v>11.499188</c:v>
                </c:pt>
                <c:pt idx="225">
                  <c:v>11.513377</c:v>
                </c:pt>
                <c:pt idx="226">
                  <c:v>11.527350999999999</c:v>
                </c:pt>
                <c:pt idx="227">
                  <c:v>11.511695</c:v>
                </c:pt>
                <c:pt idx="228">
                  <c:v>11.448352999999999</c:v>
                </c:pt>
                <c:pt idx="229">
                  <c:v>11.417389999999999</c:v>
                </c:pt>
                <c:pt idx="230">
                  <c:v>11.440514</c:v>
                </c:pt>
                <c:pt idx="231">
                  <c:v>11.511528</c:v>
                </c:pt>
                <c:pt idx="232">
                  <c:v>11.58811</c:v>
                </c:pt>
                <c:pt idx="233">
                  <c:v>11.700418000000001</c:v>
                </c:pt>
                <c:pt idx="234">
                  <c:v>11.835744999999999</c:v>
                </c:pt>
                <c:pt idx="235">
                  <c:v>11.911152</c:v>
                </c:pt>
                <c:pt idx="236">
                  <c:v>11.959212000000001</c:v>
                </c:pt>
                <c:pt idx="237">
                  <c:v>12.026339</c:v>
                </c:pt>
                <c:pt idx="238">
                  <c:v>12.088777</c:v>
                </c:pt>
                <c:pt idx="239">
                  <c:v>12.139364</c:v>
                </c:pt>
                <c:pt idx="240">
                  <c:v>12.184597999999999</c:v>
                </c:pt>
                <c:pt idx="241">
                  <c:v>12.214733000000001</c:v>
                </c:pt>
                <c:pt idx="242">
                  <c:v>12.253323</c:v>
                </c:pt>
                <c:pt idx="243">
                  <c:v>12.297760999999999</c:v>
                </c:pt>
                <c:pt idx="244">
                  <c:v>12.411002999999999</c:v>
                </c:pt>
                <c:pt idx="245">
                  <c:v>12.542724</c:v>
                </c:pt>
                <c:pt idx="246">
                  <c:v>12.629422999999999</c:v>
                </c:pt>
                <c:pt idx="247">
                  <c:v>12.740764</c:v>
                </c:pt>
                <c:pt idx="248">
                  <c:v>12.893762000000001</c:v>
                </c:pt>
                <c:pt idx="249">
                  <c:v>13.03884</c:v>
                </c:pt>
                <c:pt idx="250">
                  <c:v>13.218267000000001</c:v>
                </c:pt>
                <c:pt idx="251">
                  <c:v>13.406682999999999</c:v>
                </c:pt>
                <c:pt idx="252">
                  <c:v>13.492015</c:v>
                </c:pt>
                <c:pt idx="253">
                  <c:v>13.551061000000001</c:v>
                </c:pt>
                <c:pt idx="254">
                  <c:v>13.545379000000001</c:v>
                </c:pt>
                <c:pt idx="255">
                  <c:v>13.533264000000001</c:v>
                </c:pt>
                <c:pt idx="256">
                  <c:v>13.545636999999999</c:v>
                </c:pt>
                <c:pt idx="257">
                  <c:v>13.693941000000001</c:v>
                </c:pt>
                <c:pt idx="258">
                  <c:v>13.790425000000001</c:v>
                </c:pt>
                <c:pt idx="259">
                  <c:v>13.815533</c:v>
                </c:pt>
                <c:pt idx="260">
                  <c:v>13.834128</c:v>
                </c:pt>
                <c:pt idx="261">
                  <c:v>13.894112</c:v>
                </c:pt>
                <c:pt idx="262">
                  <c:v>13.951741</c:v>
                </c:pt>
                <c:pt idx="263">
                  <c:v>14.030749</c:v>
                </c:pt>
                <c:pt idx="264">
                  <c:v>14.123628999999999</c:v>
                </c:pt>
                <c:pt idx="265">
                  <c:v>14.232760000000001</c:v>
                </c:pt>
                <c:pt idx="266">
                  <c:v>14.354378000000001</c:v>
                </c:pt>
                <c:pt idx="267">
                  <c:v>14.484336000000001</c:v>
                </c:pt>
                <c:pt idx="268">
                  <c:v>14.665483999999999</c:v>
                </c:pt>
                <c:pt idx="269">
                  <c:v>14.831571</c:v>
                </c:pt>
                <c:pt idx="270">
                  <c:v>14.940828</c:v>
                </c:pt>
                <c:pt idx="271">
                  <c:v>15.089191</c:v>
                </c:pt>
                <c:pt idx="272">
                  <c:v>15.377933000000001</c:v>
                </c:pt>
                <c:pt idx="273">
                  <c:v>15.605994000000001</c:v>
                </c:pt>
                <c:pt idx="274">
                  <c:v>15.645504000000001</c:v>
                </c:pt>
                <c:pt idx="275">
                  <c:v>15.671415</c:v>
                </c:pt>
                <c:pt idx="276">
                  <c:v>15.754742999999999</c:v>
                </c:pt>
                <c:pt idx="277">
                  <c:v>15.879222</c:v>
                </c:pt>
                <c:pt idx="278">
                  <c:v>15.990297</c:v>
                </c:pt>
                <c:pt idx="279">
                  <c:v>16.081150000000001</c:v>
                </c:pt>
                <c:pt idx="280">
                  <c:v>16.199892999999999</c:v>
                </c:pt>
                <c:pt idx="281">
                  <c:v>16.276319999999981</c:v>
                </c:pt>
                <c:pt idx="282">
                  <c:v>16.324010999999999</c:v>
                </c:pt>
                <c:pt idx="283">
                  <c:v>16.353997</c:v>
                </c:pt>
                <c:pt idx="284">
                  <c:v>16.488225</c:v>
                </c:pt>
                <c:pt idx="285">
                  <c:v>16.592148999999999</c:v>
                </c:pt>
                <c:pt idx="286">
                  <c:v>16.716467999999999</c:v>
                </c:pt>
                <c:pt idx="287">
                  <c:v>16.802883000000001</c:v>
                </c:pt>
                <c:pt idx="288">
                  <c:v>16.914252000000001</c:v>
                </c:pt>
                <c:pt idx="289">
                  <c:v>16.920334</c:v>
                </c:pt>
                <c:pt idx="290">
                  <c:v>16.98076</c:v>
                </c:pt>
                <c:pt idx="291">
                  <c:v>17.035553</c:v>
                </c:pt>
                <c:pt idx="292">
                  <c:v>16.971874</c:v>
                </c:pt>
                <c:pt idx="293">
                  <c:v>16.934217</c:v>
                </c:pt>
                <c:pt idx="294">
                  <c:v>16.880990000000001</c:v>
                </c:pt>
                <c:pt idx="295">
                  <c:v>16.861979999999999</c:v>
                </c:pt>
                <c:pt idx="296">
                  <c:v>16.929777999999999</c:v>
                </c:pt>
                <c:pt idx="297">
                  <c:v>16.923967999999999</c:v>
                </c:pt>
                <c:pt idx="298">
                  <c:v>16.980632999999582</c:v>
                </c:pt>
                <c:pt idx="299">
                  <c:v>17.095884999999999</c:v>
                </c:pt>
                <c:pt idx="300">
                  <c:v>17.171002999999999</c:v>
                </c:pt>
                <c:pt idx="301">
                  <c:v>17.214583999999999</c:v>
                </c:pt>
                <c:pt idx="302">
                  <c:v>17.289850999999999</c:v>
                </c:pt>
                <c:pt idx="303">
                  <c:v>17.407938000000001</c:v>
                </c:pt>
                <c:pt idx="304">
                  <c:v>17.503143999999999</c:v>
                </c:pt>
                <c:pt idx="305">
                  <c:v>17.581938999999991</c:v>
                </c:pt>
                <c:pt idx="306">
                  <c:v>17.645378000000001</c:v>
                </c:pt>
                <c:pt idx="307">
                  <c:v>17.700745000000001</c:v>
                </c:pt>
                <c:pt idx="308">
                  <c:v>17.751162000000001</c:v>
                </c:pt>
                <c:pt idx="309">
                  <c:v>17.804178</c:v>
                </c:pt>
                <c:pt idx="310">
                  <c:v>17.860185999999999</c:v>
                </c:pt>
                <c:pt idx="311">
                  <c:v>17.930847</c:v>
                </c:pt>
                <c:pt idx="312">
                  <c:v>17.988427999999779</c:v>
                </c:pt>
                <c:pt idx="313">
                  <c:v>18.079080000000001</c:v>
                </c:pt>
                <c:pt idx="314">
                  <c:v>18.169436999999981</c:v>
                </c:pt>
                <c:pt idx="315">
                  <c:v>18.329948999999999</c:v>
                </c:pt>
                <c:pt idx="316">
                  <c:v>18.471373</c:v>
                </c:pt>
                <c:pt idx="317">
                  <c:v>18.565011999999999</c:v>
                </c:pt>
                <c:pt idx="318">
                  <c:v>18.659220000000001</c:v>
                </c:pt>
                <c:pt idx="319">
                  <c:v>18.76531199999998</c:v>
                </c:pt>
                <c:pt idx="320">
                  <c:v>18.852027</c:v>
                </c:pt>
                <c:pt idx="321">
                  <c:v>18.894852</c:v>
                </c:pt>
                <c:pt idx="322">
                  <c:v>18.940545</c:v>
                </c:pt>
                <c:pt idx="323">
                  <c:v>18.995585000000009</c:v>
                </c:pt>
                <c:pt idx="324">
                  <c:v>19.059359000000001</c:v>
                </c:pt>
                <c:pt idx="325">
                  <c:v>19.142571</c:v>
                </c:pt>
                <c:pt idx="326">
                  <c:v>19.307479000000001</c:v>
                </c:pt>
                <c:pt idx="327">
                  <c:v>19.449981000000001</c:v>
                </c:pt>
                <c:pt idx="328">
                  <c:v>19.560079000000002</c:v>
                </c:pt>
                <c:pt idx="329">
                  <c:v>19.654865000000001</c:v>
                </c:pt>
                <c:pt idx="330">
                  <c:v>19.720078000000001</c:v>
                </c:pt>
                <c:pt idx="331">
                  <c:v>19.658636999999999</c:v>
                </c:pt>
                <c:pt idx="332">
                  <c:v>19.451672000000009</c:v>
                </c:pt>
                <c:pt idx="333">
                  <c:v>19.403884999999999</c:v>
                </c:pt>
                <c:pt idx="334">
                  <c:v>19.479092000000001</c:v>
                </c:pt>
                <c:pt idx="335">
                  <c:v>19.675353999999999</c:v>
                </c:pt>
                <c:pt idx="336">
                  <c:v>19.886576000000002</c:v>
                </c:pt>
                <c:pt idx="337">
                  <c:v>20.061434999999999</c:v>
                </c:pt>
                <c:pt idx="338">
                  <c:v>20.187522999999999</c:v>
                </c:pt>
                <c:pt idx="339">
                  <c:v>20.413934000000001</c:v>
                </c:pt>
                <c:pt idx="340">
                  <c:v>20.780441</c:v>
                </c:pt>
                <c:pt idx="341">
                  <c:v>21.02861</c:v>
                </c:pt>
                <c:pt idx="342">
                  <c:v>21.19356800000001</c:v>
                </c:pt>
                <c:pt idx="343">
                  <c:v>21.365587000000001</c:v>
                </c:pt>
                <c:pt idx="344">
                  <c:v>21.524732</c:v>
                </c:pt>
                <c:pt idx="345">
                  <c:v>21.703903</c:v>
                </c:pt>
                <c:pt idx="346">
                  <c:v>21.87947200000001</c:v>
                </c:pt>
                <c:pt idx="347">
                  <c:v>22.176493000000001</c:v>
                </c:pt>
                <c:pt idx="348">
                  <c:v>21.975838</c:v>
                </c:pt>
                <c:pt idx="349">
                  <c:v>21.874448000000001</c:v>
                </c:pt>
                <c:pt idx="350">
                  <c:v>21.900247000000011</c:v>
                </c:pt>
                <c:pt idx="351">
                  <c:v>22.095162999999999</c:v>
                </c:pt>
                <c:pt idx="352">
                  <c:v>22.414622000000001</c:v>
                </c:pt>
                <c:pt idx="353">
                  <c:v>22.526464000000001</c:v>
                </c:pt>
                <c:pt idx="354">
                  <c:v>22.59807</c:v>
                </c:pt>
                <c:pt idx="355">
                  <c:v>22.598768</c:v>
                </c:pt>
                <c:pt idx="356">
                  <c:v>22.70793200000001</c:v>
                </c:pt>
                <c:pt idx="357">
                  <c:v>22.82579800000001</c:v>
                </c:pt>
                <c:pt idx="358">
                  <c:v>22.946939</c:v>
                </c:pt>
                <c:pt idx="359">
                  <c:v>23.033933999999999</c:v>
                </c:pt>
                <c:pt idx="360">
                  <c:v>23.08823199999998</c:v>
                </c:pt>
                <c:pt idx="361">
                  <c:v>23.137145</c:v>
                </c:pt>
                <c:pt idx="362">
                  <c:v>23.269939000000001</c:v>
                </c:pt>
                <c:pt idx="363">
                  <c:v>23.395537000000001</c:v>
                </c:pt>
                <c:pt idx="364">
                  <c:v>23.646657999999999</c:v>
                </c:pt>
                <c:pt idx="365">
                  <c:v>23.423881999999999</c:v>
                </c:pt>
                <c:pt idx="366">
                  <c:v>23.545414000000001</c:v>
                </c:pt>
                <c:pt idx="367">
                  <c:v>23.723334999999999</c:v>
                </c:pt>
                <c:pt idx="368">
                  <c:v>23.986808</c:v>
                </c:pt>
                <c:pt idx="369">
                  <c:v>24.211348000000001</c:v>
                </c:pt>
                <c:pt idx="370">
                  <c:v>24.303366</c:v>
                </c:pt>
                <c:pt idx="371">
                  <c:v>24.400448000000001</c:v>
                </c:pt>
                <c:pt idx="372">
                  <c:v>24.501926000000001</c:v>
                </c:pt>
                <c:pt idx="373">
                  <c:v>24.638182</c:v>
                </c:pt>
                <c:pt idx="374">
                  <c:v>24.748684000000001</c:v>
                </c:pt>
                <c:pt idx="375">
                  <c:v>24.986816999999981</c:v>
                </c:pt>
                <c:pt idx="376">
                  <c:v>25.204746</c:v>
                </c:pt>
                <c:pt idx="377">
                  <c:v>25.187356000000001</c:v>
                </c:pt>
                <c:pt idx="378">
                  <c:v>25.09835300000001</c:v>
                </c:pt>
                <c:pt idx="379">
                  <c:v>25.187695000000009</c:v>
                </c:pt>
                <c:pt idx="380">
                  <c:v>25.322295</c:v>
                </c:pt>
                <c:pt idx="381">
                  <c:v>25.402885000000001</c:v>
                </c:pt>
                <c:pt idx="382">
                  <c:v>25.367907999999989</c:v>
                </c:pt>
                <c:pt idx="383">
                  <c:v>25.313724000000001</c:v>
                </c:pt>
                <c:pt idx="384">
                  <c:v>25.310692</c:v>
                </c:pt>
                <c:pt idx="385">
                  <c:v>25.389543</c:v>
                </c:pt>
                <c:pt idx="386">
                  <c:v>25.325986</c:v>
                </c:pt>
                <c:pt idx="387">
                  <c:v>25.291566</c:v>
                </c:pt>
                <c:pt idx="388">
                  <c:v>25.148195000000001</c:v>
                </c:pt>
                <c:pt idx="389">
                  <c:v>24.983955999999999</c:v>
                </c:pt>
                <c:pt idx="390">
                  <c:v>25.146878999999998</c:v>
                </c:pt>
                <c:pt idx="391">
                  <c:v>25.418047999999999</c:v>
                </c:pt>
                <c:pt idx="392">
                  <c:v>25.760217999999981</c:v>
                </c:pt>
                <c:pt idx="393">
                  <c:v>26.110029999999991</c:v>
                </c:pt>
                <c:pt idx="394">
                  <c:v>26.559571999999999</c:v>
                </c:pt>
                <c:pt idx="395">
                  <c:v>27.047281999999999</c:v>
                </c:pt>
                <c:pt idx="396">
                  <c:v>27.390231</c:v>
                </c:pt>
                <c:pt idx="397">
                  <c:v>27.794955999999999</c:v>
                </c:pt>
                <c:pt idx="398">
                  <c:v>28.222107999999999</c:v>
                </c:pt>
                <c:pt idx="399">
                  <c:v>28.834870000000009</c:v>
                </c:pt>
                <c:pt idx="400">
                  <c:v>29.329049000000001</c:v>
                </c:pt>
                <c:pt idx="401">
                  <c:v>29.845269999999999</c:v>
                </c:pt>
                <c:pt idx="402">
                  <c:v>30.317613999999999</c:v>
                </c:pt>
                <c:pt idx="403">
                  <c:v>30.747762999999999</c:v>
                </c:pt>
                <c:pt idx="404">
                  <c:v>31.095348000000001</c:v>
                </c:pt>
                <c:pt idx="405">
                  <c:v>31.464881999999999</c:v>
                </c:pt>
                <c:pt idx="406">
                  <c:v>32.065784999999998</c:v>
                </c:pt>
                <c:pt idx="407">
                  <c:v>32.820959000000009</c:v>
                </c:pt>
                <c:pt idx="408">
                  <c:v>33.691502000000007</c:v>
                </c:pt>
                <c:pt idx="409">
                  <c:v>34.664867999999998</c:v>
                </c:pt>
                <c:pt idx="410">
                  <c:v>35.289487000000001</c:v>
                </c:pt>
                <c:pt idx="411">
                  <c:v>35.816305</c:v>
                </c:pt>
                <c:pt idx="412">
                  <c:v>36.017578999999976</c:v>
                </c:pt>
                <c:pt idx="413">
                  <c:v>36.002453000000003</c:v>
                </c:pt>
                <c:pt idx="414">
                  <c:v>36.163393999999982</c:v>
                </c:pt>
                <c:pt idx="415">
                  <c:v>36.292863000000011</c:v>
                </c:pt>
                <c:pt idx="416">
                  <c:v>36.184274000000002</c:v>
                </c:pt>
                <c:pt idx="417">
                  <c:v>36.418146999999998</c:v>
                </c:pt>
                <c:pt idx="418">
                  <c:v>36.904128</c:v>
                </c:pt>
                <c:pt idx="419">
                  <c:v>37.043748000000001</c:v>
                </c:pt>
                <c:pt idx="420">
                  <c:v>37.127816000000003</c:v>
                </c:pt>
                <c:pt idx="421">
                  <c:v>37.089734999999997</c:v>
                </c:pt>
                <c:pt idx="422">
                  <c:v>37.094135000000009</c:v>
                </c:pt>
                <c:pt idx="423">
                  <c:v>37.255014000000003</c:v>
                </c:pt>
                <c:pt idx="424">
                  <c:v>37.244228999999997</c:v>
                </c:pt>
                <c:pt idx="425">
                  <c:v>37.459916</c:v>
                </c:pt>
                <c:pt idx="426">
                  <c:v>37.527594000000001</c:v>
                </c:pt>
                <c:pt idx="427">
                  <c:v>37.519720000000007</c:v>
                </c:pt>
                <c:pt idx="428">
                  <c:v>37.466813000000002</c:v>
                </c:pt>
                <c:pt idx="429">
                  <c:v>37.439589000000012</c:v>
                </c:pt>
                <c:pt idx="430">
                  <c:v>37.607241000000002</c:v>
                </c:pt>
                <c:pt idx="431">
                  <c:v>37.955128000000002</c:v>
                </c:pt>
                <c:pt idx="432">
                  <c:v>37.979906</c:v>
                </c:pt>
                <c:pt idx="433">
                  <c:v>38.023122000000008</c:v>
                </c:pt>
                <c:pt idx="434">
                  <c:v>37.952528000000008</c:v>
                </c:pt>
                <c:pt idx="435">
                  <c:v>37.984720000000003</c:v>
                </c:pt>
                <c:pt idx="436">
                  <c:v>37.750811000000013</c:v>
                </c:pt>
                <c:pt idx="437">
                  <c:v>37.455663000000001</c:v>
                </c:pt>
                <c:pt idx="438">
                  <c:v>37.159846999999999</c:v>
                </c:pt>
                <c:pt idx="439">
                  <c:v>36.859108999999997</c:v>
                </c:pt>
                <c:pt idx="440">
                  <c:v>36.764947000000006</c:v>
                </c:pt>
                <c:pt idx="441">
                  <c:v>36.985954999999997</c:v>
                </c:pt>
                <c:pt idx="442">
                  <c:v>37.261516</c:v>
                </c:pt>
                <c:pt idx="443">
                  <c:v>37.564333000000012</c:v>
                </c:pt>
                <c:pt idx="444">
                  <c:v>37.874648999999998</c:v>
                </c:pt>
                <c:pt idx="445">
                  <c:v>38.067051000000014</c:v>
                </c:pt>
                <c:pt idx="446">
                  <c:v>38.169269000000007</c:v>
                </c:pt>
                <c:pt idx="447">
                  <c:v>38.313631000000001</c:v>
                </c:pt>
                <c:pt idx="448">
                  <c:v>38.644723000000013</c:v>
                </c:pt>
                <c:pt idx="449">
                  <c:v>39.010485000000003</c:v>
                </c:pt>
                <c:pt idx="450">
                  <c:v>39.398584999999997</c:v>
                </c:pt>
                <c:pt idx="451">
                  <c:v>39.869638000000009</c:v>
                </c:pt>
                <c:pt idx="452">
                  <c:v>40.358043000000002</c:v>
                </c:pt>
                <c:pt idx="453">
                  <c:v>40.647897999999998</c:v>
                </c:pt>
                <c:pt idx="454">
                  <c:v>40.963745000000003</c:v>
                </c:pt>
                <c:pt idx="455">
                  <c:v>41.109606999999997</c:v>
                </c:pt>
                <c:pt idx="456">
                  <c:v>41.205603000000011</c:v>
                </c:pt>
                <c:pt idx="457">
                  <c:v>41.225895000000008</c:v>
                </c:pt>
                <c:pt idx="458">
                  <c:v>41.286537000000003</c:v>
                </c:pt>
                <c:pt idx="459">
                  <c:v>41.460304999999998</c:v>
                </c:pt>
                <c:pt idx="460">
                  <c:v>41.531157999999998</c:v>
                </c:pt>
                <c:pt idx="461">
                  <c:v>41.624834</c:v>
                </c:pt>
                <c:pt idx="462">
                  <c:v>41.649951000000001</c:v>
                </c:pt>
                <c:pt idx="463">
                  <c:v>41.425880999999997</c:v>
                </c:pt>
                <c:pt idx="464">
                  <c:v>41.219776000000003</c:v>
                </c:pt>
                <c:pt idx="465">
                  <c:v>40.970840000000003</c:v>
                </c:pt>
                <c:pt idx="466">
                  <c:v>40.584456000000003</c:v>
                </c:pt>
                <c:pt idx="467">
                  <c:v>40.093683000000013</c:v>
                </c:pt>
                <c:pt idx="468">
                  <c:v>39.634565000000009</c:v>
                </c:pt>
                <c:pt idx="469">
                  <c:v>39.134642999999997</c:v>
                </c:pt>
                <c:pt idx="470">
                  <c:v>38.850942000000003</c:v>
                </c:pt>
                <c:pt idx="471">
                  <c:v>38.549680000000002</c:v>
                </c:pt>
                <c:pt idx="472">
                  <c:v>38.248235000000022</c:v>
                </c:pt>
                <c:pt idx="473">
                  <c:v>37.963816000000023</c:v>
                </c:pt>
                <c:pt idx="474">
                  <c:v>37.580528000000022</c:v>
                </c:pt>
                <c:pt idx="475">
                  <c:v>37.20240500000002</c:v>
                </c:pt>
                <c:pt idx="476">
                  <c:v>37.067238000000017</c:v>
                </c:pt>
                <c:pt idx="477">
                  <c:v>36.989902000000022</c:v>
                </c:pt>
                <c:pt idx="478">
                  <c:v>37.097693000000007</c:v>
                </c:pt>
                <c:pt idx="479">
                  <c:v>37.315600000000003</c:v>
                </c:pt>
                <c:pt idx="480">
                  <c:v>37.797626000000001</c:v>
                </c:pt>
                <c:pt idx="481">
                  <c:v>38.520633000000011</c:v>
                </c:pt>
                <c:pt idx="482">
                  <c:v>39.204645999999997</c:v>
                </c:pt>
                <c:pt idx="483">
                  <c:v>39.668397000000013</c:v>
                </c:pt>
                <c:pt idx="484">
                  <c:v>40.099468000000009</c:v>
                </c:pt>
                <c:pt idx="485">
                  <c:v>40.535049999999998</c:v>
                </c:pt>
                <c:pt idx="486">
                  <c:v>40.903215000000003</c:v>
                </c:pt>
                <c:pt idx="487">
                  <c:v>41.364761000000001</c:v>
                </c:pt>
                <c:pt idx="488">
                  <c:v>41.980257000000002</c:v>
                </c:pt>
                <c:pt idx="489">
                  <c:v>42.641840000000002</c:v>
                </c:pt>
                <c:pt idx="490">
                  <c:v>43.327599999999997</c:v>
                </c:pt>
                <c:pt idx="491">
                  <c:v>44.005977000000023</c:v>
                </c:pt>
                <c:pt idx="492">
                  <c:v>44.706397000000003</c:v>
                </c:pt>
                <c:pt idx="493">
                  <c:v>45.203737000000011</c:v>
                </c:pt>
                <c:pt idx="494">
                  <c:v>45.652934999999999</c:v>
                </c:pt>
                <c:pt idx="495">
                  <c:v>46.012815000000003</c:v>
                </c:pt>
                <c:pt idx="496">
                  <c:v>46.339982999999997</c:v>
                </c:pt>
                <c:pt idx="497">
                  <c:v>46.715884000000003</c:v>
                </c:pt>
                <c:pt idx="498">
                  <c:v>46.856724999999997</c:v>
                </c:pt>
                <c:pt idx="499">
                  <c:v>46.882461999999997</c:v>
                </c:pt>
                <c:pt idx="500">
                  <c:v>47.051304999999999</c:v>
                </c:pt>
                <c:pt idx="501">
                  <c:v>46.900255000000001</c:v>
                </c:pt>
                <c:pt idx="502">
                  <c:v>46.626157999999997</c:v>
                </c:pt>
                <c:pt idx="503">
                  <c:v>46.23262600000001</c:v>
                </c:pt>
                <c:pt idx="504">
                  <c:v>45.767695000000003</c:v>
                </c:pt>
                <c:pt idx="505">
                  <c:v>45.215726000000011</c:v>
                </c:pt>
                <c:pt idx="506">
                  <c:v>44.773642000000002</c:v>
                </c:pt>
                <c:pt idx="507">
                  <c:v>44.506068999999997</c:v>
                </c:pt>
                <c:pt idx="508">
                  <c:v>44.309913000000002</c:v>
                </c:pt>
                <c:pt idx="509">
                  <c:v>44.131599000000001</c:v>
                </c:pt>
                <c:pt idx="510">
                  <c:v>43.918436</c:v>
                </c:pt>
                <c:pt idx="511">
                  <c:v>43.491351000000009</c:v>
                </c:pt>
                <c:pt idx="512">
                  <c:v>42.989122000000002</c:v>
                </c:pt>
                <c:pt idx="513">
                  <c:v>42.514555000000001</c:v>
                </c:pt>
                <c:pt idx="514">
                  <c:v>42.405703000000003</c:v>
                </c:pt>
                <c:pt idx="515">
                  <c:v>42.573086000000004</c:v>
                </c:pt>
                <c:pt idx="516">
                  <c:v>42.538557000000011</c:v>
                </c:pt>
                <c:pt idx="517">
                  <c:v>42.635938000000003</c:v>
                </c:pt>
                <c:pt idx="518">
                  <c:v>42.746074999999998</c:v>
                </c:pt>
                <c:pt idx="519">
                  <c:v>42.796529</c:v>
                </c:pt>
                <c:pt idx="520">
                  <c:v>42.595819000000013</c:v>
                </c:pt>
                <c:pt idx="521">
                  <c:v>42.510401000000023</c:v>
                </c:pt>
                <c:pt idx="522">
                  <c:v>42.511384999999997</c:v>
                </c:pt>
                <c:pt idx="523">
                  <c:v>42.647638000000001</c:v>
                </c:pt>
                <c:pt idx="524">
                  <c:v>42.657668999999999</c:v>
                </c:pt>
                <c:pt idx="525">
                  <c:v>42.676223999999998</c:v>
                </c:pt>
                <c:pt idx="526">
                  <c:v>43.179494000000012</c:v>
                </c:pt>
                <c:pt idx="527">
                  <c:v>44.476661</c:v>
                </c:pt>
                <c:pt idx="528">
                  <c:v>43.932141000000001</c:v>
                </c:pt>
                <c:pt idx="529">
                  <c:v>43.304780000000001</c:v>
                </c:pt>
                <c:pt idx="530">
                  <c:v>42.853904999999997</c:v>
                </c:pt>
                <c:pt idx="531">
                  <c:v>42.681463000000001</c:v>
                </c:pt>
                <c:pt idx="532">
                  <c:v>42.475836000000001</c:v>
                </c:pt>
                <c:pt idx="533">
                  <c:v>42.286461000000003</c:v>
                </c:pt>
                <c:pt idx="534">
                  <c:v>42.089826000000023</c:v>
                </c:pt>
                <c:pt idx="535">
                  <c:v>41.913874999999997</c:v>
                </c:pt>
                <c:pt idx="536">
                  <c:v>41.693111999999999</c:v>
                </c:pt>
                <c:pt idx="537">
                  <c:v>41.48924499999999</c:v>
                </c:pt>
                <c:pt idx="538">
                  <c:v>41.310375000000001</c:v>
                </c:pt>
                <c:pt idx="539">
                  <c:v>41.027822999999977</c:v>
                </c:pt>
                <c:pt idx="540">
                  <c:v>40.714046000000003</c:v>
                </c:pt>
                <c:pt idx="541">
                  <c:v>40.101520000000001</c:v>
                </c:pt>
                <c:pt idx="542">
                  <c:v>39.866886000000001</c:v>
                </c:pt>
                <c:pt idx="543">
                  <c:v>39.736986000000002</c:v>
                </c:pt>
                <c:pt idx="544">
                  <c:v>39.654938000000001</c:v>
                </c:pt>
                <c:pt idx="545">
                  <c:v>39.710818000000003</c:v>
                </c:pt>
                <c:pt idx="546">
                  <c:v>39.851129999999998</c:v>
                </c:pt>
                <c:pt idx="547">
                  <c:v>39.993050000000018</c:v>
                </c:pt>
                <c:pt idx="548">
                  <c:v>40.190669000000007</c:v>
                </c:pt>
                <c:pt idx="549">
                  <c:v>40.485747000000003</c:v>
                </c:pt>
                <c:pt idx="550">
                  <c:v>41.428368000000013</c:v>
                </c:pt>
                <c:pt idx="551">
                  <c:v>41.874651999999998</c:v>
                </c:pt>
                <c:pt idx="552">
                  <c:v>41.570405000000022</c:v>
                </c:pt>
                <c:pt idx="553">
                  <c:v>41.585986000000013</c:v>
                </c:pt>
                <c:pt idx="554">
                  <c:v>41.954841999999992</c:v>
                </c:pt>
                <c:pt idx="555">
                  <c:v>42.433079000000014</c:v>
                </c:pt>
                <c:pt idx="556">
                  <c:v>43.045178000000007</c:v>
                </c:pt>
                <c:pt idx="557">
                  <c:v>43.801781999999967</c:v>
                </c:pt>
                <c:pt idx="558">
                  <c:v>44.475983000000006</c:v>
                </c:pt>
                <c:pt idx="559">
                  <c:v>45.051754000000003</c:v>
                </c:pt>
                <c:pt idx="560">
                  <c:v>45.581883999999988</c:v>
                </c:pt>
                <c:pt idx="561">
                  <c:v>46.020053000000011</c:v>
                </c:pt>
                <c:pt idx="562">
                  <c:v>46.391016999999998</c:v>
                </c:pt>
                <c:pt idx="563">
                  <c:v>46.765161000000013</c:v>
                </c:pt>
                <c:pt idx="564">
                  <c:v>47.106470000000002</c:v>
                </c:pt>
                <c:pt idx="565">
                  <c:v>47.322875000000003</c:v>
                </c:pt>
                <c:pt idx="566">
                  <c:v>47.437911999999997</c:v>
                </c:pt>
                <c:pt idx="567">
                  <c:v>47.596386000000003</c:v>
                </c:pt>
                <c:pt idx="568">
                  <c:v>47.728303000000011</c:v>
                </c:pt>
                <c:pt idx="569">
                  <c:v>47.864989000000001</c:v>
                </c:pt>
                <c:pt idx="570">
                  <c:v>48.105415000000001</c:v>
                </c:pt>
                <c:pt idx="571">
                  <c:v>48.526291000000001</c:v>
                </c:pt>
                <c:pt idx="572">
                  <c:v>50.011978999999997</c:v>
                </c:pt>
                <c:pt idx="573">
                  <c:v>51.304333999999997</c:v>
                </c:pt>
                <c:pt idx="574">
                  <c:v>52.114621</c:v>
                </c:pt>
                <c:pt idx="575">
                  <c:v>52.194487000000002</c:v>
                </c:pt>
                <c:pt idx="576">
                  <c:v>52.161082999999998</c:v>
                </c:pt>
                <c:pt idx="577">
                  <c:v>52.329825</c:v>
                </c:pt>
                <c:pt idx="578">
                  <c:v>52.187980000000003</c:v>
                </c:pt>
                <c:pt idx="579">
                  <c:v>51.137136000000012</c:v>
                </c:pt>
                <c:pt idx="580">
                  <c:v>51.031351000000001</c:v>
                </c:pt>
                <c:pt idx="581">
                  <c:v>52.312247999999997</c:v>
                </c:pt>
                <c:pt idx="582">
                  <c:v>53.041161000000002</c:v>
                </c:pt>
                <c:pt idx="583">
                  <c:v>54.297080000000001</c:v>
                </c:pt>
                <c:pt idx="584">
                  <c:v>55.129584999999999</c:v>
                </c:pt>
                <c:pt idx="585">
                  <c:v>55.125491000000011</c:v>
                </c:pt>
                <c:pt idx="586">
                  <c:v>54.82354500000001</c:v>
                </c:pt>
                <c:pt idx="587">
                  <c:v>53.440855000000013</c:v>
                </c:pt>
                <c:pt idx="588">
                  <c:v>52.490473000000009</c:v>
                </c:pt>
                <c:pt idx="589">
                  <c:v>51.889139000000007</c:v>
                </c:pt>
                <c:pt idx="590">
                  <c:v>51.532906000000033</c:v>
                </c:pt>
                <c:pt idx="591">
                  <c:v>51.160909000000011</c:v>
                </c:pt>
                <c:pt idx="592">
                  <c:v>50.802752000000012</c:v>
                </c:pt>
                <c:pt idx="593">
                  <c:v>50.442659999999997</c:v>
                </c:pt>
                <c:pt idx="594">
                  <c:v>49.679918000000001</c:v>
                </c:pt>
                <c:pt idx="595">
                  <c:v>47.881886999999892</c:v>
                </c:pt>
                <c:pt idx="596">
                  <c:v>46.762341999999997</c:v>
                </c:pt>
                <c:pt idx="597">
                  <c:v>46.28349</c:v>
                </c:pt>
                <c:pt idx="598">
                  <c:v>46.232577999999997</c:v>
                </c:pt>
                <c:pt idx="599">
                  <c:v>46.109728000000011</c:v>
                </c:pt>
                <c:pt idx="600">
                  <c:v>46.041277000000001</c:v>
                </c:pt>
                <c:pt idx="601">
                  <c:v>46.025911000000008</c:v>
                </c:pt>
                <c:pt idx="602">
                  <c:v>45.606464000000003</c:v>
                </c:pt>
                <c:pt idx="603">
                  <c:v>45.462297999999997</c:v>
                </c:pt>
                <c:pt idx="604">
                  <c:v>45.666793000000013</c:v>
                </c:pt>
                <c:pt idx="605">
                  <c:v>46.184364000000024</c:v>
                </c:pt>
                <c:pt idx="606">
                  <c:v>46.593460000000007</c:v>
                </c:pt>
                <c:pt idx="607">
                  <c:v>47.043736000000003</c:v>
                </c:pt>
                <c:pt idx="608">
                  <c:v>47.400878000000013</c:v>
                </c:pt>
                <c:pt idx="609">
                  <c:v>47.756912</c:v>
                </c:pt>
                <c:pt idx="610">
                  <c:v>48.117711</c:v>
                </c:pt>
                <c:pt idx="611">
                  <c:v>48.418129</c:v>
                </c:pt>
                <c:pt idx="612">
                  <c:v>48.487996000000003</c:v>
                </c:pt>
                <c:pt idx="613">
                  <c:v>48.557262999999999</c:v>
                </c:pt>
                <c:pt idx="614">
                  <c:v>48.682597000000001</c:v>
                </c:pt>
                <c:pt idx="615">
                  <c:v>48.822914000000011</c:v>
                </c:pt>
                <c:pt idx="616">
                  <c:v>49.027274000000013</c:v>
                </c:pt>
                <c:pt idx="617">
                  <c:v>49.399075000000003</c:v>
                </c:pt>
                <c:pt idx="618">
                  <c:v>49.819820999999997</c:v>
                </c:pt>
                <c:pt idx="619">
                  <c:v>50.032852000000013</c:v>
                </c:pt>
                <c:pt idx="620">
                  <c:v>50.059139000000002</c:v>
                </c:pt>
                <c:pt idx="621">
                  <c:v>50.215712000000011</c:v>
                </c:pt>
                <c:pt idx="622">
                  <c:v>50.620824000000013</c:v>
                </c:pt>
                <c:pt idx="623">
                  <c:v>50.982495000000007</c:v>
                </c:pt>
                <c:pt idx="624">
                  <c:v>51.264894000000012</c:v>
                </c:pt>
                <c:pt idx="625">
                  <c:v>51.630714000000012</c:v>
                </c:pt>
                <c:pt idx="626">
                  <c:v>52.072864000000003</c:v>
                </c:pt>
                <c:pt idx="627">
                  <c:v>52.761147999999999</c:v>
                </c:pt>
                <c:pt idx="628">
                  <c:v>53.241238000000003</c:v>
                </c:pt>
                <c:pt idx="629">
                  <c:v>53.52218700000001</c:v>
                </c:pt>
                <c:pt idx="630">
                  <c:v>53.752696999999998</c:v>
                </c:pt>
                <c:pt idx="631">
                  <c:v>54.2953100000001</c:v>
                </c:pt>
                <c:pt idx="632">
                  <c:v>54.964036999999998</c:v>
                </c:pt>
                <c:pt idx="633">
                  <c:v>55.701448999999997</c:v>
                </c:pt>
                <c:pt idx="634">
                  <c:v>56.734742000000011</c:v>
                </c:pt>
                <c:pt idx="635">
                  <c:v>57.625889000000022</c:v>
                </c:pt>
                <c:pt idx="636">
                  <c:v>58.355657000000001</c:v>
                </c:pt>
                <c:pt idx="637">
                  <c:v>59.086368999999998</c:v>
                </c:pt>
                <c:pt idx="638">
                  <c:v>59.63152800000001</c:v>
                </c:pt>
                <c:pt idx="639">
                  <c:v>60.022587999999999</c:v>
                </c:pt>
                <c:pt idx="640">
                  <c:v>60.394031000000012</c:v>
                </c:pt>
                <c:pt idx="641">
                  <c:v>61.070663000000003</c:v>
                </c:pt>
                <c:pt idx="642">
                  <c:v>61.671080000000003</c:v>
                </c:pt>
                <c:pt idx="643">
                  <c:v>62.108187000000001</c:v>
                </c:pt>
                <c:pt idx="644">
                  <c:v>62.239981999999998</c:v>
                </c:pt>
                <c:pt idx="645">
                  <c:v>61.976277000000003</c:v>
                </c:pt>
                <c:pt idx="646">
                  <c:v>61.458778000000009</c:v>
                </c:pt>
                <c:pt idx="647">
                  <c:v>60.886170999999997</c:v>
                </c:pt>
                <c:pt idx="648">
                  <c:v>60.345495</c:v>
                </c:pt>
                <c:pt idx="649">
                  <c:v>60.239989999999977</c:v>
                </c:pt>
                <c:pt idx="650">
                  <c:v>60.204697000000003</c:v>
                </c:pt>
                <c:pt idx="651">
                  <c:v>60.289411999999999</c:v>
                </c:pt>
                <c:pt idx="652">
                  <c:v>60.824733999999999</c:v>
                </c:pt>
                <c:pt idx="653">
                  <c:v>61.268691000000011</c:v>
                </c:pt>
                <c:pt idx="654">
                  <c:v>61.569741000000008</c:v>
                </c:pt>
                <c:pt idx="655">
                  <c:v>61.637653999999998</c:v>
                </c:pt>
                <c:pt idx="656">
                  <c:v>61.669193</c:v>
                </c:pt>
                <c:pt idx="657">
                  <c:v>61.443036999999997</c:v>
                </c:pt>
                <c:pt idx="658">
                  <c:v>61.421543000000007</c:v>
                </c:pt>
                <c:pt idx="659">
                  <c:v>61.852522999999998</c:v>
                </c:pt>
                <c:pt idx="660">
                  <c:v>62.401142999999998</c:v>
                </c:pt>
                <c:pt idx="661">
                  <c:v>62.985433</c:v>
                </c:pt>
                <c:pt idx="662">
                  <c:v>63.560445000000009</c:v>
                </c:pt>
                <c:pt idx="663">
                  <c:v>64.030404000000004</c:v>
                </c:pt>
                <c:pt idx="664">
                  <c:v>64.203297000000006</c:v>
                </c:pt>
                <c:pt idx="665">
                  <c:v>63.851648999999973</c:v>
                </c:pt>
                <c:pt idx="666">
                  <c:v>63.647492</c:v>
                </c:pt>
                <c:pt idx="667">
                  <c:v>63.770640999999983</c:v>
                </c:pt>
                <c:pt idx="668">
                  <c:v>64.068274000000002</c:v>
                </c:pt>
                <c:pt idx="669">
                  <c:v>64.344935999999976</c:v>
                </c:pt>
                <c:pt idx="670">
                  <c:v>64.595299999999995</c:v>
                </c:pt>
                <c:pt idx="671">
                  <c:v>64.772215000000003</c:v>
                </c:pt>
                <c:pt idx="672">
                  <c:v>64.894980999999973</c:v>
                </c:pt>
                <c:pt idx="673">
                  <c:v>64.831739999999982</c:v>
                </c:pt>
                <c:pt idx="674">
                  <c:v>64.693594000000004</c:v>
                </c:pt>
                <c:pt idx="675">
                  <c:v>64.563222999999994</c:v>
                </c:pt>
                <c:pt idx="676">
                  <c:v>64.214545000000001</c:v>
                </c:pt>
                <c:pt idx="677">
                  <c:v>64.221996000000004</c:v>
                </c:pt>
                <c:pt idx="678">
                  <c:v>64.207267000000002</c:v>
                </c:pt>
                <c:pt idx="679">
                  <c:v>64.264232999999976</c:v>
                </c:pt>
                <c:pt idx="680">
                  <c:v>64.417972000000006</c:v>
                </c:pt>
                <c:pt idx="681">
                  <c:v>64.216948999999985</c:v>
                </c:pt>
                <c:pt idx="682">
                  <c:v>63.970564000000003</c:v>
                </c:pt>
                <c:pt idx="683">
                  <c:v>63.812627999999997</c:v>
                </c:pt>
                <c:pt idx="684">
                  <c:v>63.63998800000001</c:v>
                </c:pt>
                <c:pt idx="685">
                  <c:v>63.382641999999997</c:v>
                </c:pt>
                <c:pt idx="686">
                  <c:v>63.292347000000007</c:v>
                </c:pt>
                <c:pt idx="687">
                  <c:v>63.171174000000008</c:v>
                </c:pt>
                <c:pt idx="688">
                  <c:v>63.159193000000002</c:v>
                </c:pt>
                <c:pt idx="689">
                  <c:v>63.241383999999996</c:v>
                </c:pt>
                <c:pt idx="690">
                  <c:v>63.503855000000001</c:v>
                </c:pt>
                <c:pt idx="691">
                  <c:v>63.787590000000002</c:v>
                </c:pt>
                <c:pt idx="692">
                  <c:v>64.209601000000006</c:v>
                </c:pt>
                <c:pt idx="693">
                  <c:v>64.553040999999979</c:v>
                </c:pt>
                <c:pt idx="694">
                  <c:v>64.839048999999946</c:v>
                </c:pt>
                <c:pt idx="695">
                  <c:v>64.963319999999996</c:v>
                </c:pt>
                <c:pt idx="696">
                  <c:v>65.214265000000097</c:v>
                </c:pt>
                <c:pt idx="697">
                  <c:v>65.533443000000034</c:v>
                </c:pt>
                <c:pt idx="698">
                  <c:v>65.937037000000004</c:v>
                </c:pt>
                <c:pt idx="699">
                  <c:v>66.326825000000014</c:v>
                </c:pt>
                <c:pt idx="700">
                  <c:v>66.712799999999973</c:v>
                </c:pt>
                <c:pt idx="701">
                  <c:v>67.076326000000009</c:v>
                </c:pt>
                <c:pt idx="702">
                  <c:v>67.493739000000033</c:v>
                </c:pt>
                <c:pt idx="703">
                  <c:v>68.471562000000006</c:v>
                </c:pt>
                <c:pt idx="704">
                  <c:v>68.759892999999977</c:v>
                </c:pt>
                <c:pt idx="705">
                  <c:v>68.439597000000006</c:v>
                </c:pt>
                <c:pt idx="706">
                  <c:v>68.562413000000021</c:v>
                </c:pt>
                <c:pt idx="707">
                  <c:v>68.909435000000016</c:v>
                </c:pt>
                <c:pt idx="708">
                  <c:v>69.225115000000002</c:v>
                </c:pt>
                <c:pt idx="709">
                  <c:v>69.196250999999975</c:v>
                </c:pt>
                <c:pt idx="710">
                  <c:v>68.547049999999999</c:v>
                </c:pt>
                <c:pt idx="711">
                  <c:v>68.031037999999981</c:v>
                </c:pt>
                <c:pt idx="712">
                  <c:v>67.729063000000025</c:v>
                </c:pt>
                <c:pt idx="713">
                  <c:v>67.638426999999979</c:v>
                </c:pt>
                <c:pt idx="714">
                  <c:v>67.045487000000008</c:v>
                </c:pt>
                <c:pt idx="715">
                  <c:v>66.272485999999645</c:v>
                </c:pt>
                <c:pt idx="716">
                  <c:v>65.853375999999415</c:v>
                </c:pt>
                <c:pt idx="717">
                  <c:v>65.457492000000002</c:v>
                </c:pt>
                <c:pt idx="718">
                  <c:v>65.27559500000001</c:v>
                </c:pt>
                <c:pt idx="719">
                  <c:v>64.943478999999982</c:v>
                </c:pt>
                <c:pt idx="720">
                  <c:v>64.709375000000009</c:v>
                </c:pt>
                <c:pt idx="721">
                  <c:v>64.319853000000023</c:v>
                </c:pt>
                <c:pt idx="722">
                  <c:v>63.958149000000013</c:v>
                </c:pt>
                <c:pt idx="723">
                  <c:v>63.766132000000063</c:v>
                </c:pt>
                <c:pt idx="724">
                  <c:v>63.74512</c:v>
                </c:pt>
                <c:pt idx="725">
                  <c:v>64.015785000000008</c:v>
                </c:pt>
                <c:pt idx="726">
                  <c:v>64.259288000000012</c:v>
                </c:pt>
                <c:pt idx="727">
                  <c:v>64.694440000000014</c:v>
                </c:pt>
                <c:pt idx="728">
                  <c:v>65.089213999999998</c:v>
                </c:pt>
                <c:pt idx="729">
                  <c:v>65.591915</c:v>
                </c:pt>
                <c:pt idx="730">
                  <c:v>66.151457999999977</c:v>
                </c:pt>
                <c:pt idx="731">
                  <c:v>66.755669000000026</c:v>
                </c:pt>
                <c:pt idx="732">
                  <c:v>67.255848999999401</c:v>
                </c:pt>
                <c:pt idx="733">
                  <c:v>67.985664999999997</c:v>
                </c:pt>
                <c:pt idx="734">
                  <c:v>69.058148999999545</c:v>
                </c:pt>
                <c:pt idx="735">
                  <c:v>70.244837000000004</c:v>
                </c:pt>
                <c:pt idx="736">
                  <c:v>71.367159000000001</c:v>
                </c:pt>
                <c:pt idx="737">
                  <c:v>72.61483699999998</c:v>
                </c:pt>
                <c:pt idx="738">
                  <c:v>73.834637000000001</c:v>
                </c:pt>
                <c:pt idx="739">
                  <c:v>74.793056000000007</c:v>
                </c:pt>
                <c:pt idx="740">
                  <c:v>75.504773000000014</c:v>
                </c:pt>
                <c:pt idx="741">
                  <c:v>76.206216000000026</c:v>
                </c:pt>
                <c:pt idx="742">
                  <c:v>76.801833000000016</c:v>
                </c:pt>
                <c:pt idx="743">
                  <c:v>77.211994000000004</c:v>
                </c:pt>
                <c:pt idx="744">
                  <c:v>77.476112000000029</c:v>
                </c:pt>
                <c:pt idx="745">
                  <c:v>77.84846600000003</c:v>
                </c:pt>
                <c:pt idx="746">
                  <c:v>78.172451999999211</c:v>
                </c:pt>
                <c:pt idx="747">
                  <c:v>78.216816000000023</c:v>
                </c:pt>
                <c:pt idx="748">
                  <c:v>77.997121000000107</c:v>
                </c:pt>
                <c:pt idx="749">
                  <c:v>77.587802000000011</c:v>
                </c:pt>
                <c:pt idx="750">
                  <c:v>77.253594000000021</c:v>
                </c:pt>
                <c:pt idx="751">
                  <c:v>76.932013999999995</c:v>
                </c:pt>
                <c:pt idx="752">
                  <c:v>76.735174000000015</c:v>
                </c:pt>
                <c:pt idx="753">
                  <c:v>76.960212000000027</c:v>
                </c:pt>
                <c:pt idx="754">
                  <c:v>77.2406790000001</c:v>
                </c:pt>
                <c:pt idx="755">
                  <c:v>77.04559100000003</c:v>
                </c:pt>
                <c:pt idx="756">
                  <c:v>76.683638999999445</c:v>
                </c:pt>
                <c:pt idx="757">
                  <c:v>76.293334000000002</c:v>
                </c:pt>
                <c:pt idx="758">
                  <c:v>75.858407999999386</c:v>
                </c:pt>
                <c:pt idx="759">
                  <c:v>75.279348999999371</c:v>
                </c:pt>
                <c:pt idx="760">
                  <c:v>74.670259999999985</c:v>
                </c:pt>
                <c:pt idx="761">
                  <c:v>74.175036999998994</c:v>
                </c:pt>
                <c:pt idx="762">
                  <c:v>73.744387999999987</c:v>
                </c:pt>
                <c:pt idx="763">
                  <c:v>73.466983999999997</c:v>
                </c:pt>
                <c:pt idx="764">
                  <c:v>73.051659999999998</c:v>
                </c:pt>
                <c:pt idx="765">
                  <c:v>72.580810999999983</c:v>
                </c:pt>
                <c:pt idx="766">
                  <c:v>71.668278999999387</c:v>
                </c:pt>
                <c:pt idx="767">
                  <c:v>70.704870000000014</c:v>
                </c:pt>
                <c:pt idx="768">
                  <c:v>69.830568999999983</c:v>
                </c:pt>
                <c:pt idx="769">
                  <c:v>69.243607000000026</c:v>
                </c:pt>
                <c:pt idx="770">
                  <c:v>69.067563000000007</c:v>
                </c:pt>
                <c:pt idx="771">
                  <c:v>68.965431000000009</c:v>
                </c:pt>
                <c:pt idx="772">
                  <c:v>68.857630000000029</c:v>
                </c:pt>
                <c:pt idx="773">
                  <c:v>68.701706000000016</c:v>
                </c:pt>
                <c:pt idx="774">
                  <c:v>68.379220000000004</c:v>
                </c:pt>
                <c:pt idx="775">
                  <c:v>68.088317999999745</c:v>
                </c:pt>
                <c:pt idx="776">
                  <c:v>67.220969999999994</c:v>
                </c:pt>
                <c:pt idx="777">
                  <c:v>66.493597000000022</c:v>
                </c:pt>
                <c:pt idx="778">
                  <c:v>66.267967999999996</c:v>
                </c:pt>
                <c:pt idx="779">
                  <c:v>66.093078999999946</c:v>
                </c:pt>
                <c:pt idx="780">
                  <c:v>66.007813999999996</c:v>
                </c:pt>
                <c:pt idx="781">
                  <c:v>66.008995999999982</c:v>
                </c:pt>
                <c:pt idx="782">
                  <c:v>65.821557999999982</c:v>
                </c:pt>
                <c:pt idx="783">
                  <c:v>65.845785999999976</c:v>
                </c:pt>
                <c:pt idx="784">
                  <c:v>65.870629000000022</c:v>
                </c:pt>
                <c:pt idx="785">
                  <c:v>65.961304999999996</c:v>
                </c:pt>
                <c:pt idx="786">
                  <c:v>66.141987000000015</c:v>
                </c:pt>
                <c:pt idx="787">
                  <c:v>66.667007999999981</c:v>
                </c:pt>
                <c:pt idx="788">
                  <c:v>67.240020000000001</c:v>
                </c:pt>
                <c:pt idx="789">
                  <c:v>67.895185999999981</c:v>
                </c:pt>
                <c:pt idx="790">
                  <c:v>68.630171999999845</c:v>
                </c:pt>
                <c:pt idx="791">
                  <c:v>69.320461999999978</c:v>
                </c:pt>
                <c:pt idx="792">
                  <c:v>69.774546999999998</c:v>
                </c:pt>
                <c:pt idx="793">
                  <c:v>69.890082999999976</c:v>
                </c:pt>
                <c:pt idx="794">
                  <c:v>70.047623000000101</c:v>
                </c:pt>
                <c:pt idx="795">
                  <c:v>69.816210000000027</c:v>
                </c:pt>
                <c:pt idx="796">
                  <c:v>70.007053999999997</c:v>
                </c:pt>
                <c:pt idx="797">
                  <c:v>70.736728000000014</c:v>
                </c:pt>
                <c:pt idx="798">
                  <c:v>71.449421999999998</c:v>
                </c:pt>
                <c:pt idx="799">
                  <c:v>71.790784000000016</c:v>
                </c:pt>
                <c:pt idx="800">
                  <c:v>72.148156000000014</c:v>
                </c:pt>
                <c:pt idx="801">
                  <c:v>72.985586000000012</c:v>
                </c:pt>
                <c:pt idx="802">
                  <c:v>73.902834000000013</c:v>
                </c:pt>
                <c:pt idx="803">
                  <c:v>74.119331999999545</c:v>
                </c:pt>
                <c:pt idx="804">
                  <c:v>74.618036999999745</c:v>
                </c:pt>
                <c:pt idx="805">
                  <c:v>74.937291000000002</c:v>
                </c:pt>
                <c:pt idx="806">
                  <c:v>75.316075999999981</c:v>
                </c:pt>
                <c:pt idx="807">
                  <c:v>76.128987999999211</c:v>
                </c:pt>
                <c:pt idx="808">
                  <c:v>77.053094999999985</c:v>
                </c:pt>
                <c:pt idx="809">
                  <c:v>78.447548000000026</c:v>
                </c:pt>
                <c:pt idx="810">
                  <c:v>79.9360590000001</c:v>
                </c:pt>
                <c:pt idx="811">
                  <c:v>81.19183900000003</c:v>
                </c:pt>
                <c:pt idx="812">
                  <c:v>82.141689</c:v>
                </c:pt>
                <c:pt idx="813">
                  <c:v>82.941999000000095</c:v>
                </c:pt>
                <c:pt idx="814">
                  <c:v>83.817923000000107</c:v>
                </c:pt>
                <c:pt idx="815">
                  <c:v>84.761848000000015</c:v>
                </c:pt>
                <c:pt idx="816">
                  <c:v>84.918049000000025</c:v>
                </c:pt>
                <c:pt idx="817">
                  <c:v>85.272556000000009</c:v>
                </c:pt>
                <c:pt idx="818">
                  <c:v>85.740007000000006</c:v>
                </c:pt>
                <c:pt idx="819">
                  <c:v>86.079479999999975</c:v>
                </c:pt>
                <c:pt idx="820">
                  <c:v>85.740378999999976</c:v>
                </c:pt>
                <c:pt idx="821">
                  <c:v>85.095746999999946</c:v>
                </c:pt>
                <c:pt idx="822">
                  <c:v>85.357879000000011</c:v>
                </c:pt>
                <c:pt idx="823">
                  <c:v>85.980109000000013</c:v>
                </c:pt>
                <c:pt idx="824">
                  <c:v>86.593636000000032</c:v>
                </c:pt>
                <c:pt idx="825">
                  <c:v>87.280691000000033</c:v>
                </c:pt>
                <c:pt idx="826">
                  <c:v>88.036004000000005</c:v>
                </c:pt>
                <c:pt idx="827">
                  <c:v>89.284737999999976</c:v>
                </c:pt>
                <c:pt idx="828">
                  <c:v>90.324339000000009</c:v>
                </c:pt>
                <c:pt idx="829">
                  <c:v>91.082534999999979</c:v>
                </c:pt>
                <c:pt idx="830">
                  <c:v>90.840419999999995</c:v>
                </c:pt>
                <c:pt idx="831">
                  <c:v>90.478701999999416</c:v>
                </c:pt>
                <c:pt idx="832">
                  <c:v>90.133350999999976</c:v>
                </c:pt>
                <c:pt idx="833">
                  <c:v>90.124949000000015</c:v>
                </c:pt>
                <c:pt idx="834">
                  <c:v>89.815841000000006</c:v>
                </c:pt>
                <c:pt idx="835">
                  <c:v>89.495435999999998</c:v>
                </c:pt>
                <c:pt idx="836">
                  <c:v>89.028205</c:v>
                </c:pt>
                <c:pt idx="837">
                  <c:v>88.657077999999402</c:v>
                </c:pt>
                <c:pt idx="838">
                  <c:v>88.643659000000014</c:v>
                </c:pt>
                <c:pt idx="839">
                  <c:v>87.65625</c:v>
                </c:pt>
                <c:pt idx="840">
                  <c:v>87.223369000000034</c:v>
                </c:pt>
                <c:pt idx="841">
                  <c:v>87.183707999999399</c:v>
                </c:pt>
                <c:pt idx="842">
                  <c:v>87.188114999999982</c:v>
                </c:pt>
                <c:pt idx="843">
                  <c:v>87.236168000000021</c:v>
                </c:pt>
                <c:pt idx="844">
                  <c:v>87.198630000000009</c:v>
                </c:pt>
                <c:pt idx="845">
                  <c:v>86.638361999999645</c:v>
                </c:pt>
                <c:pt idx="846">
                  <c:v>85.826957999999976</c:v>
                </c:pt>
                <c:pt idx="847">
                  <c:v>85.308004000000011</c:v>
                </c:pt>
                <c:pt idx="848">
                  <c:v>85.005881999999445</c:v>
                </c:pt>
                <c:pt idx="849">
                  <c:v>84.457578000000012</c:v>
                </c:pt>
                <c:pt idx="850">
                  <c:v>84.117113000000103</c:v>
                </c:pt>
                <c:pt idx="851">
                  <c:v>83.922418000000008</c:v>
                </c:pt>
                <c:pt idx="852">
                  <c:v>83.847095999999993</c:v>
                </c:pt>
                <c:pt idx="853">
                  <c:v>83.501760999999973</c:v>
                </c:pt>
                <c:pt idx="854">
                  <c:v>83.061256999999998</c:v>
                </c:pt>
                <c:pt idx="855">
                  <c:v>82.951742999999979</c:v>
                </c:pt>
                <c:pt idx="856">
                  <c:v>82.915983999999995</c:v>
                </c:pt>
                <c:pt idx="857">
                  <c:v>83.319289999999995</c:v>
                </c:pt>
                <c:pt idx="858">
                  <c:v>83.493963000000093</c:v>
                </c:pt>
                <c:pt idx="859">
                  <c:v>84.034260000000003</c:v>
                </c:pt>
                <c:pt idx="860">
                  <c:v>85.282977999999545</c:v>
                </c:pt>
                <c:pt idx="861">
                  <c:v>86.690530999999979</c:v>
                </c:pt>
                <c:pt idx="862">
                  <c:v>87.55415200000003</c:v>
                </c:pt>
                <c:pt idx="863">
                  <c:v>88.313922000000034</c:v>
                </c:pt>
                <c:pt idx="864">
                  <c:v>89.150554000000014</c:v>
                </c:pt>
                <c:pt idx="865">
                  <c:v>89.866891999999979</c:v>
                </c:pt>
                <c:pt idx="866">
                  <c:v>90.298462000000001</c:v>
                </c:pt>
                <c:pt idx="867">
                  <c:v>91.406394000000006</c:v>
                </c:pt>
                <c:pt idx="868">
                  <c:v>91.783006999999998</c:v>
                </c:pt>
                <c:pt idx="869">
                  <c:v>92.332520000000017</c:v>
                </c:pt>
                <c:pt idx="870">
                  <c:v>92.464135000000013</c:v>
                </c:pt>
                <c:pt idx="871">
                  <c:v>92.997483000000102</c:v>
                </c:pt>
                <c:pt idx="872">
                  <c:v>93.590928000000005</c:v>
                </c:pt>
                <c:pt idx="873">
                  <c:v>94.362170999999975</c:v>
                </c:pt>
                <c:pt idx="874">
                  <c:v>94.930975000000004</c:v>
                </c:pt>
                <c:pt idx="875">
                  <c:v>95.199319000000003</c:v>
                </c:pt>
                <c:pt idx="876">
                  <c:v>95.919107000000025</c:v>
                </c:pt>
                <c:pt idx="877">
                  <c:v>95.786585000000002</c:v>
                </c:pt>
                <c:pt idx="878">
                  <c:v>96.188385999999326</c:v>
                </c:pt>
                <c:pt idx="879">
                  <c:v>96.949500999999998</c:v>
                </c:pt>
                <c:pt idx="880">
                  <c:v>98.050542999999976</c:v>
                </c:pt>
                <c:pt idx="881">
                  <c:v>99.061105000000026</c:v>
                </c:pt>
                <c:pt idx="882">
                  <c:v>99.463753999999994</c:v>
                </c:pt>
                <c:pt idx="883">
                  <c:v>99.769233999999997</c:v>
                </c:pt>
                <c:pt idx="884">
                  <c:v>99.944979000000004</c:v>
                </c:pt>
                <c:pt idx="885">
                  <c:v>100.240228</c:v>
                </c:pt>
                <c:pt idx="886">
                  <c:v>100.309884</c:v>
                </c:pt>
                <c:pt idx="887">
                  <c:v>99.985121000000007</c:v>
                </c:pt>
                <c:pt idx="888">
                  <c:v>99.746483999999995</c:v>
                </c:pt>
                <c:pt idx="889">
                  <c:v>99.337591000000003</c:v>
                </c:pt>
                <c:pt idx="890">
                  <c:v>98.959484000000003</c:v>
                </c:pt>
                <c:pt idx="891">
                  <c:v>98.498610999999997</c:v>
                </c:pt>
                <c:pt idx="892">
                  <c:v>98.127787999999356</c:v>
                </c:pt>
                <c:pt idx="893">
                  <c:v>97.637891999999979</c:v>
                </c:pt>
                <c:pt idx="894">
                  <c:v>96.973945999999998</c:v>
                </c:pt>
                <c:pt idx="895">
                  <c:v>96.255769000000015</c:v>
                </c:pt>
                <c:pt idx="896">
                  <c:v>95.940684000000005</c:v>
                </c:pt>
                <c:pt idx="897">
                  <c:v>96.00290600000001</c:v>
                </c:pt>
                <c:pt idx="898">
                  <c:v>96.186593999999999</c:v>
                </c:pt>
                <c:pt idx="899">
                  <c:v>96.111108999999999</c:v>
                </c:pt>
                <c:pt idx="900">
                  <c:v>96.056782999999371</c:v>
                </c:pt>
                <c:pt idx="901">
                  <c:v>95.779631999999978</c:v>
                </c:pt>
                <c:pt idx="902">
                  <c:v>95.645326000000011</c:v>
                </c:pt>
                <c:pt idx="903">
                  <c:v>95.480842000000038</c:v>
                </c:pt>
                <c:pt idx="904">
                  <c:v>95.436589000000026</c:v>
                </c:pt>
                <c:pt idx="905">
                  <c:v>95.61693600000001</c:v>
                </c:pt>
                <c:pt idx="906">
                  <c:v>96.387704000000014</c:v>
                </c:pt>
                <c:pt idx="907">
                  <c:v>97.105742999999052</c:v>
                </c:pt>
                <c:pt idx="908">
                  <c:v>97.743792999999982</c:v>
                </c:pt>
                <c:pt idx="909">
                  <c:v>98.540411000000006</c:v>
                </c:pt>
                <c:pt idx="910">
                  <c:v>99.590266</c:v>
                </c:pt>
                <c:pt idx="911">
                  <c:v>100.70481599999999</c:v>
                </c:pt>
                <c:pt idx="912">
                  <c:v>101.90013399999999</c:v>
                </c:pt>
                <c:pt idx="913">
                  <c:v>102.967882</c:v>
                </c:pt>
                <c:pt idx="914">
                  <c:v>104.33233300000001</c:v>
                </c:pt>
                <c:pt idx="915">
                  <c:v>105.873829</c:v>
                </c:pt>
                <c:pt idx="916">
                  <c:v>107.794394</c:v>
                </c:pt>
                <c:pt idx="917">
                  <c:v>109.732936</c:v>
                </c:pt>
                <c:pt idx="918">
                  <c:v>111.555691</c:v>
                </c:pt>
                <c:pt idx="919">
                  <c:v>112.81844100000001</c:v>
                </c:pt>
                <c:pt idx="920">
                  <c:v>113.092947</c:v>
                </c:pt>
                <c:pt idx="921">
                  <c:v>113.187372</c:v>
                </c:pt>
                <c:pt idx="922">
                  <c:v>113.48077000000001</c:v>
                </c:pt>
                <c:pt idx="923">
                  <c:v>113.95011100000001</c:v>
                </c:pt>
                <c:pt idx="924">
                  <c:v>114.191244</c:v>
                </c:pt>
                <c:pt idx="925">
                  <c:v>114.337434</c:v>
                </c:pt>
                <c:pt idx="926">
                  <c:v>114.754357</c:v>
                </c:pt>
                <c:pt idx="927">
                  <c:v>115.259124</c:v>
                </c:pt>
                <c:pt idx="928">
                  <c:v>115.56740600000001</c:v>
                </c:pt>
                <c:pt idx="929">
                  <c:v>115.812515</c:v>
                </c:pt>
                <c:pt idx="930">
                  <c:v>116.231033</c:v>
                </c:pt>
                <c:pt idx="931">
                  <c:v>116.66197699999999</c:v>
                </c:pt>
                <c:pt idx="932">
                  <c:v>116.739874</c:v>
                </c:pt>
                <c:pt idx="933">
                  <c:v>116.680442</c:v>
                </c:pt>
                <c:pt idx="934">
                  <c:v>116.20922400000001</c:v>
                </c:pt>
                <c:pt idx="935">
                  <c:v>116.155269</c:v>
                </c:pt>
                <c:pt idx="936">
                  <c:v>115.40776</c:v>
                </c:pt>
                <c:pt idx="937">
                  <c:v>114.984987</c:v>
                </c:pt>
                <c:pt idx="938">
                  <c:v>114.56323</c:v>
                </c:pt>
                <c:pt idx="939">
                  <c:v>113.980002</c:v>
                </c:pt>
                <c:pt idx="940">
                  <c:v>113.382193</c:v>
                </c:pt>
                <c:pt idx="941">
                  <c:v>113.080243</c:v>
                </c:pt>
                <c:pt idx="942">
                  <c:v>113.16589500000001</c:v>
                </c:pt>
                <c:pt idx="943">
                  <c:v>113.84082600000001</c:v>
                </c:pt>
                <c:pt idx="944">
                  <c:v>114.37670199999999</c:v>
                </c:pt>
                <c:pt idx="945">
                  <c:v>114.84815500000001</c:v>
                </c:pt>
                <c:pt idx="946">
                  <c:v>115.15998399999999</c:v>
                </c:pt>
                <c:pt idx="947">
                  <c:v>115.551002</c:v>
                </c:pt>
                <c:pt idx="948">
                  <c:v>115.871848</c:v>
                </c:pt>
                <c:pt idx="949">
                  <c:v>116.171198</c:v>
                </c:pt>
                <c:pt idx="950">
                  <c:v>116.513211</c:v>
                </c:pt>
                <c:pt idx="951">
                  <c:v>116.580331</c:v>
                </c:pt>
                <c:pt idx="952">
                  <c:v>116.841859</c:v>
                </c:pt>
                <c:pt idx="953">
                  <c:v>116.82302199999999</c:v>
                </c:pt>
                <c:pt idx="954">
                  <c:v>116.92932</c:v>
                </c:pt>
                <c:pt idx="955">
                  <c:v>116.70390999999999</c:v>
                </c:pt>
                <c:pt idx="956">
                  <c:v>115.66807</c:v>
                </c:pt>
                <c:pt idx="957">
                  <c:v>115.341722</c:v>
                </c:pt>
                <c:pt idx="958">
                  <c:v>114.565788</c:v>
                </c:pt>
                <c:pt idx="959">
                  <c:v>113.987847</c:v>
                </c:pt>
                <c:pt idx="960">
                  <c:v>112.839495</c:v>
                </c:pt>
                <c:pt idx="961">
                  <c:v>112.055003</c:v>
                </c:pt>
                <c:pt idx="962">
                  <c:v>111.878563</c:v>
                </c:pt>
                <c:pt idx="963">
                  <c:v>111.80324</c:v>
                </c:pt>
                <c:pt idx="964">
                  <c:v>111.499482</c:v>
                </c:pt>
                <c:pt idx="965">
                  <c:v>111.299972</c:v>
                </c:pt>
                <c:pt idx="966">
                  <c:v>112.040187</c:v>
                </c:pt>
                <c:pt idx="967">
                  <c:v>112.981285</c:v>
                </c:pt>
                <c:pt idx="968">
                  <c:v>112.71575300000001</c:v>
                </c:pt>
                <c:pt idx="969">
                  <c:v>112.075047</c:v>
                </c:pt>
                <c:pt idx="970">
                  <c:v>111.75701100000001</c:v>
                </c:pt>
                <c:pt idx="971">
                  <c:v>111.52756599999999</c:v>
                </c:pt>
                <c:pt idx="972">
                  <c:v>111.440344</c:v>
                </c:pt>
                <c:pt idx="973">
                  <c:v>111.53296400000001</c:v>
                </c:pt>
                <c:pt idx="974">
                  <c:v>111.321635</c:v>
                </c:pt>
                <c:pt idx="975">
                  <c:v>110.878148</c:v>
                </c:pt>
                <c:pt idx="976">
                  <c:v>110.554891</c:v>
                </c:pt>
                <c:pt idx="977">
                  <c:v>110.47264800000001</c:v>
                </c:pt>
                <c:pt idx="978">
                  <c:v>110.894211</c:v>
                </c:pt>
                <c:pt idx="979">
                  <c:v>111.80255099999999</c:v>
                </c:pt>
                <c:pt idx="980">
                  <c:v>113.427795</c:v>
                </c:pt>
                <c:pt idx="981">
                  <c:v>114.918361</c:v>
                </c:pt>
                <c:pt idx="982">
                  <c:v>116.68848699999999</c:v>
                </c:pt>
                <c:pt idx="983">
                  <c:v>118.81379699999999</c:v>
                </c:pt>
                <c:pt idx="984">
                  <c:v>120.404929</c:v>
                </c:pt>
                <c:pt idx="985">
                  <c:v>121.292022</c:v>
                </c:pt>
                <c:pt idx="986">
                  <c:v>122.722854</c:v>
                </c:pt>
                <c:pt idx="987">
                  <c:v>123.08324</c:v>
                </c:pt>
                <c:pt idx="988">
                  <c:v>122.829713</c:v>
                </c:pt>
                <c:pt idx="989">
                  <c:v>122.68803</c:v>
                </c:pt>
                <c:pt idx="990">
                  <c:v>122.68835300000001</c:v>
                </c:pt>
                <c:pt idx="991">
                  <c:v>122.841087</c:v>
                </c:pt>
                <c:pt idx="992">
                  <c:v>122.74578099999999</c:v>
                </c:pt>
                <c:pt idx="993">
                  <c:v>123.16667099999999</c:v>
                </c:pt>
                <c:pt idx="994">
                  <c:v>123.041414</c:v>
                </c:pt>
                <c:pt idx="995">
                  <c:v>122.402839</c:v>
                </c:pt>
                <c:pt idx="996">
                  <c:v>122.25500599999999</c:v>
                </c:pt>
                <c:pt idx="997">
                  <c:v>122.480553</c:v>
                </c:pt>
                <c:pt idx="998">
                  <c:v>122.667895</c:v>
                </c:pt>
                <c:pt idx="999">
                  <c:v>122.89722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8A-439C-A07A-C695D0D98D68}"/>
            </c:ext>
          </c:extLst>
        </c:ser>
        <c:ser>
          <c:idx val="2"/>
          <c:order val="2"/>
          <c:tx>
            <c:strRef>
              <c:f>CrossCorrelation!$EQ$1</c:f>
              <c:strCache>
                <c:ptCount val="1"/>
                <c:pt idx="0">
                  <c:v>Haushalt 3&amp;4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CrossCorrelation!$EQ$2:$EQ$1001</c:f>
              <c:numCache>
                <c:formatCode>General</c:formatCode>
                <c:ptCount val="1000"/>
                <c:pt idx="0">
                  <c:v>0.105989</c:v>
                </c:pt>
                <c:pt idx="1">
                  <c:v>0.218167</c:v>
                </c:pt>
                <c:pt idx="2">
                  <c:v>0.33957199999999998</c:v>
                </c:pt>
                <c:pt idx="3">
                  <c:v>0.468779</c:v>
                </c:pt>
                <c:pt idx="4">
                  <c:v>0.612904</c:v>
                </c:pt>
                <c:pt idx="5">
                  <c:v>0.76411899999999999</c:v>
                </c:pt>
                <c:pt idx="6">
                  <c:v>0.82339399999999996</c:v>
                </c:pt>
                <c:pt idx="7">
                  <c:v>0.86090500000000003</c:v>
                </c:pt>
                <c:pt idx="8">
                  <c:v>0.89812099999999995</c:v>
                </c:pt>
                <c:pt idx="9">
                  <c:v>0.89367600000000003</c:v>
                </c:pt>
                <c:pt idx="10">
                  <c:v>0.886629</c:v>
                </c:pt>
                <c:pt idx="11">
                  <c:v>0.87546800000000002</c:v>
                </c:pt>
                <c:pt idx="12">
                  <c:v>0.86137900000000001</c:v>
                </c:pt>
                <c:pt idx="13">
                  <c:v>0.82757599999999998</c:v>
                </c:pt>
                <c:pt idx="14">
                  <c:v>0.79137199999999996</c:v>
                </c:pt>
                <c:pt idx="15">
                  <c:v>0.87616099999999997</c:v>
                </c:pt>
                <c:pt idx="16">
                  <c:v>0.99874700000000005</c:v>
                </c:pt>
                <c:pt idx="17">
                  <c:v>1.116646</c:v>
                </c:pt>
                <c:pt idx="18">
                  <c:v>1.3370740000000001</c:v>
                </c:pt>
                <c:pt idx="19">
                  <c:v>1.618474</c:v>
                </c:pt>
                <c:pt idx="20">
                  <c:v>2.1785730000000001</c:v>
                </c:pt>
                <c:pt idx="21">
                  <c:v>2.1770450000000001</c:v>
                </c:pt>
                <c:pt idx="22">
                  <c:v>2.1071610000000001</c:v>
                </c:pt>
                <c:pt idx="23">
                  <c:v>2.037525</c:v>
                </c:pt>
                <c:pt idx="24">
                  <c:v>1.9786079999999999</c:v>
                </c:pt>
                <c:pt idx="25">
                  <c:v>1.933216</c:v>
                </c:pt>
                <c:pt idx="26">
                  <c:v>1.913187</c:v>
                </c:pt>
                <c:pt idx="27">
                  <c:v>1.9003749999999999</c:v>
                </c:pt>
                <c:pt idx="28">
                  <c:v>1.8851150000000001</c:v>
                </c:pt>
                <c:pt idx="29">
                  <c:v>1.7422260000000001</c:v>
                </c:pt>
                <c:pt idx="30">
                  <c:v>1.7681750000000001</c:v>
                </c:pt>
                <c:pt idx="31">
                  <c:v>1.85056</c:v>
                </c:pt>
                <c:pt idx="32">
                  <c:v>1.948118</c:v>
                </c:pt>
                <c:pt idx="33">
                  <c:v>2.1347179999999999</c:v>
                </c:pt>
                <c:pt idx="34">
                  <c:v>2.402928999999999</c:v>
                </c:pt>
                <c:pt idx="35">
                  <c:v>2.9180350000000002</c:v>
                </c:pt>
                <c:pt idx="36">
                  <c:v>3.095657999999998</c:v>
                </c:pt>
                <c:pt idx="37">
                  <c:v>3.075393</c:v>
                </c:pt>
                <c:pt idx="38">
                  <c:v>3.0133730000000001</c:v>
                </c:pt>
                <c:pt idx="39">
                  <c:v>2.9096470000000001</c:v>
                </c:pt>
                <c:pt idx="40">
                  <c:v>2.752429999999999</c:v>
                </c:pt>
                <c:pt idx="41">
                  <c:v>2.567701</c:v>
                </c:pt>
                <c:pt idx="42">
                  <c:v>2.5780209999999988</c:v>
                </c:pt>
                <c:pt idx="43">
                  <c:v>2.6300750000000011</c:v>
                </c:pt>
                <c:pt idx="44">
                  <c:v>2.6872599999999989</c:v>
                </c:pt>
                <c:pt idx="45">
                  <c:v>2.754405999999999</c:v>
                </c:pt>
                <c:pt idx="46">
                  <c:v>2.819425999999992</c:v>
                </c:pt>
                <c:pt idx="47">
                  <c:v>2.892501999999999</c:v>
                </c:pt>
                <c:pt idx="48">
                  <c:v>2.9401030000000001</c:v>
                </c:pt>
                <c:pt idx="49">
                  <c:v>2.943931000000001</c:v>
                </c:pt>
                <c:pt idx="50">
                  <c:v>2.929951</c:v>
                </c:pt>
                <c:pt idx="51">
                  <c:v>2.911397</c:v>
                </c:pt>
                <c:pt idx="52">
                  <c:v>2.9020399999999991</c:v>
                </c:pt>
                <c:pt idx="53">
                  <c:v>2.9285329999999998</c:v>
                </c:pt>
                <c:pt idx="54">
                  <c:v>2.9958979999999991</c:v>
                </c:pt>
                <c:pt idx="55">
                  <c:v>3.153845</c:v>
                </c:pt>
                <c:pt idx="56">
                  <c:v>3.301289000000001</c:v>
                </c:pt>
                <c:pt idx="57">
                  <c:v>3.4039930000000012</c:v>
                </c:pt>
                <c:pt idx="58">
                  <c:v>3.4945349999999999</c:v>
                </c:pt>
                <c:pt idx="59">
                  <c:v>3.592344999999999</c:v>
                </c:pt>
                <c:pt idx="60">
                  <c:v>3.7053729999999998</c:v>
                </c:pt>
                <c:pt idx="61">
                  <c:v>3.8143410000000002</c:v>
                </c:pt>
                <c:pt idx="62">
                  <c:v>3.922876</c:v>
                </c:pt>
                <c:pt idx="63">
                  <c:v>4.0334839999999996</c:v>
                </c:pt>
                <c:pt idx="64">
                  <c:v>4.0892419999999996</c:v>
                </c:pt>
                <c:pt idx="65">
                  <c:v>4.1082549999999944</c:v>
                </c:pt>
                <c:pt idx="66">
                  <c:v>4.0334180000000002</c:v>
                </c:pt>
                <c:pt idx="67">
                  <c:v>4.0816039999999996</c:v>
                </c:pt>
                <c:pt idx="68">
                  <c:v>4.1272699999999984</c:v>
                </c:pt>
                <c:pt idx="69">
                  <c:v>4.1951919999999996</c:v>
                </c:pt>
                <c:pt idx="70">
                  <c:v>4.3055129999999746</c:v>
                </c:pt>
                <c:pt idx="71">
                  <c:v>4.4890690000000104</c:v>
                </c:pt>
                <c:pt idx="72">
                  <c:v>4.576867</c:v>
                </c:pt>
                <c:pt idx="73">
                  <c:v>4.621391</c:v>
                </c:pt>
                <c:pt idx="74">
                  <c:v>4.6778779999999847</c:v>
                </c:pt>
                <c:pt idx="75">
                  <c:v>4.8074720000000006</c:v>
                </c:pt>
                <c:pt idx="76">
                  <c:v>4.9247139999999936</c:v>
                </c:pt>
                <c:pt idx="77">
                  <c:v>5.0295099999999966</c:v>
                </c:pt>
                <c:pt idx="78">
                  <c:v>5.1473249999999746</c:v>
                </c:pt>
                <c:pt idx="79">
                  <c:v>5.2822750000000003</c:v>
                </c:pt>
                <c:pt idx="80">
                  <c:v>5.3844410000000007</c:v>
                </c:pt>
                <c:pt idx="81">
                  <c:v>5.37432</c:v>
                </c:pt>
                <c:pt idx="82">
                  <c:v>5.3521879999999458</c:v>
                </c:pt>
                <c:pt idx="83">
                  <c:v>5.3423200000000008</c:v>
                </c:pt>
                <c:pt idx="84">
                  <c:v>5.3510210000000011</c:v>
                </c:pt>
                <c:pt idx="85">
                  <c:v>5.3714709999999997</c:v>
                </c:pt>
                <c:pt idx="86">
                  <c:v>5.4233230000000017</c:v>
                </c:pt>
                <c:pt idx="87">
                  <c:v>5.487140000000001</c:v>
                </c:pt>
                <c:pt idx="88">
                  <c:v>5.5453089999999996</c:v>
                </c:pt>
                <c:pt idx="89">
                  <c:v>5.6155209999999647</c:v>
                </c:pt>
                <c:pt idx="90">
                  <c:v>5.7328109999999937</c:v>
                </c:pt>
                <c:pt idx="91">
                  <c:v>5.8232349999999746</c:v>
                </c:pt>
                <c:pt idx="92">
                  <c:v>5.7729869999999996</c:v>
                </c:pt>
                <c:pt idx="93">
                  <c:v>5.8940819999999636</c:v>
                </c:pt>
                <c:pt idx="94">
                  <c:v>6.1928969999999746</c:v>
                </c:pt>
                <c:pt idx="95">
                  <c:v>6.5587080000000002</c:v>
                </c:pt>
                <c:pt idx="96">
                  <c:v>6.6050690000000003</c:v>
                </c:pt>
                <c:pt idx="97">
                  <c:v>6.5808280000000003</c:v>
                </c:pt>
                <c:pt idx="98">
                  <c:v>6.6162179999999946</c:v>
                </c:pt>
                <c:pt idx="99">
                  <c:v>6.6499510000000006</c:v>
                </c:pt>
                <c:pt idx="100">
                  <c:v>6.6457070000000007</c:v>
                </c:pt>
                <c:pt idx="101">
                  <c:v>6.6131939999999947</c:v>
                </c:pt>
                <c:pt idx="102">
                  <c:v>6.6576790000000008</c:v>
                </c:pt>
                <c:pt idx="103">
                  <c:v>6.708558</c:v>
                </c:pt>
                <c:pt idx="104">
                  <c:v>6.7602610000000007</c:v>
                </c:pt>
                <c:pt idx="105">
                  <c:v>6.8422790000000022</c:v>
                </c:pt>
                <c:pt idx="106">
                  <c:v>7.0164859999999996</c:v>
                </c:pt>
                <c:pt idx="107">
                  <c:v>7.206112000000001</c:v>
                </c:pt>
                <c:pt idx="108">
                  <c:v>7.507651000000001</c:v>
                </c:pt>
                <c:pt idx="109">
                  <c:v>7.9275279999999846</c:v>
                </c:pt>
                <c:pt idx="110">
                  <c:v>8.3808969999999992</c:v>
                </c:pt>
                <c:pt idx="111">
                  <c:v>8.5779139999999998</c:v>
                </c:pt>
                <c:pt idx="112">
                  <c:v>8.4946320000000028</c:v>
                </c:pt>
                <c:pt idx="113">
                  <c:v>8.6505150000000022</c:v>
                </c:pt>
                <c:pt idx="114">
                  <c:v>8.8395570000000028</c:v>
                </c:pt>
                <c:pt idx="115">
                  <c:v>8.9532520000000027</c:v>
                </c:pt>
                <c:pt idx="116">
                  <c:v>9.1006959999999992</c:v>
                </c:pt>
                <c:pt idx="117">
                  <c:v>9.2782299999999989</c:v>
                </c:pt>
                <c:pt idx="118">
                  <c:v>9.4904639999999993</c:v>
                </c:pt>
                <c:pt idx="119">
                  <c:v>9.5306590000000018</c:v>
                </c:pt>
                <c:pt idx="120">
                  <c:v>9.534618</c:v>
                </c:pt>
                <c:pt idx="121">
                  <c:v>9.5989430000000002</c:v>
                </c:pt>
                <c:pt idx="122">
                  <c:v>9.8653540000000106</c:v>
                </c:pt>
                <c:pt idx="123">
                  <c:v>10.039213999999999</c:v>
                </c:pt>
                <c:pt idx="124">
                  <c:v>10.284951</c:v>
                </c:pt>
                <c:pt idx="125">
                  <c:v>10.414816999999999</c:v>
                </c:pt>
                <c:pt idx="126">
                  <c:v>10.701358000000001</c:v>
                </c:pt>
                <c:pt idx="127">
                  <c:v>10.735166</c:v>
                </c:pt>
                <c:pt idx="128">
                  <c:v>10.939204999999999</c:v>
                </c:pt>
                <c:pt idx="129">
                  <c:v>11.114903</c:v>
                </c:pt>
                <c:pt idx="130">
                  <c:v>11.113018</c:v>
                </c:pt>
                <c:pt idx="131">
                  <c:v>11.24845</c:v>
                </c:pt>
                <c:pt idx="132">
                  <c:v>11.302426000000001</c:v>
                </c:pt>
                <c:pt idx="133">
                  <c:v>11.454411</c:v>
                </c:pt>
                <c:pt idx="134">
                  <c:v>11.66789</c:v>
                </c:pt>
                <c:pt idx="135">
                  <c:v>11.712263</c:v>
                </c:pt>
                <c:pt idx="136">
                  <c:v>11.879761</c:v>
                </c:pt>
                <c:pt idx="137">
                  <c:v>12.037693000000001</c:v>
                </c:pt>
                <c:pt idx="138">
                  <c:v>11.998317999999999</c:v>
                </c:pt>
                <c:pt idx="139">
                  <c:v>12.008798000000001</c:v>
                </c:pt>
                <c:pt idx="140">
                  <c:v>12.132342</c:v>
                </c:pt>
                <c:pt idx="141">
                  <c:v>12.206602</c:v>
                </c:pt>
                <c:pt idx="142">
                  <c:v>12.263396999999999</c:v>
                </c:pt>
                <c:pt idx="143">
                  <c:v>12.320207</c:v>
                </c:pt>
                <c:pt idx="144">
                  <c:v>12.419693000000001</c:v>
                </c:pt>
                <c:pt idx="145">
                  <c:v>12.561244</c:v>
                </c:pt>
                <c:pt idx="146">
                  <c:v>12.744096000000001</c:v>
                </c:pt>
                <c:pt idx="147">
                  <c:v>12.905670000000001</c:v>
                </c:pt>
                <c:pt idx="148">
                  <c:v>13.089950999999999</c:v>
                </c:pt>
                <c:pt idx="149">
                  <c:v>13.236832</c:v>
                </c:pt>
                <c:pt idx="150">
                  <c:v>13.256209999999999</c:v>
                </c:pt>
                <c:pt idx="151">
                  <c:v>13.298596999999999</c:v>
                </c:pt>
                <c:pt idx="152">
                  <c:v>13.322691000000001</c:v>
                </c:pt>
                <c:pt idx="153">
                  <c:v>13.390752000000001</c:v>
                </c:pt>
                <c:pt idx="154">
                  <c:v>13.319815</c:v>
                </c:pt>
                <c:pt idx="155">
                  <c:v>13.237880000000001</c:v>
                </c:pt>
                <c:pt idx="156">
                  <c:v>13.328060000000001</c:v>
                </c:pt>
                <c:pt idx="157">
                  <c:v>13.425981999999999</c:v>
                </c:pt>
                <c:pt idx="158">
                  <c:v>13.637385</c:v>
                </c:pt>
                <c:pt idx="159">
                  <c:v>13.873730999999999</c:v>
                </c:pt>
                <c:pt idx="160">
                  <c:v>14.098722</c:v>
                </c:pt>
                <c:pt idx="161">
                  <c:v>14.371212999999999</c:v>
                </c:pt>
                <c:pt idx="162">
                  <c:v>14.726858</c:v>
                </c:pt>
                <c:pt idx="163">
                  <c:v>15.073921</c:v>
                </c:pt>
                <c:pt idx="164">
                  <c:v>15.524727</c:v>
                </c:pt>
                <c:pt idx="165">
                  <c:v>15.951988999999999</c:v>
                </c:pt>
                <c:pt idx="166">
                  <c:v>16.113980000000009</c:v>
                </c:pt>
                <c:pt idx="167">
                  <c:v>16.185825999999999</c:v>
                </c:pt>
                <c:pt idx="168">
                  <c:v>16.113804999999999</c:v>
                </c:pt>
                <c:pt idx="169">
                  <c:v>15.862984000000001</c:v>
                </c:pt>
                <c:pt idx="170">
                  <c:v>15.423674</c:v>
                </c:pt>
                <c:pt idx="171">
                  <c:v>15.537917</c:v>
                </c:pt>
                <c:pt idx="172">
                  <c:v>15.797560000000001</c:v>
                </c:pt>
                <c:pt idx="173">
                  <c:v>15.961748</c:v>
                </c:pt>
                <c:pt idx="174">
                  <c:v>16.112342000000009</c:v>
                </c:pt>
                <c:pt idx="175">
                  <c:v>16.333210000000001</c:v>
                </c:pt>
                <c:pt idx="176">
                  <c:v>16.606017999999999</c:v>
                </c:pt>
                <c:pt idx="177">
                  <c:v>16.969244</c:v>
                </c:pt>
                <c:pt idx="178">
                  <c:v>17.368081</c:v>
                </c:pt>
                <c:pt idx="179">
                  <c:v>17.419726000000001</c:v>
                </c:pt>
                <c:pt idx="180">
                  <c:v>17.435136</c:v>
                </c:pt>
                <c:pt idx="181">
                  <c:v>17.400299</c:v>
                </c:pt>
                <c:pt idx="182">
                  <c:v>17.441355999999999</c:v>
                </c:pt>
                <c:pt idx="183">
                  <c:v>17.521915</c:v>
                </c:pt>
                <c:pt idx="184">
                  <c:v>17.804682</c:v>
                </c:pt>
                <c:pt idx="185">
                  <c:v>18.014835000000001</c:v>
                </c:pt>
                <c:pt idx="186">
                  <c:v>17.534357</c:v>
                </c:pt>
                <c:pt idx="187">
                  <c:v>17.937014999999999</c:v>
                </c:pt>
                <c:pt idx="188">
                  <c:v>18.229514999999999</c:v>
                </c:pt>
                <c:pt idx="189">
                  <c:v>18.405350000000009</c:v>
                </c:pt>
                <c:pt idx="190">
                  <c:v>18.54032399999998</c:v>
                </c:pt>
                <c:pt idx="191">
                  <c:v>18.616786999999999</c:v>
                </c:pt>
                <c:pt idx="192">
                  <c:v>18.672488999999999</c:v>
                </c:pt>
                <c:pt idx="193">
                  <c:v>18.796226000000001</c:v>
                </c:pt>
                <c:pt idx="194">
                  <c:v>18.886164999999991</c:v>
                </c:pt>
                <c:pt idx="195">
                  <c:v>18.990760000000002</c:v>
                </c:pt>
                <c:pt idx="196">
                  <c:v>19.127382000000001</c:v>
                </c:pt>
                <c:pt idx="197">
                  <c:v>19.217251999999998</c:v>
                </c:pt>
                <c:pt idx="198">
                  <c:v>19.352702000000001</c:v>
                </c:pt>
                <c:pt idx="199">
                  <c:v>19.522964999999999</c:v>
                </c:pt>
                <c:pt idx="200">
                  <c:v>19.769698999999999</c:v>
                </c:pt>
                <c:pt idx="201">
                  <c:v>19.856976</c:v>
                </c:pt>
                <c:pt idx="202">
                  <c:v>20.20840699999998</c:v>
                </c:pt>
                <c:pt idx="203">
                  <c:v>20.476220000000001</c:v>
                </c:pt>
                <c:pt idx="204">
                  <c:v>20.682593000000001</c:v>
                </c:pt>
                <c:pt idx="205">
                  <c:v>20.845775</c:v>
                </c:pt>
                <c:pt idx="206">
                  <c:v>20.975711</c:v>
                </c:pt>
                <c:pt idx="207">
                  <c:v>21.078120999999999</c:v>
                </c:pt>
                <c:pt idx="208">
                  <c:v>21.168256</c:v>
                </c:pt>
                <c:pt idx="209">
                  <c:v>21.186948999999991</c:v>
                </c:pt>
                <c:pt idx="210">
                  <c:v>21.198391999999991</c:v>
                </c:pt>
                <c:pt idx="211">
                  <c:v>21.284144999999999</c:v>
                </c:pt>
                <c:pt idx="212">
                  <c:v>21.378081000000009</c:v>
                </c:pt>
                <c:pt idx="213">
                  <c:v>21.568656000000001</c:v>
                </c:pt>
                <c:pt idx="214">
                  <c:v>21.640644000000002</c:v>
                </c:pt>
                <c:pt idx="215">
                  <c:v>21.745168</c:v>
                </c:pt>
                <c:pt idx="216">
                  <c:v>22.146363000000001</c:v>
                </c:pt>
                <c:pt idx="217">
                  <c:v>22.756581000000001</c:v>
                </c:pt>
                <c:pt idx="218">
                  <c:v>23.193612999999999</c:v>
                </c:pt>
                <c:pt idx="219">
                  <c:v>23.361764999999991</c:v>
                </c:pt>
                <c:pt idx="220">
                  <c:v>23.566071000000001</c:v>
                </c:pt>
                <c:pt idx="221">
                  <c:v>23.818942</c:v>
                </c:pt>
                <c:pt idx="222">
                  <c:v>24.064703999999999</c:v>
                </c:pt>
                <c:pt idx="223">
                  <c:v>24.139880999999999</c:v>
                </c:pt>
                <c:pt idx="224">
                  <c:v>24.014811000000009</c:v>
                </c:pt>
                <c:pt idx="225">
                  <c:v>23.691365999999999</c:v>
                </c:pt>
                <c:pt idx="226">
                  <c:v>23.570717999999999</c:v>
                </c:pt>
                <c:pt idx="227">
                  <c:v>23.612158999999998</c:v>
                </c:pt>
                <c:pt idx="228">
                  <c:v>23.770485999999991</c:v>
                </c:pt>
                <c:pt idx="229">
                  <c:v>23.967213000000001</c:v>
                </c:pt>
                <c:pt idx="230">
                  <c:v>24.225428000000001</c:v>
                </c:pt>
                <c:pt idx="231">
                  <c:v>24.339689</c:v>
                </c:pt>
                <c:pt idx="232">
                  <c:v>24.510102</c:v>
                </c:pt>
                <c:pt idx="233">
                  <c:v>24.623626999999999</c:v>
                </c:pt>
                <c:pt idx="234">
                  <c:v>24.698049000000001</c:v>
                </c:pt>
                <c:pt idx="235">
                  <c:v>24.768222999999779</c:v>
                </c:pt>
                <c:pt idx="236">
                  <c:v>24.726073</c:v>
                </c:pt>
                <c:pt idx="237">
                  <c:v>24.979210999999999</c:v>
                </c:pt>
                <c:pt idx="238">
                  <c:v>25.12022000000001</c:v>
                </c:pt>
                <c:pt idx="239">
                  <c:v>25.098524999999999</c:v>
                </c:pt>
                <c:pt idx="240">
                  <c:v>25.113975</c:v>
                </c:pt>
                <c:pt idx="241">
                  <c:v>25.230758999999999</c:v>
                </c:pt>
                <c:pt idx="242">
                  <c:v>25.233521</c:v>
                </c:pt>
                <c:pt idx="243">
                  <c:v>25.303698000000001</c:v>
                </c:pt>
                <c:pt idx="244">
                  <c:v>25.357901999999999</c:v>
                </c:pt>
                <c:pt idx="245">
                  <c:v>25.593453</c:v>
                </c:pt>
                <c:pt idx="246">
                  <c:v>25.856145000000001</c:v>
                </c:pt>
                <c:pt idx="247">
                  <c:v>26.073986999999999</c:v>
                </c:pt>
                <c:pt idx="248">
                  <c:v>26.278921</c:v>
                </c:pt>
                <c:pt idx="249">
                  <c:v>26.497378000000001</c:v>
                </c:pt>
                <c:pt idx="250">
                  <c:v>26.770043000000001</c:v>
                </c:pt>
                <c:pt idx="251">
                  <c:v>26.922163000000001</c:v>
                </c:pt>
                <c:pt idx="252">
                  <c:v>26.93857400000001</c:v>
                </c:pt>
                <c:pt idx="253">
                  <c:v>26.850275</c:v>
                </c:pt>
                <c:pt idx="254">
                  <c:v>26.834714000000009</c:v>
                </c:pt>
                <c:pt idx="255">
                  <c:v>26.927147999999999</c:v>
                </c:pt>
                <c:pt idx="256">
                  <c:v>26.952822999999999</c:v>
                </c:pt>
                <c:pt idx="257">
                  <c:v>27.009747999999981</c:v>
                </c:pt>
                <c:pt idx="258">
                  <c:v>27.108070999999999</c:v>
                </c:pt>
                <c:pt idx="259">
                  <c:v>27.268894</c:v>
                </c:pt>
                <c:pt idx="260">
                  <c:v>27.494356</c:v>
                </c:pt>
                <c:pt idx="261">
                  <c:v>27.759653</c:v>
                </c:pt>
                <c:pt idx="262">
                  <c:v>28.133346</c:v>
                </c:pt>
                <c:pt idx="263">
                  <c:v>28.294972999999999</c:v>
                </c:pt>
                <c:pt idx="264">
                  <c:v>28.291478000000001</c:v>
                </c:pt>
                <c:pt idx="265">
                  <c:v>28.280512999999779</c:v>
                </c:pt>
                <c:pt idx="266">
                  <c:v>28.31831</c:v>
                </c:pt>
                <c:pt idx="267">
                  <c:v>28.394822999999999</c:v>
                </c:pt>
                <c:pt idx="268">
                  <c:v>28.68216</c:v>
                </c:pt>
                <c:pt idx="269">
                  <c:v>29.436157999999999</c:v>
                </c:pt>
                <c:pt idx="270">
                  <c:v>30.100905000000001</c:v>
                </c:pt>
                <c:pt idx="271">
                  <c:v>30.238579999999999</c:v>
                </c:pt>
                <c:pt idx="272">
                  <c:v>30.292971000000001</c:v>
                </c:pt>
                <c:pt idx="273">
                  <c:v>30.484843000000001</c:v>
                </c:pt>
                <c:pt idx="274">
                  <c:v>30.684010000000001</c:v>
                </c:pt>
                <c:pt idx="275">
                  <c:v>30.968546999999582</c:v>
                </c:pt>
                <c:pt idx="276">
                  <c:v>31.292868000000009</c:v>
                </c:pt>
                <c:pt idx="277">
                  <c:v>31.445432999999579</c:v>
                </c:pt>
                <c:pt idx="278">
                  <c:v>31.480951999999991</c:v>
                </c:pt>
                <c:pt idx="279">
                  <c:v>31.403613</c:v>
                </c:pt>
                <c:pt idx="280">
                  <c:v>31.424700999999999</c:v>
                </c:pt>
                <c:pt idx="281">
                  <c:v>31.604196000000009</c:v>
                </c:pt>
                <c:pt idx="282">
                  <c:v>31.814468000000009</c:v>
                </c:pt>
                <c:pt idx="283">
                  <c:v>32.050427999999997</c:v>
                </c:pt>
                <c:pt idx="284">
                  <c:v>32.357714999999999</c:v>
                </c:pt>
                <c:pt idx="285">
                  <c:v>32.682192000000001</c:v>
                </c:pt>
                <c:pt idx="286">
                  <c:v>32.907597000000003</c:v>
                </c:pt>
                <c:pt idx="287">
                  <c:v>32.967511999999999</c:v>
                </c:pt>
                <c:pt idx="288">
                  <c:v>33.008498000000003</c:v>
                </c:pt>
                <c:pt idx="289">
                  <c:v>32.930281000000001</c:v>
                </c:pt>
                <c:pt idx="290">
                  <c:v>32.876294000000001</c:v>
                </c:pt>
                <c:pt idx="291">
                  <c:v>32.986749000000003</c:v>
                </c:pt>
                <c:pt idx="292">
                  <c:v>33.145555000000009</c:v>
                </c:pt>
                <c:pt idx="293">
                  <c:v>33.250098000000001</c:v>
                </c:pt>
                <c:pt idx="294">
                  <c:v>33.282997000000002</c:v>
                </c:pt>
                <c:pt idx="295">
                  <c:v>33.330285000000003</c:v>
                </c:pt>
                <c:pt idx="296">
                  <c:v>33.555421000000003</c:v>
                </c:pt>
                <c:pt idx="297">
                  <c:v>33.930649000000003</c:v>
                </c:pt>
                <c:pt idx="298">
                  <c:v>34.110062999999997</c:v>
                </c:pt>
                <c:pt idx="299">
                  <c:v>34.265204000000011</c:v>
                </c:pt>
                <c:pt idx="300">
                  <c:v>34.489573999999998</c:v>
                </c:pt>
                <c:pt idx="301">
                  <c:v>34.704211000000001</c:v>
                </c:pt>
                <c:pt idx="302">
                  <c:v>34.816059000000003</c:v>
                </c:pt>
                <c:pt idx="303">
                  <c:v>34.934106</c:v>
                </c:pt>
                <c:pt idx="304">
                  <c:v>35.123456000000012</c:v>
                </c:pt>
                <c:pt idx="305">
                  <c:v>35.208946000000012</c:v>
                </c:pt>
                <c:pt idx="306">
                  <c:v>35.196229000000002</c:v>
                </c:pt>
                <c:pt idx="307">
                  <c:v>35.250711000000003</c:v>
                </c:pt>
                <c:pt idx="308">
                  <c:v>35.417960000000001</c:v>
                </c:pt>
                <c:pt idx="309">
                  <c:v>35.690955000000031</c:v>
                </c:pt>
                <c:pt idx="310">
                  <c:v>36.008346000000003</c:v>
                </c:pt>
                <c:pt idx="311">
                  <c:v>36.269571000000013</c:v>
                </c:pt>
                <c:pt idx="312">
                  <c:v>36.477401</c:v>
                </c:pt>
                <c:pt idx="313">
                  <c:v>36.642113000000002</c:v>
                </c:pt>
                <c:pt idx="314">
                  <c:v>36.757244</c:v>
                </c:pt>
                <c:pt idx="315">
                  <c:v>36.945467000000001</c:v>
                </c:pt>
                <c:pt idx="316">
                  <c:v>37.15115500000001</c:v>
                </c:pt>
                <c:pt idx="317">
                  <c:v>37.285909000000011</c:v>
                </c:pt>
                <c:pt idx="318">
                  <c:v>37.484183000000002</c:v>
                </c:pt>
                <c:pt idx="319">
                  <c:v>37.814774</c:v>
                </c:pt>
                <c:pt idx="320">
                  <c:v>38.074906000000013</c:v>
                </c:pt>
                <c:pt idx="321">
                  <c:v>38.159506999999998</c:v>
                </c:pt>
                <c:pt idx="322">
                  <c:v>38.393963000000007</c:v>
                </c:pt>
                <c:pt idx="323">
                  <c:v>38.789551000000003</c:v>
                </c:pt>
                <c:pt idx="324">
                  <c:v>39.135853000000012</c:v>
                </c:pt>
                <c:pt idx="325">
                  <c:v>39.405076000000001</c:v>
                </c:pt>
                <c:pt idx="326">
                  <c:v>39.636390000000013</c:v>
                </c:pt>
                <c:pt idx="327">
                  <c:v>39.77543</c:v>
                </c:pt>
                <c:pt idx="328">
                  <c:v>40.044541000000002</c:v>
                </c:pt>
                <c:pt idx="329">
                  <c:v>40.410640999999998</c:v>
                </c:pt>
                <c:pt idx="330">
                  <c:v>40.690426000000009</c:v>
                </c:pt>
                <c:pt idx="331">
                  <c:v>40.61834300000001</c:v>
                </c:pt>
                <c:pt idx="332">
                  <c:v>40.609913000000013</c:v>
                </c:pt>
                <c:pt idx="333">
                  <c:v>40.649113000000007</c:v>
                </c:pt>
                <c:pt idx="334">
                  <c:v>40.668510000000012</c:v>
                </c:pt>
                <c:pt idx="335">
                  <c:v>41.022626000000002</c:v>
                </c:pt>
                <c:pt idx="336">
                  <c:v>41.488729999999997</c:v>
                </c:pt>
                <c:pt idx="337">
                  <c:v>41.798939000000011</c:v>
                </c:pt>
                <c:pt idx="338">
                  <c:v>41.727427000000013</c:v>
                </c:pt>
                <c:pt idx="339">
                  <c:v>41.771503000000003</c:v>
                </c:pt>
                <c:pt idx="340">
                  <c:v>41.864702999999999</c:v>
                </c:pt>
                <c:pt idx="341">
                  <c:v>41.875799999999998</c:v>
                </c:pt>
                <c:pt idx="342">
                  <c:v>41.732711999999999</c:v>
                </c:pt>
                <c:pt idx="343">
                  <c:v>41.805473000000013</c:v>
                </c:pt>
                <c:pt idx="344">
                  <c:v>42.375252000000003</c:v>
                </c:pt>
                <c:pt idx="345">
                  <c:v>43.434435999999998</c:v>
                </c:pt>
                <c:pt idx="346">
                  <c:v>43.885505000000002</c:v>
                </c:pt>
                <c:pt idx="347">
                  <c:v>44.13907900000001</c:v>
                </c:pt>
                <c:pt idx="348">
                  <c:v>44.139120000000013</c:v>
                </c:pt>
                <c:pt idx="349">
                  <c:v>43.856129000000003</c:v>
                </c:pt>
                <c:pt idx="350">
                  <c:v>43.563226999999983</c:v>
                </c:pt>
                <c:pt idx="351">
                  <c:v>43.021919000000011</c:v>
                </c:pt>
                <c:pt idx="352">
                  <c:v>43.308535000000013</c:v>
                </c:pt>
                <c:pt idx="353">
                  <c:v>43.397933000000002</c:v>
                </c:pt>
                <c:pt idx="354">
                  <c:v>43.250660000000003</c:v>
                </c:pt>
                <c:pt idx="355">
                  <c:v>43.585478999999999</c:v>
                </c:pt>
                <c:pt idx="356">
                  <c:v>43.631096000000007</c:v>
                </c:pt>
                <c:pt idx="357">
                  <c:v>43.730227000000014</c:v>
                </c:pt>
                <c:pt idx="358">
                  <c:v>43.848695000000014</c:v>
                </c:pt>
                <c:pt idx="359">
                  <c:v>44.128836</c:v>
                </c:pt>
                <c:pt idx="360">
                  <c:v>44.566764000000013</c:v>
                </c:pt>
                <c:pt idx="361">
                  <c:v>45.112113000000001</c:v>
                </c:pt>
                <c:pt idx="362">
                  <c:v>45.373510000000003</c:v>
                </c:pt>
                <c:pt idx="363">
                  <c:v>46.197895000000003</c:v>
                </c:pt>
                <c:pt idx="364">
                  <c:v>47.217086999999999</c:v>
                </c:pt>
                <c:pt idx="365">
                  <c:v>48.282198999999999</c:v>
                </c:pt>
                <c:pt idx="366">
                  <c:v>45.392015000000001</c:v>
                </c:pt>
                <c:pt idx="367">
                  <c:v>45.278509</c:v>
                </c:pt>
                <c:pt idx="368">
                  <c:v>45.710077000000013</c:v>
                </c:pt>
                <c:pt idx="369">
                  <c:v>46.172626000000001</c:v>
                </c:pt>
                <c:pt idx="370">
                  <c:v>46.439551999999999</c:v>
                </c:pt>
                <c:pt idx="371">
                  <c:v>46.636510000000001</c:v>
                </c:pt>
                <c:pt idx="372">
                  <c:v>47.046956999999978</c:v>
                </c:pt>
                <c:pt idx="373">
                  <c:v>47.762488999999981</c:v>
                </c:pt>
                <c:pt idx="374">
                  <c:v>47.917761999999968</c:v>
                </c:pt>
                <c:pt idx="375">
                  <c:v>48.107066000000003</c:v>
                </c:pt>
                <c:pt idx="376">
                  <c:v>48.561179000000003</c:v>
                </c:pt>
                <c:pt idx="377">
                  <c:v>48.870528</c:v>
                </c:pt>
                <c:pt idx="378">
                  <c:v>48.983438</c:v>
                </c:pt>
                <c:pt idx="379">
                  <c:v>49.157359999999997</c:v>
                </c:pt>
                <c:pt idx="380">
                  <c:v>49.656970999999999</c:v>
                </c:pt>
                <c:pt idx="381">
                  <c:v>49.549149999999983</c:v>
                </c:pt>
                <c:pt idx="382">
                  <c:v>49.625203999999997</c:v>
                </c:pt>
                <c:pt idx="383">
                  <c:v>49.752551000000011</c:v>
                </c:pt>
                <c:pt idx="384">
                  <c:v>49.925739</c:v>
                </c:pt>
                <c:pt idx="385">
                  <c:v>50.010149000000013</c:v>
                </c:pt>
                <c:pt idx="386">
                  <c:v>50.406838</c:v>
                </c:pt>
                <c:pt idx="387">
                  <c:v>50.751630000000013</c:v>
                </c:pt>
                <c:pt idx="388">
                  <c:v>51.942666000000003</c:v>
                </c:pt>
                <c:pt idx="389">
                  <c:v>51.660742000000013</c:v>
                </c:pt>
                <c:pt idx="390">
                  <c:v>51.357706999999998</c:v>
                </c:pt>
                <c:pt idx="391">
                  <c:v>52.368744999999997</c:v>
                </c:pt>
                <c:pt idx="392">
                  <c:v>53.570151000000003</c:v>
                </c:pt>
                <c:pt idx="393">
                  <c:v>54.723821000000008</c:v>
                </c:pt>
                <c:pt idx="394">
                  <c:v>56.086785999999996</c:v>
                </c:pt>
                <c:pt idx="395">
                  <c:v>57.645503000000012</c:v>
                </c:pt>
                <c:pt idx="396">
                  <c:v>58.482335000000013</c:v>
                </c:pt>
                <c:pt idx="397">
                  <c:v>58.543265000000012</c:v>
                </c:pt>
                <c:pt idx="398">
                  <c:v>58.588780999999997</c:v>
                </c:pt>
                <c:pt idx="399">
                  <c:v>59.201499000000013</c:v>
                </c:pt>
                <c:pt idx="400">
                  <c:v>59.869301999999998</c:v>
                </c:pt>
                <c:pt idx="401">
                  <c:v>60.826665000000013</c:v>
                </c:pt>
                <c:pt idx="402">
                  <c:v>61.899120000000003</c:v>
                </c:pt>
                <c:pt idx="403">
                  <c:v>63.565734999999997</c:v>
                </c:pt>
                <c:pt idx="404">
                  <c:v>65.466611999999998</c:v>
                </c:pt>
                <c:pt idx="405">
                  <c:v>66.308240999999981</c:v>
                </c:pt>
                <c:pt idx="406">
                  <c:v>67.080845000000011</c:v>
                </c:pt>
                <c:pt idx="407">
                  <c:v>67.379374999999428</c:v>
                </c:pt>
                <c:pt idx="408">
                  <c:v>67.968124000000103</c:v>
                </c:pt>
                <c:pt idx="409">
                  <c:v>69.072038999998995</c:v>
                </c:pt>
                <c:pt idx="410">
                  <c:v>71.880067999999952</c:v>
                </c:pt>
                <c:pt idx="411">
                  <c:v>73.287101000000007</c:v>
                </c:pt>
                <c:pt idx="412">
                  <c:v>74.343152000000003</c:v>
                </c:pt>
                <c:pt idx="413">
                  <c:v>73.947324000000094</c:v>
                </c:pt>
                <c:pt idx="414">
                  <c:v>73.428994000000003</c:v>
                </c:pt>
                <c:pt idx="415">
                  <c:v>72.240999000000002</c:v>
                </c:pt>
                <c:pt idx="416">
                  <c:v>69.977242000000004</c:v>
                </c:pt>
                <c:pt idx="417">
                  <c:v>67.484084000000024</c:v>
                </c:pt>
                <c:pt idx="418">
                  <c:v>68.805748999999139</c:v>
                </c:pt>
                <c:pt idx="419">
                  <c:v>72.030529000000101</c:v>
                </c:pt>
                <c:pt idx="420">
                  <c:v>73.506961000000004</c:v>
                </c:pt>
                <c:pt idx="421">
                  <c:v>77.130750999999975</c:v>
                </c:pt>
                <c:pt idx="422">
                  <c:v>78.769136000000003</c:v>
                </c:pt>
                <c:pt idx="423">
                  <c:v>78.800821000000013</c:v>
                </c:pt>
                <c:pt idx="424">
                  <c:v>78.847669000000096</c:v>
                </c:pt>
                <c:pt idx="425">
                  <c:v>76.997169000000099</c:v>
                </c:pt>
                <c:pt idx="426">
                  <c:v>77.380744000000007</c:v>
                </c:pt>
                <c:pt idx="427">
                  <c:v>78.195711999999645</c:v>
                </c:pt>
                <c:pt idx="428">
                  <c:v>78.935313000000022</c:v>
                </c:pt>
                <c:pt idx="429">
                  <c:v>79.752222000000003</c:v>
                </c:pt>
                <c:pt idx="430">
                  <c:v>80.392554999999973</c:v>
                </c:pt>
                <c:pt idx="431">
                  <c:v>79.969212999999996</c:v>
                </c:pt>
                <c:pt idx="432">
                  <c:v>78.585790999999645</c:v>
                </c:pt>
                <c:pt idx="433">
                  <c:v>76.562288000000009</c:v>
                </c:pt>
                <c:pt idx="434">
                  <c:v>77.203766000000002</c:v>
                </c:pt>
                <c:pt idx="435">
                  <c:v>77.522421000000008</c:v>
                </c:pt>
                <c:pt idx="436">
                  <c:v>77.657259999999994</c:v>
                </c:pt>
                <c:pt idx="437">
                  <c:v>77.314111999999994</c:v>
                </c:pt>
                <c:pt idx="438">
                  <c:v>76.80567400000001</c:v>
                </c:pt>
                <c:pt idx="439">
                  <c:v>76.101712000000006</c:v>
                </c:pt>
                <c:pt idx="440">
                  <c:v>75.095240000000032</c:v>
                </c:pt>
                <c:pt idx="441">
                  <c:v>75.020495000000011</c:v>
                </c:pt>
                <c:pt idx="442">
                  <c:v>74.907371000000012</c:v>
                </c:pt>
                <c:pt idx="443">
                  <c:v>74.885738999998964</c:v>
                </c:pt>
                <c:pt idx="444">
                  <c:v>74.650760999999946</c:v>
                </c:pt>
                <c:pt idx="445">
                  <c:v>74.477721000000003</c:v>
                </c:pt>
                <c:pt idx="446">
                  <c:v>74.43831800000001</c:v>
                </c:pt>
                <c:pt idx="447">
                  <c:v>74.660487999999646</c:v>
                </c:pt>
                <c:pt idx="448">
                  <c:v>74.777237</c:v>
                </c:pt>
                <c:pt idx="449">
                  <c:v>75.237668999999997</c:v>
                </c:pt>
                <c:pt idx="450">
                  <c:v>75.717302999999987</c:v>
                </c:pt>
                <c:pt idx="451">
                  <c:v>76.128881999999024</c:v>
                </c:pt>
                <c:pt idx="452">
                  <c:v>76.660624999999996</c:v>
                </c:pt>
                <c:pt idx="453">
                  <c:v>77.247154000000094</c:v>
                </c:pt>
                <c:pt idx="454">
                  <c:v>77.999094999999997</c:v>
                </c:pt>
                <c:pt idx="455">
                  <c:v>78.925904999999986</c:v>
                </c:pt>
                <c:pt idx="456">
                  <c:v>79.708878999999371</c:v>
                </c:pt>
                <c:pt idx="457">
                  <c:v>79.522810999999976</c:v>
                </c:pt>
                <c:pt idx="458">
                  <c:v>79.594859</c:v>
                </c:pt>
                <c:pt idx="459">
                  <c:v>79.926269000000005</c:v>
                </c:pt>
                <c:pt idx="460">
                  <c:v>80.478997999999976</c:v>
                </c:pt>
                <c:pt idx="461">
                  <c:v>81.005177999999646</c:v>
                </c:pt>
                <c:pt idx="462">
                  <c:v>81.663799000000012</c:v>
                </c:pt>
                <c:pt idx="463">
                  <c:v>82.640841000000009</c:v>
                </c:pt>
                <c:pt idx="464">
                  <c:v>83.258685999999983</c:v>
                </c:pt>
                <c:pt idx="465">
                  <c:v>83.858698999999845</c:v>
                </c:pt>
                <c:pt idx="466">
                  <c:v>83.629429000000016</c:v>
                </c:pt>
                <c:pt idx="467">
                  <c:v>83.606062000000009</c:v>
                </c:pt>
                <c:pt idx="468">
                  <c:v>83.422789999999978</c:v>
                </c:pt>
                <c:pt idx="469">
                  <c:v>83.104905000000016</c:v>
                </c:pt>
                <c:pt idx="470">
                  <c:v>82.923256000000023</c:v>
                </c:pt>
                <c:pt idx="471">
                  <c:v>83.044697000000099</c:v>
                </c:pt>
                <c:pt idx="472">
                  <c:v>82.920365000000032</c:v>
                </c:pt>
                <c:pt idx="473">
                  <c:v>82.552115000000001</c:v>
                </c:pt>
                <c:pt idx="474">
                  <c:v>81.975760999999977</c:v>
                </c:pt>
                <c:pt idx="475">
                  <c:v>81.270810999999981</c:v>
                </c:pt>
                <c:pt idx="476">
                  <c:v>80.438550000000006</c:v>
                </c:pt>
                <c:pt idx="477">
                  <c:v>79.903410999999977</c:v>
                </c:pt>
                <c:pt idx="478">
                  <c:v>79.978060999999983</c:v>
                </c:pt>
                <c:pt idx="479">
                  <c:v>80.674149999999983</c:v>
                </c:pt>
                <c:pt idx="480">
                  <c:v>81.046553000000003</c:v>
                </c:pt>
                <c:pt idx="481">
                  <c:v>81.124885999999975</c:v>
                </c:pt>
                <c:pt idx="482">
                  <c:v>81.047618999999997</c:v>
                </c:pt>
                <c:pt idx="483">
                  <c:v>80.642062999999979</c:v>
                </c:pt>
                <c:pt idx="484">
                  <c:v>79.906335999999982</c:v>
                </c:pt>
                <c:pt idx="485">
                  <c:v>79.393699999999995</c:v>
                </c:pt>
                <c:pt idx="486">
                  <c:v>79.168666999999985</c:v>
                </c:pt>
                <c:pt idx="487">
                  <c:v>78.583063000000024</c:v>
                </c:pt>
                <c:pt idx="488">
                  <c:v>77.821539999999999</c:v>
                </c:pt>
                <c:pt idx="489">
                  <c:v>77.037914999999998</c:v>
                </c:pt>
                <c:pt idx="490">
                  <c:v>76.281799999999976</c:v>
                </c:pt>
                <c:pt idx="491">
                  <c:v>75.57061299999998</c:v>
                </c:pt>
                <c:pt idx="492">
                  <c:v>74.890633000000022</c:v>
                </c:pt>
                <c:pt idx="493">
                  <c:v>74.36058199999998</c:v>
                </c:pt>
                <c:pt idx="494">
                  <c:v>73.884186999999983</c:v>
                </c:pt>
                <c:pt idx="495">
                  <c:v>73.643512000000001</c:v>
                </c:pt>
                <c:pt idx="496">
                  <c:v>73.799672999999999</c:v>
                </c:pt>
                <c:pt idx="497">
                  <c:v>74.12814899999924</c:v>
                </c:pt>
                <c:pt idx="498">
                  <c:v>74.459618000000006</c:v>
                </c:pt>
                <c:pt idx="499">
                  <c:v>74.475649000000004</c:v>
                </c:pt>
                <c:pt idx="500">
                  <c:v>74.651001999999949</c:v>
                </c:pt>
                <c:pt idx="501">
                  <c:v>75.354112999999984</c:v>
                </c:pt>
                <c:pt idx="502">
                  <c:v>75.531588000000013</c:v>
                </c:pt>
                <c:pt idx="503">
                  <c:v>76.074599000000006</c:v>
                </c:pt>
                <c:pt idx="504">
                  <c:v>76.688691999999946</c:v>
                </c:pt>
                <c:pt idx="505">
                  <c:v>77.034197000000006</c:v>
                </c:pt>
                <c:pt idx="506">
                  <c:v>77.581218000000035</c:v>
                </c:pt>
                <c:pt idx="507">
                  <c:v>78.166050000000013</c:v>
                </c:pt>
                <c:pt idx="508">
                  <c:v>78.640025000000037</c:v>
                </c:pt>
                <c:pt idx="509">
                  <c:v>79.047317000000007</c:v>
                </c:pt>
                <c:pt idx="510">
                  <c:v>79.751403999999994</c:v>
                </c:pt>
                <c:pt idx="511">
                  <c:v>80.432880000000011</c:v>
                </c:pt>
                <c:pt idx="512">
                  <c:v>81.948896000000005</c:v>
                </c:pt>
                <c:pt idx="513">
                  <c:v>83.542988000000008</c:v>
                </c:pt>
                <c:pt idx="514">
                  <c:v>84.767113000000094</c:v>
                </c:pt>
                <c:pt idx="515">
                  <c:v>86.049556999999993</c:v>
                </c:pt>
                <c:pt idx="516">
                  <c:v>87.50640700000001</c:v>
                </c:pt>
                <c:pt idx="517">
                  <c:v>87.696608999999981</c:v>
                </c:pt>
                <c:pt idx="518">
                  <c:v>86.954728000000003</c:v>
                </c:pt>
                <c:pt idx="519">
                  <c:v>87.326604000000003</c:v>
                </c:pt>
                <c:pt idx="520">
                  <c:v>88.084625000000003</c:v>
                </c:pt>
                <c:pt idx="521">
                  <c:v>88.825389999999402</c:v>
                </c:pt>
                <c:pt idx="522">
                  <c:v>88.897522000000023</c:v>
                </c:pt>
                <c:pt idx="523">
                  <c:v>88.985210000000023</c:v>
                </c:pt>
                <c:pt idx="524">
                  <c:v>88.885889999999947</c:v>
                </c:pt>
                <c:pt idx="525">
                  <c:v>88.902102000000014</c:v>
                </c:pt>
                <c:pt idx="526">
                  <c:v>88.775969999999987</c:v>
                </c:pt>
                <c:pt idx="527">
                  <c:v>88.580749999999981</c:v>
                </c:pt>
                <c:pt idx="528">
                  <c:v>88.604756999999978</c:v>
                </c:pt>
                <c:pt idx="529">
                  <c:v>88.724244000000013</c:v>
                </c:pt>
                <c:pt idx="530">
                  <c:v>88.64939600000001</c:v>
                </c:pt>
                <c:pt idx="531">
                  <c:v>88.739911000000006</c:v>
                </c:pt>
                <c:pt idx="532">
                  <c:v>88.565163999999996</c:v>
                </c:pt>
                <c:pt idx="533">
                  <c:v>87.985629000000102</c:v>
                </c:pt>
                <c:pt idx="534">
                  <c:v>87.653241999999977</c:v>
                </c:pt>
                <c:pt idx="535">
                  <c:v>87.577279000000033</c:v>
                </c:pt>
                <c:pt idx="536">
                  <c:v>87.511501999999993</c:v>
                </c:pt>
                <c:pt idx="537">
                  <c:v>87.315789000000009</c:v>
                </c:pt>
                <c:pt idx="538">
                  <c:v>87.485037000000005</c:v>
                </c:pt>
                <c:pt idx="539">
                  <c:v>88.346507999999986</c:v>
                </c:pt>
                <c:pt idx="540">
                  <c:v>89.144750999999999</c:v>
                </c:pt>
                <c:pt idx="541">
                  <c:v>89.197012999999998</c:v>
                </c:pt>
                <c:pt idx="542">
                  <c:v>86.757376000000008</c:v>
                </c:pt>
                <c:pt idx="543">
                  <c:v>85.926439999999999</c:v>
                </c:pt>
                <c:pt idx="544">
                  <c:v>85.559174000000013</c:v>
                </c:pt>
                <c:pt idx="545">
                  <c:v>85.433942000000002</c:v>
                </c:pt>
                <c:pt idx="546">
                  <c:v>85.338933999999981</c:v>
                </c:pt>
                <c:pt idx="547">
                  <c:v>85.392581999999976</c:v>
                </c:pt>
                <c:pt idx="548">
                  <c:v>84.933526999999998</c:v>
                </c:pt>
                <c:pt idx="549">
                  <c:v>84.699277999999978</c:v>
                </c:pt>
                <c:pt idx="550">
                  <c:v>85.058387999999283</c:v>
                </c:pt>
                <c:pt idx="551">
                  <c:v>85.216931000000002</c:v>
                </c:pt>
                <c:pt idx="552">
                  <c:v>84.548301999999978</c:v>
                </c:pt>
                <c:pt idx="553">
                  <c:v>83.878456999999386</c:v>
                </c:pt>
                <c:pt idx="554">
                  <c:v>83.960434000000006</c:v>
                </c:pt>
                <c:pt idx="555">
                  <c:v>84.035434999999978</c:v>
                </c:pt>
                <c:pt idx="556">
                  <c:v>84.184865999999985</c:v>
                </c:pt>
                <c:pt idx="557">
                  <c:v>84.059767000000008</c:v>
                </c:pt>
                <c:pt idx="558">
                  <c:v>84.325379999999356</c:v>
                </c:pt>
                <c:pt idx="559">
                  <c:v>84.587501000000003</c:v>
                </c:pt>
                <c:pt idx="560">
                  <c:v>85.105034999999745</c:v>
                </c:pt>
                <c:pt idx="561">
                  <c:v>87.046602000000021</c:v>
                </c:pt>
                <c:pt idx="562">
                  <c:v>89.194063999999997</c:v>
                </c:pt>
                <c:pt idx="563">
                  <c:v>90.331366000000003</c:v>
                </c:pt>
                <c:pt idx="564">
                  <c:v>90.781513000000004</c:v>
                </c:pt>
                <c:pt idx="565">
                  <c:v>91.043965999999998</c:v>
                </c:pt>
                <c:pt idx="566">
                  <c:v>91.270985999999979</c:v>
                </c:pt>
                <c:pt idx="567">
                  <c:v>90.942766000000006</c:v>
                </c:pt>
                <c:pt idx="568">
                  <c:v>89.324094000000002</c:v>
                </c:pt>
                <c:pt idx="569">
                  <c:v>88.765589000000006</c:v>
                </c:pt>
                <c:pt idx="570">
                  <c:v>90.518190999999973</c:v>
                </c:pt>
                <c:pt idx="571">
                  <c:v>92.443674000000001</c:v>
                </c:pt>
                <c:pt idx="572">
                  <c:v>93.662841999999415</c:v>
                </c:pt>
                <c:pt idx="573">
                  <c:v>95.411502999999996</c:v>
                </c:pt>
                <c:pt idx="574">
                  <c:v>96.135034999999945</c:v>
                </c:pt>
                <c:pt idx="575">
                  <c:v>96.485807000000008</c:v>
                </c:pt>
                <c:pt idx="576">
                  <c:v>96.095202999999998</c:v>
                </c:pt>
                <c:pt idx="577">
                  <c:v>95.103966</c:v>
                </c:pt>
                <c:pt idx="578">
                  <c:v>95.017000999999993</c:v>
                </c:pt>
                <c:pt idx="579">
                  <c:v>95.356549999999999</c:v>
                </c:pt>
                <c:pt idx="580">
                  <c:v>95.458071999999845</c:v>
                </c:pt>
                <c:pt idx="581">
                  <c:v>95.704557000000023</c:v>
                </c:pt>
                <c:pt idx="582">
                  <c:v>96.138197999999946</c:v>
                </c:pt>
                <c:pt idx="583">
                  <c:v>95.807193999999996</c:v>
                </c:pt>
                <c:pt idx="584">
                  <c:v>93.436165000000003</c:v>
                </c:pt>
                <c:pt idx="585">
                  <c:v>91.861562999999975</c:v>
                </c:pt>
                <c:pt idx="586">
                  <c:v>91.963834000000006</c:v>
                </c:pt>
                <c:pt idx="587">
                  <c:v>92.765223000000006</c:v>
                </c:pt>
                <c:pt idx="588">
                  <c:v>94.006112000000016</c:v>
                </c:pt>
                <c:pt idx="589">
                  <c:v>95.311609000000104</c:v>
                </c:pt>
                <c:pt idx="590">
                  <c:v>96.703193000000013</c:v>
                </c:pt>
                <c:pt idx="591">
                  <c:v>97.538652999999982</c:v>
                </c:pt>
                <c:pt idx="592">
                  <c:v>97.677722999999546</c:v>
                </c:pt>
                <c:pt idx="593">
                  <c:v>98.056669999999997</c:v>
                </c:pt>
                <c:pt idx="594">
                  <c:v>98.947709000000003</c:v>
                </c:pt>
                <c:pt idx="595">
                  <c:v>99.803636999999981</c:v>
                </c:pt>
                <c:pt idx="596">
                  <c:v>100.081154</c:v>
                </c:pt>
                <c:pt idx="597">
                  <c:v>100.63562</c:v>
                </c:pt>
                <c:pt idx="598">
                  <c:v>100.891553</c:v>
                </c:pt>
                <c:pt idx="599">
                  <c:v>100.45520500000001</c:v>
                </c:pt>
                <c:pt idx="600">
                  <c:v>100.140935</c:v>
                </c:pt>
                <c:pt idx="601">
                  <c:v>100.055575</c:v>
                </c:pt>
                <c:pt idx="602">
                  <c:v>99.960897000000031</c:v>
                </c:pt>
                <c:pt idx="603">
                  <c:v>100.095303</c:v>
                </c:pt>
                <c:pt idx="604">
                  <c:v>100.025212</c:v>
                </c:pt>
                <c:pt idx="605">
                  <c:v>99.460849000000053</c:v>
                </c:pt>
                <c:pt idx="606">
                  <c:v>99.467277000000024</c:v>
                </c:pt>
                <c:pt idx="607">
                  <c:v>99.578127999999978</c:v>
                </c:pt>
                <c:pt idx="608">
                  <c:v>99.741335000000007</c:v>
                </c:pt>
                <c:pt idx="609">
                  <c:v>99.953290000000024</c:v>
                </c:pt>
                <c:pt idx="610">
                  <c:v>100.18957</c:v>
                </c:pt>
                <c:pt idx="611">
                  <c:v>100.637795</c:v>
                </c:pt>
                <c:pt idx="612">
                  <c:v>100.954442</c:v>
                </c:pt>
                <c:pt idx="613">
                  <c:v>101.17310000000001</c:v>
                </c:pt>
                <c:pt idx="614">
                  <c:v>101.115315</c:v>
                </c:pt>
                <c:pt idx="615">
                  <c:v>100.715005</c:v>
                </c:pt>
                <c:pt idx="616">
                  <c:v>100.649452</c:v>
                </c:pt>
                <c:pt idx="617">
                  <c:v>99.564870000000013</c:v>
                </c:pt>
                <c:pt idx="618">
                  <c:v>99.202320000000029</c:v>
                </c:pt>
                <c:pt idx="619">
                  <c:v>99.585447999999445</c:v>
                </c:pt>
                <c:pt idx="620">
                  <c:v>100.164254</c:v>
                </c:pt>
                <c:pt idx="621">
                  <c:v>100.59398400000001</c:v>
                </c:pt>
                <c:pt idx="622">
                  <c:v>100.78532800000001</c:v>
                </c:pt>
                <c:pt idx="623">
                  <c:v>100.408345</c:v>
                </c:pt>
                <c:pt idx="624">
                  <c:v>100.344286</c:v>
                </c:pt>
                <c:pt idx="625">
                  <c:v>100.498535</c:v>
                </c:pt>
                <c:pt idx="626">
                  <c:v>100.45373600000001</c:v>
                </c:pt>
                <c:pt idx="627">
                  <c:v>101.397873</c:v>
                </c:pt>
                <c:pt idx="628">
                  <c:v>102.920761</c:v>
                </c:pt>
                <c:pt idx="629">
                  <c:v>104.095309</c:v>
                </c:pt>
                <c:pt idx="630">
                  <c:v>105.137635</c:v>
                </c:pt>
                <c:pt idx="631">
                  <c:v>106.14682000000001</c:v>
                </c:pt>
                <c:pt idx="632">
                  <c:v>107.16721800000001</c:v>
                </c:pt>
                <c:pt idx="633">
                  <c:v>107.680618</c:v>
                </c:pt>
                <c:pt idx="634">
                  <c:v>108.113947</c:v>
                </c:pt>
                <c:pt idx="635">
                  <c:v>109.246756</c:v>
                </c:pt>
                <c:pt idx="636">
                  <c:v>110.861414</c:v>
                </c:pt>
                <c:pt idx="637">
                  <c:v>113.030638</c:v>
                </c:pt>
                <c:pt idx="638">
                  <c:v>114.60571400000001</c:v>
                </c:pt>
                <c:pt idx="639">
                  <c:v>114.88423899999999</c:v>
                </c:pt>
                <c:pt idx="640">
                  <c:v>114.33975</c:v>
                </c:pt>
                <c:pt idx="641">
                  <c:v>111.97235000000001</c:v>
                </c:pt>
                <c:pt idx="642">
                  <c:v>110.939362</c:v>
                </c:pt>
                <c:pt idx="643">
                  <c:v>110.087896</c:v>
                </c:pt>
                <c:pt idx="644">
                  <c:v>109.88507</c:v>
                </c:pt>
                <c:pt idx="645">
                  <c:v>111.085932</c:v>
                </c:pt>
                <c:pt idx="646">
                  <c:v>112.34758100000001</c:v>
                </c:pt>
                <c:pt idx="647">
                  <c:v>114.94750999999999</c:v>
                </c:pt>
                <c:pt idx="648">
                  <c:v>117.900246</c:v>
                </c:pt>
                <c:pt idx="649">
                  <c:v>120.184646</c:v>
                </c:pt>
                <c:pt idx="650">
                  <c:v>122.888026</c:v>
                </c:pt>
                <c:pt idx="651">
                  <c:v>123.630253</c:v>
                </c:pt>
                <c:pt idx="652">
                  <c:v>122.964932</c:v>
                </c:pt>
                <c:pt idx="653">
                  <c:v>122.864208</c:v>
                </c:pt>
                <c:pt idx="654">
                  <c:v>123.444636</c:v>
                </c:pt>
                <c:pt idx="655">
                  <c:v>124.48206999999999</c:v>
                </c:pt>
                <c:pt idx="656">
                  <c:v>125.24139599999999</c:v>
                </c:pt>
                <c:pt idx="657">
                  <c:v>124.511835</c:v>
                </c:pt>
                <c:pt idx="658">
                  <c:v>122.972044</c:v>
                </c:pt>
                <c:pt idx="659">
                  <c:v>121.51543599999999</c:v>
                </c:pt>
                <c:pt idx="660">
                  <c:v>122.32774499999999</c:v>
                </c:pt>
                <c:pt idx="661">
                  <c:v>123.081937</c:v>
                </c:pt>
                <c:pt idx="662">
                  <c:v>123.117244</c:v>
                </c:pt>
                <c:pt idx="663">
                  <c:v>123.991834</c:v>
                </c:pt>
                <c:pt idx="664">
                  <c:v>125.726516</c:v>
                </c:pt>
                <c:pt idx="665">
                  <c:v>127.273979</c:v>
                </c:pt>
                <c:pt idx="666">
                  <c:v>126.78744</c:v>
                </c:pt>
                <c:pt idx="667">
                  <c:v>126.372925</c:v>
                </c:pt>
                <c:pt idx="668">
                  <c:v>126.19877</c:v>
                </c:pt>
                <c:pt idx="669">
                  <c:v>127.691445</c:v>
                </c:pt>
                <c:pt idx="670">
                  <c:v>130.44820300000001</c:v>
                </c:pt>
                <c:pt idx="671">
                  <c:v>132.838674</c:v>
                </c:pt>
                <c:pt idx="672">
                  <c:v>134.75865400000001</c:v>
                </c:pt>
                <c:pt idx="673">
                  <c:v>135.00971100000001</c:v>
                </c:pt>
                <c:pt idx="674">
                  <c:v>134.26783399999999</c:v>
                </c:pt>
                <c:pt idx="675">
                  <c:v>133.74118000000001</c:v>
                </c:pt>
                <c:pt idx="676">
                  <c:v>132.65585400000001</c:v>
                </c:pt>
                <c:pt idx="677">
                  <c:v>130.10660100000001</c:v>
                </c:pt>
                <c:pt idx="678">
                  <c:v>131.183246</c:v>
                </c:pt>
                <c:pt idx="679">
                  <c:v>132.414659</c:v>
                </c:pt>
                <c:pt idx="680">
                  <c:v>132.49239900000001</c:v>
                </c:pt>
                <c:pt idx="681">
                  <c:v>131.180048</c:v>
                </c:pt>
                <c:pt idx="682">
                  <c:v>129.83169899999999</c:v>
                </c:pt>
                <c:pt idx="683">
                  <c:v>128.82125099999999</c:v>
                </c:pt>
                <c:pt idx="684">
                  <c:v>127.44553000000001</c:v>
                </c:pt>
                <c:pt idx="685">
                  <c:v>127.34780000000001</c:v>
                </c:pt>
                <c:pt idx="686">
                  <c:v>127.419089</c:v>
                </c:pt>
                <c:pt idx="687">
                  <c:v>128.03403700000001</c:v>
                </c:pt>
                <c:pt idx="688">
                  <c:v>128.08819</c:v>
                </c:pt>
                <c:pt idx="689">
                  <c:v>127.594551</c:v>
                </c:pt>
                <c:pt idx="690">
                  <c:v>127.37738299999999</c:v>
                </c:pt>
                <c:pt idx="691">
                  <c:v>126.62588100000001</c:v>
                </c:pt>
                <c:pt idx="692">
                  <c:v>126.38667700000001</c:v>
                </c:pt>
                <c:pt idx="693">
                  <c:v>126.240718</c:v>
                </c:pt>
                <c:pt idx="694">
                  <c:v>125.59660100000001</c:v>
                </c:pt>
                <c:pt idx="695">
                  <c:v>125.347399</c:v>
                </c:pt>
                <c:pt idx="696">
                  <c:v>125.32561</c:v>
                </c:pt>
                <c:pt idx="697">
                  <c:v>126.40476200000001</c:v>
                </c:pt>
                <c:pt idx="698">
                  <c:v>128.01904999999999</c:v>
                </c:pt>
                <c:pt idx="699">
                  <c:v>129.34054399999999</c:v>
                </c:pt>
                <c:pt idx="700">
                  <c:v>128.11272</c:v>
                </c:pt>
                <c:pt idx="701">
                  <c:v>127.978702</c:v>
                </c:pt>
                <c:pt idx="702">
                  <c:v>128.22514699999999</c:v>
                </c:pt>
                <c:pt idx="703">
                  <c:v>128.895095</c:v>
                </c:pt>
                <c:pt idx="704">
                  <c:v>128.92322999999999</c:v>
                </c:pt>
                <c:pt idx="705">
                  <c:v>130.75757100000001</c:v>
                </c:pt>
                <c:pt idx="706">
                  <c:v>129.939224</c:v>
                </c:pt>
                <c:pt idx="707">
                  <c:v>130.996734</c:v>
                </c:pt>
                <c:pt idx="708">
                  <c:v>131.448305</c:v>
                </c:pt>
                <c:pt idx="709">
                  <c:v>132.26634899999999</c:v>
                </c:pt>
                <c:pt idx="710">
                  <c:v>133.22189300000011</c:v>
                </c:pt>
                <c:pt idx="711">
                  <c:v>133.65591000000001</c:v>
                </c:pt>
                <c:pt idx="712">
                  <c:v>133.539332</c:v>
                </c:pt>
                <c:pt idx="713">
                  <c:v>133.562117</c:v>
                </c:pt>
                <c:pt idx="714">
                  <c:v>133.470438</c:v>
                </c:pt>
                <c:pt idx="715">
                  <c:v>132.788894</c:v>
                </c:pt>
                <c:pt idx="716">
                  <c:v>133.194907</c:v>
                </c:pt>
                <c:pt idx="717">
                  <c:v>133.30579</c:v>
                </c:pt>
                <c:pt idx="718">
                  <c:v>132.964833</c:v>
                </c:pt>
                <c:pt idx="719">
                  <c:v>131.87993399999999</c:v>
                </c:pt>
                <c:pt idx="720">
                  <c:v>131.60637600000001</c:v>
                </c:pt>
                <c:pt idx="721">
                  <c:v>131.92278400000001</c:v>
                </c:pt>
                <c:pt idx="722">
                  <c:v>133.13907</c:v>
                </c:pt>
                <c:pt idx="723">
                  <c:v>134.606335</c:v>
                </c:pt>
                <c:pt idx="724">
                  <c:v>136.31112899999999</c:v>
                </c:pt>
                <c:pt idx="725">
                  <c:v>136.66149700000011</c:v>
                </c:pt>
                <c:pt idx="726">
                  <c:v>136.68867800000001</c:v>
                </c:pt>
                <c:pt idx="727">
                  <c:v>136.62827600000011</c:v>
                </c:pt>
                <c:pt idx="728">
                  <c:v>136.54391000000001</c:v>
                </c:pt>
                <c:pt idx="729">
                  <c:v>136.61495199999999</c:v>
                </c:pt>
                <c:pt idx="730">
                  <c:v>136.72696099999999</c:v>
                </c:pt>
                <c:pt idx="731">
                  <c:v>136.45509600000011</c:v>
                </c:pt>
                <c:pt idx="732">
                  <c:v>136.05560000000011</c:v>
                </c:pt>
                <c:pt idx="733">
                  <c:v>136.31908300000001</c:v>
                </c:pt>
                <c:pt idx="734">
                  <c:v>136.19605999999999</c:v>
                </c:pt>
                <c:pt idx="735">
                  <c:v>135.85449800000001</c:v>
                </c:pt>
                <c:pt idx="736">
                  <c:v>135.690968</c:v>
                </c:pt>
                <c:pt idx="737">
                  <c:v>134.96645599999999</c:v>
                </c:pt>
                <c:pt idx="738">
                  <c:v>134.788252</c:v>
                </c:pt>
                <c:pt idx="739">
                  <c:v>135.32294099999999</c:v>
                </c:pt>
                <c:pt idx="740">
                  <c:v>135.55257900000001</c:v>
                </c:pt>
                <c:pt idx="741">
                  <c:v>136.28172799999999</c:v>
                </c:pt>
                <c:pt idx="742">
                  <c:v>136.69134299999999</c:v>
                </c:pt>
                <c:pt idx="743">
                  <c:v>136.52017799999999</c:v>
                </c:pt>
                <c:pt idx="744">
                  <c:v>136.15601599999999</c:v>
                </c:pt>
                <c:pt idx="745">
                  <c:v>135.76319599999999</c:v>
                </c:pt>
                <c:pt idx="746">
                  <c:v>135.331546</c:v>
                </c:pt>
                <c:pt idx="747">
                  <c:v>135.06398100000001</c:v>
                </c:pt>
                <c:pt idx="748">
                  <c:v>135.184136</c:v>
                </c:pt>
                <c:pt idx="749">
                  <c:v>135.234352</c:v>
                </c:pt>
                <c:pt idx="750">
                  <c:v>135.36612</c:v>
                </c:pt>
                <c:pt idx="751">
                  <c:v>135.11291399999999</c:v>
                </c:pt>
                <c:pt idx="752">
                  <c:v>134.65689900000001</c:v>
                </c:pt>
                <c:pt idx="753">
                  <c:v>134.67791199999999</c:v>
                </c:pt>
                <c:pt idx="754">
                  <c:v>134.709768</c:v>
                </c:pt>
                <c:pt idx="755">
                  <c:v>134.81482600000001</c:v>
                </c:pt>
                <c:pt idx="756">
                  <c:v>135.15875600000001</c:v>
                </c:pt>
                <c:pt idx="757">
                  <c:v>135.635076</c:v>
                </c:pt>
                <c:pt idx="758">
                  <c:v>136.31036300000011</c:v>
                </c:pt>
                <c:pt idx="759">
                  <c:v>136.819941</c:v>
                </c:pt>
                <c:pt idx="760">
                  <c:v>136.86636100000001</c:v>
                </c:pt>
                <c:pt idx="761">
                  <c:v>137.025248</c:v>
                </c:pt>
                <c:pt idx="762">
                  <c:v>138.409594</c:v>
                </c:pt>
                <c:pt idx="763">
                  <c:v>139.75562099999999</c:v>
                </c:pt>
                <c:pt idx="764">
                  <c:v>138.554418</c:v>
                </c:pt>
                <c:pt idx="765">
                  <c:v>139.45791800000001</c:v>
                </c:pt>
                <c:pt idx="766">
                  <c:v>139.45470900000001</c:v>
                </c:pt>
                <c:pt idx="767">
                  <c:v>139.85542899999999</c:v>
                </c:pt>
                <c:pt idx="768">
                  <c:v>139.46513300000001</c:v>
                </c:pt>
                <c:pt idx="769">
                  <c:v>139.27606700000001</c:v>
                </c:pt>
                <c:pt idx="770">
                  <c:v>138.31211999999999</c:v>
                </c:pt>
                <c:pt idx="771">
                  <c:v>137.46920499999999</c:v>
                </c:pt>
                <c:pt idx="772">
                  <c:v>137.10541900000001</c:v>
                </c:pt>
                <c:pt idx="773">
                  <c:v>137.01645099999999</c:v>
                </c:pt>
                <c:pt idx="774">
                  <c:v>137.10345100000001</c:v>
                </c:pt>
                <c:pt idx="775">
                  <c:v>137.7019500000001</c:v>
                </c:pt>
                <c:pt idx="776">
                  <c:v>137.743718</c:v>
                </c:pt>
                <c:pt idx="777">
                  <c:v>138.00080600000001</c:v>
                </c:pt>
                <c:pt idx="778">
                  <c:v>138.21105600000001</c:v>
                </c:pt>
                <c:pt idx="779">
                  <c:v>138.19780399999999</c:v>
                </c:pt>
                <c:pt idx="780">
                  <c:v>138.468502</c:v>
                </c:pt>
                <c:pt idx="781">
                  <c:v>138.63702699999999</c:v>
                </c:pt>
                <c:pt idx="782">
                  <c:v>138.57094799999999</c:v>
                </c:pt>
                <c:pt idx="783">
                  <c:v>138.420693</c:v>
                </c:pt>
                <c:pt idx="784">
                  <c:v>138.69940399999999</c:v>
                </c:pt>
                <c:pt idx="785">
                  <c:v>139.31685899999999</c:v>
                </c:pt>
                <c:pt idx="786">
                  <c:v>140.51425599999999</c:v>
                </c:pt>
                <c:pt idx="787">
                  <c:v>140.45279500000001</c:v>
                </c:pt>
                <c:pt idx="788">
                  <c:v>139.79476099999999</c:v>
                </c:pt>
                <c:pt idx="789">
                  <c:v>140.53803500000001</c:v>
                </c:pt>
                <c:pt idx="790">
                  <c:v>141.72405000000001</c:v>
                </c:pt>
                <c:pt idx="791">
                  <c:v>142.353137</c:v>
                </c:pt>
                <c:pt idx="792">
                  <c:v>141.97230200000001</c:v>
                </c:pt>
                <c:pt idx="793">
                  <c:v>140.89718999999999</c:v>
                </c:pt>
                <c:pt idx="794">
                  <c:v>140.30832899999999</c:v>
                </c:pt>
                <c:pt idx="795">
                  <c:v>141.51004499999999</c:v>
                </c:pt>
                <c:pt idx="796">
                  <c:v>141.173723</c:v>
                </c:pt>
                <c:pt idx="797">
                  <c:v>142.03688199999999</c:v>
                </c:pt>
                <c:pt idx="798">
                  <c:v>142.97133199999999</c:v>
                </c:pt>
                <c:pt idx="799">
                  <c:v>145.15644</c:v>
                </c:pt>
                <c:pt idx="800">
                  <c:v>147.470944</c:v>
                </c:pt>
                <c:pt idx="801">
                  <c:v>148.985389</c:v>
                </c:pt>
                <c:pt idx="802">
                  <c:v>150.02167600000001</c:v>
                </c:pt>
                <c:pt idx="803">
                  <c:v>151.043869</c:v>
                </c:pt>
                <c:pt idx="804">
                  <c:v>152.92623499999999</c:v>
                </c:pt>
                <c:pt idx="805">
                  <c:v>153.87861100000001</c:v>
                </c:pt>
                <c:pt idx="806">
                  <c:v>152.66242700000001</c:v>
                </c:pt>
                <c:pt idx="807">
                  <c:v>152.590306</c:v>
                </c:pt>
                <c:pt idx="808">
                  <c:v>154.53869399999999</c:v>
                </c:pt>
                <c:pt idx="809">
                  <c:v>153.954016</c:v>
                </c:pt>
                <c:pt idx="810">
                  <c:v>152.70103700000001</c:v>
                </c:pt>
                <c:pt idx="811">
                  <c:v>151.25133700000001</c:v>
                </c:pt>
                <c:pt idx="812">
                  <c:v>151.20766399999999</c:v>
                </c:pt>
                <c:pt idx="813">
                  <c:v>151.12597700000001</c:v>
                </c:pt>
                <c:pt idx="814">
                  <c:v>149.97219200000001</c:v>
                </c:pt>
                <c:pt idx="815">
                  <c:v>148.783725</c:v>
                </c:pt>
                <c:pt idx="816">
                  <c:v>152.22575699999999</c:v>
                </c:pt>
                <c:pt idx="817">
                  <c:v>153.671133</c:v>
                </c:pt>
                <c:pt idx="818">
                  <c:v>153.539061</c:v>
                </c:pt>
                <c:pt idx="819">
                  <c:v>154.99204399999999</c:v>
                </c:pt>
                <c:pt idx="820">
                  <c:v>155.21365399999971</c:v>
                </c:pt>
                <c:pt idx="821">
                  <c:v>155.56144800000001</c:v>
                </c:pt>
                <c:pt idx="822">
                  <c:v>154.99813900000001</c:v>
                </c:pt>
                <c:pt idx="823">
                  <c:v>153.20632499999999</c:v>
                </c:pt>
                <c:pt idx="824">
                  <c:v>153.23173700000001</c:v>
                </c:pt>
                <c:pt idx="825">
                  <c:v>152.74742699999999</c:v>
                </c:pt>
                <c:pt idx="826">
                  <c:v>152.09875199999999</c:v>
                </c:pt>
                <c:pt idx="827">
                  <c:v>151.94804500000001</c:v>
                </c:pt>
                <c:pt idx="828">
                  <c:v>150.574082</c:v>
                </c:pt>
                <c:pt idx="829">
                  <c:v>149.31430499999999</c:v>
                </c:pt>
                <c:pt idx="830">
                  <c:v>149.15776299999999</c:v>
                </c:pt>
                <c:pt idx="831">
                  <c:v>147.20840699999999</c:v>
                </c:pt>
                <c:pt idx="832">
                  <c:v>144.71812299999999</c:v>
                </c:pt>
                <c:pt idx="833">
                  <c:v>144.81705099999999</c:v>
                </c:pt>
                <c:pt idx="834">
                  <c:v>145.29028199999999</c:v>
                </c:pt>
                <c:pt idx="835">
                  <c:v>145.87232900000001</c:v>
                </c:pt>
                <c:pt idx="836">
                  <c:v>146.65858800000001</c:v>
                </c:pt>
                <c:pt idx="837">
                  <c:v>146.673799</c:v>
                </c:pt>
                <c:pt idx="838">
                  <c:v>146.64631</c:v>
                </c:pt>
                <c:pt idx="839">
                  <c:v>147.66411400000001</c:v>
                </c:pt>
                <c:pt idx="840">
                  <c:v>148.71491</c:v>
                </c:pt>
                <c:pt idx="841">
                  <c:v>149.90713500000001</c:v>
                </c:pt>
                <c:pt idx="842">
                  <c:v>151.122693</c:v>
                </c:pt>
                <c:pt idx="843">
                  <c:v>151.710387</c:v>
                </c:pt>
                <c:pt idx="844">
                  <c:v>152.11255</c:v>
                </c:pt>
                <c:pt idx="845">
                  <c:v>152.5316060000001</c:v>
                </c:pt>
                <c:pt idx="846">
                  <c:v>153.084023</c:v>
                </c:pt>
                <c:pt idx="847">
                  <c:v>152.94380100000001</c:v>
                </c:pt>
                <c:pt idx="848">
                  <c:v>152.898357</c:v>
                </c:pt>
                <c:pt idx="849">
                  <c:v>153.091859</c:v>
                </c:pt>
                <c:pt idx="850">
                  <c:v>153.83563799999999</c:v>
                </c:pt>
                <c:pt idx="851">
                  <c:v>154.19021499999999</c:v>
                </c:pt>
                <c:pt idx="852">
                  <c:v>154.33549400000001</c:v>
                </c:pt>
                <c:pt idx="853">
                  <c:v>155.31951900000001</c:v>
                </c:pt>
                <c:pt idx="854">
                  <c:v>156.74167700000001</c:v>
                </c:pt>
                <c:pt idx="855">
                  <c:v>156.62205599999999</c:v>
                </c:pt>
                <c:pt idx="856">
                  <c:v>157.337197</c:v>
                </c:pt>
                <c:pt idx="857">
                  <c:v>159.97652500000001</c:v>
                </c:pt>
                <c:pt idx="858">
                  <c:v>161.17112900000009</c:v>
                </c:pt>
                <c:pt idx="859">
                  <c:v>161.60464700000011</c:v>
                </c:pt>
                <c:pt idx="860">
                  <c:v>162.51050100000009</c:v>
                </c:pt>
                <c:pt idx="861">
                  <c:v>164.18747300000001</c:v>
                </c:pt>
                <c:pt idx="862">
                  <c:v>165.70004800000001</c:v>
                </c:pt>
                <c:pt idx="863">
                  <c:v>165.67629199999999</c:v>
                </c:pt>
                <c:pt idx="864">
                  <c:v>165.35081400000001</c:v>
                </c:pt>
                <c:pt idx="865">
                  <c:v>165.90483499999999</c:v>
                </c:pt>
                <c:pt idx="866">
                  <c:v>166.66367399999999</c:v>
                </c:pt>
                <c:pt idx="867">
                  <c:v>165.975774</c:v>
                </c:pt>
                <c:pt idx="868">
                  <c:v>164.152402</c:v>
                </c:pt>
                <c:pt idx="869">
                  <c:v>163.43292700000001</c:v>
                </c:pt>
                <c:pt idx="870">
                  <c:v>162.84877200000011</c:v>
                </c:pt>
                <c:pt idx="871">
                  <c:v>162.38583499999999</c:v>
                </c:pt>
                <c:pt idx="872">
                  <c:v>161.40099900000001</c:v>
                </c:pt>
                <c:pt idx="873">
                  <c:v>160.88605100000001</c:v>
                </c:pt>
                <c:pt idx="874">
                  <c:v>162.03637499999999</c:v>
                </c:pt>
                <c:pt idx="875">
                  <c:v>166.09517</c:v>
                </c:pt>
                <c:pt idx="876">
                  <c:v>171.036068</c:v>
                </c:pt>
                <c:pt idx="877">
                  <c:v>174.23139399999999</c:v>
                </c:pt>
                <c:pt idx="878">
                  <c:v>171.454926</c:v>
                </c:pt>
                <c:pt idx="879">
                  <c:v>169.46984800000001</c:v>
                </c:pt>
                <c:pt idx="880">
                  <c:v>171.127397</c:v>
                </c:pt>
                <c:pt idx="881">
                  <c:v>173.070359</c:v>
                </c:pt>
                <c:pt idx="882">
                  <c:v>172.46463</c:v>
                </c:pt>
                <c:pt idx="883">
                  <c:v>166.43626599999999</c:v>
                </c:pt>
                <c:pt idx="884">
                  <c:v>168.751744</c:v>
                </c:pt>
                <c:pt idx="885">
                  <c:v>171.94866099999999</c:v>
                </c:pt>
                <c:pt idx="886">
                  <c:v>176.43265500000001</c:v>
                </c:pt>
                <c:pt idx="887">
                  <c:v>176.498006</c:v>
                </c:pt>
                <c:pt idx="888">
                  <c:v>174.54834500000001</c:v>
                </c:pt>
                <c:pt idx="889">
                  <c:v>174.24737999999999</c:v>
                </c:pt>
                <c:pt idx="890">
                  <c:v>173.19909000000001</c:v>
                </c:pt>
                <c:pt idx="891">
                  <c:v>171.10209399999999</c:v>
                </c:pt>
                <c:pt idx="892">
                  <c:v>170.49880899999999</c:v>
                </c:pt>
                <c:pt idx="893">
                  <c:v>170.17252099999999</c:v>
                </c:pt>
                <c:pt idx="894">
                  <c:v>169.993741</c:v>
                </c:pt>
                <c:pt idx="895">
                  <c:v>170.38657499999999</c:v>
                </c:pt>
                <c:pt idx="896">
                  <c:v>171.39928</c:v>
                </c:pt>
                <c:pt idx="897">
                  <c:v>172.120678</c:v>
                </c:pt>
                <c:pt idx="898">
                  <c:v>171.017032</c:v>
                </c:pt>
                <c:pt idx="899">
                  <c:v>170.007802</c:v>
                </c:pt>
                <c:pt idx="900">
                  <c:v>170.84839600000001</c:v>
                </c:pt>
                <c:pt idx="901">
                  <c:v>171.50698800000001</c:v>
                </c:pt>
                <c:pt idx="902">
                  <c:v>170.95265599999999</c:v>
                </c:pt>
                <c:pt idx="903">
                  <c:v>169.96214200000011</c:v>
                </c:pt>
                <c:pt idx="904">
                  <c:v>168.92382499999999</c:v>
                </c:pt>
                <c:pt idx="905">
                  <c:v>167.746588</c:v>
                </c:pt>
                <c:pt idx="906">
                  <c:v>166.50477900000001</c:v>
                </c:pt>
                <c:pt idx="907">
                  <c:v>165.80104299999999</c:v>
                </c:pt>
                <c:pt idx="908">
                  <c:v>164.66814500000001</c:v>
                </c:pt>
                <c:pt idx="909">
                  <c:v>163.84786099999999</c:v>
                </c:pt>
                <c:pt idx="910">
                  <c:v>163.69606899999999</c:v>
                </c:pt>
                <c:pt idx="911">
                  <c:v>164.96677299999999</c:v>
                </c:pt>
                <c:pt idx="912">
                  <c:v>166.53062600000001</c:v>
                </c:pt>
                <c:pt idx="913">
                  <c:v>168.55656099999999</c:v>
                </c:pt>
                <c:pt idx="914">
                  <c:v>170.64658800000001</c:v>
                </c:pt>
                <c:pt idx="915">
                  <c:v>172.823508</c:v>
                </c:pt>
                <c:pt idx="916">
                  <c:v>174.61590799999999</c:v>
                </c:pt>
                <c:pt idx="917">
                  <c:v>176.50218100000001</c:v>
                </c:pt>
                <c:pt idx="918">
                  <c:v>177.90105700000001</c:v>
                </c:pt>
                <c:pt idx="919">
                  <c:v>179.13594499999999</c:v>
                </c:pt>
                <c:pt idx="920">
                  <c:v>179.83445900000001</c:v>
                </c:pt>
                <c:pt idx="921">
                  <c:v>180.579082</c:v>
                </c:pt>
                <c:pt idx="922">
                  <c:v>180.55425199999999</c:v>
                </c:pt>
                <c:pt idx="923">
                  <c:v>180.06471700000009</c:v>
                </c:pt>
                <c:pt idx="924">
                  <c:v>179.74099799999999</c:v>
                </c:pt>
                <c:pt idx="925">
                  <c:v>178.93335800000011</c:v>
                </c:pt>
                <c:pt idx="926">
                  <c:v>177.90563200000011</c:v>
                </c:pt>
                <c:pt idx="927">
                  <c:v>176.22996800000001</c:v>
                </c:pt>
                <c:pt idx="928">
                  <c:v>174.011132</c:v>
                </c:pt>
                <c:pt idx="929">
                  <c:v>173.454747</c:v>
                </c:pt>
                <c:pt idx="930">
                  <c:v>174.03528399999999</c:v>
                </c:pt>
                <c:pt idx="931">
                  <c:v>175.047988</c:v>
                </c:pt>
                <c:pt idx="932">
                  <c:v>175.27970500000001</c:v>
                </c:pt>
                <c:pt idx="933">
                  <c:v>175.50645800000001</c:v>
                </c:pt>
                <c:pt idx="934">
                  <c:v>175.19035400000001</c:v>
                </c:pt>
                <c:pt idx="935">
                  <c:v>175.116041</c:v>
                </c:pt>
                <c:pt idx="936">
                  <c:v>175.05956699999999</c:v>
                </c:pt>
                <c:pt idx="937">
                  <c:v>174.741241</c:v>
                </c:pt>
                <c:pt idx="938">
                  <c:v>174.59016199999999</c:v>
                </c:pt>
                <c:pt idx="939">
                  <c:v>175.57181800000001</c:v>
                </c:pt>
                <c:pt idx="940">
                  <c:v>175.44739000000001</c:v>
                </c:pt>
                <c:pt idx="941">
                  <c:v>176.89751999999999</c:v>
                </c:pt>
                <c:pt idx="942">
                  <c:v>177.616558</c:v>
                </c:pt>
                <c:pt idx="943">
                  <c:v>178.16997599999999</c:v>
                </c:pt>
                <c:pt idx="944">
                  <c:v>178.55550600000001</c:v>
                </c:pt>
                <c:pt idx="945">
                  <c:v>178.106844</c:v>
                </c:pt>
                <c:pt idx="946">
                  <c:v>177.89840100000001</c:v>
                </c:pt>
                <c:pt idx="947">
                  <c:v>178.04738400000011</c:v>
                </c:pt>
                <c:pt idx="948">
                  <c:v>178.64806899999999</c:v>
                </c:pt>
                <c:pt idx="949">
                  <c:v>179.551244</c:v>
                </c:pt>
                <c:pt idx="950">
                  <c:v>180.30233000000001</c:v>
                </c:pt>
                <c:pt idx="951">
                  <c:v>180.52842899999999</c:v>
                </c:pt>
                <c:pt idx="952">
                  <c:v>180.50057200000001</c:v>
                </c:pt>
                <c:pt idx="953">
                  <c:v>180.660979</c:v>
                </c:pt>
                <c:pt idx="954">
                  <c:v>180.671505</c:v>
                </c:pt>
                <c:pt idx="955">
                  <c:v>180.180082</c:v>
                </c:pt>
                <c:pt idx="956">
                  <c:v>179.91503399999999</c:v>
                </c:pt>
                <c:pt idx="957">
                  <c:v>178.21065800000011</c:v>
                </c:pt>
                <c:pt idx="958">
                  <c:v>176.57928100000001</c:v>
                </c:pt>
                <c:pt idx="959">
                  <c:v>176.656181</c:v>
                </c:pt>
                <c:pt idx="960">
                  <c:v>177.825333</c:v>
                </c:pt>
                <c:pt idx="961">
                  <c:v>179.30175299999999</c:v>
                </c:pt>
                <c:pt idx="962">
                  <c:v>180.21210400000001</c:v>
                </c:pt>
                <c:pt idx="963">
                  <c:v>180.141786</c:v>
                </c:pt>
                <c:pt idx="964">
                  <c:v>179.90352799999999</c:v>
                </c:pt>
                <c:pt idx="965">
                  <c:v>179.430949</c:v>
                </c:pt>
                <c:pt idx="966">
                  <c:v>180.13039499999999</c:v>
                </c:pt>
                <c:pt idx="967">
                  <c:v>181.9269810000001</c:v>
                </c:pt>
                <c:pt idx="968">
                  <c:v>184.455815</c:v>
                </c:pt>
                <c:pt idx="969">
                  <c:v>184.35505000000001</c:v>
                </c:pt>
                <c:pt idx="970">
                  <c:v>183.542284</c:v>
                </c:pt>
                <c:pt idx="971">
                  <c:v>183.44143600000001</c:v>
                </c:pt>
                <c:pt idx="972">
                  <c:v>183.65583799999999</c:v>
                </c:pt>
                <c:pt idx="973">
                  <c:v>184.35738900000001</c:v>
                </c:pt>
                <c:pt idx="974">
                  <c:v>184.36914400000001</c:v>
                </c:pt>
                <c:pt idx="975">
                  <c:v>185.00192100000001</c:v>
                </c:pt>
                <c:pt idx="976">
                  <c:v>184.67972599999999</c:v>
                </c:pt>
                <c:pt idx="977">
                  <c:v>185.15847500000001</c:v>
                </c:pt>
                <c:pt idx="978">
                  <c:v>184.721296</c:v>
                </c:pt>
                <c:pt idx="979">
                  <c:v>183.28831</c:v>
                </c:pt>
                <c:pt idx="980">
                  <c:v>182.66863499999999</c:v>
                </c:pt>
                <c:pt idx="981">
                  <c:v>182.16312600000001</c:v>
                </c:pt>
                <c:pt idx="982">
                  <c:v>181.48669200000001</c:v>
                </c:pt>
                <c:pt idx="983">
                  <c:v>181.32134500000001</c:v>
                </c:pt>
                <c:pt idx="984">
                  <c:v>181.61679799999999</c:v>
                </c:pt>
                <c:pt idx="985">
                  <c:v>181.521107</c:v>
                </c:pt>
                <c:pt idx="986">
                  <c:v>181.27290400000001</c:v>
                </c:pt>
                <c:pt idx="987">
                  <c:v>180.92615200000009</c:v>
                </c:pt>
                <c:pt idx="988">
                  <c:v>180.87487200000001</c:v>
                </c:pt>
                <c:pt idx="989">
                  <c:v>180.75547900000001</c:v>
                </c:pt>
                <c:pt idx="990">
                  <c:v>180.57173299999999</c:v>
                </c:pt>
                <c:pt idx="991">
                  <c:v>180.703622</c:v>
                </c:pt>
                <c:pt idx="992">
                  <c:v>180.68544800000001</c:v>
                </c:pt>
                <c:pt idx="993">
                  <c:v>180.92193800000001</c:v>
                </c:pt>
                <c:pt idx="994">
                  <c:v>180.82175100000009</c:v>
                </c:pt>
                <c:pt idx="995">
                  <c:v>179.91492199999999</c:v>
                </c:pt>
                <c:pt idx="996">
                  <c:v>179.52772400000001</c:v>
                </c:pt>
                <c:pt idx="997">
                  <c:v>179.263353</c:v>
                </c:pt>
                <c:pt idx="998">
                  <c:v>178.33615699999999</c:v>
                </c:pt>
                <c:pt idx="999">
                  <c:v>177.53596099999999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8A-439C-A07A-C695D0D98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1958880"/>
        <c:axId val="1931864480"/>
      </c:lineChart>
      <c:catAx>
        <c:axId val="1931958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Zeitverschiebung [min]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931864480"/>
        <c:crosses val="autoZero"/>
        <c:auto val="1"/>
        <c:lblAlgn val="ctr"/>
        <c:lblOffset val="100"/>
        <c:tickLblSkip val="111"/>
        <c:noMultiLvlLbl val="0"/>
      </c:catAx>
      <c:valAx>
        <c:axId val="193186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de-DE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Kreuzkorrelation [kW^2]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93195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BC57151-A14F-4209-9F77-F6678AFA4A9F}" type="datetimeFigureOut">
              <a:rPr lang="de-DE" altLang="de-DE"/>
              <a:pPr/>
              <a:t>01.06.2022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1882550-64AB-40B7-97E1-93FC9AC5915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650C83F2-0196-47DE-B5DE-81288B61AFA9}" type="datetimeFigureOut">
              <a:rPr lang="de-DE" altLang="de-DE"/>
              <a:pPr/>
              <a:t>01.06.2022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4B70B4F-3B79-4FDF-B3C2-81CE213FD72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926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467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23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568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11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Rogows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473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03" y="6043280"/>
            <a:ext cx="3521297" cy="8136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 bwMode="gray">
          <a:xfrm>
            <a:off x="300507" y="5796233"/>
            <a:ext cx="1150937" cy="2586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:</a:t>
            </a: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300507" y="6081794"/>
            <a:ext cx="1150937" cy="2520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Betreuer:</a:t>
            </a: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438745" y="6081793"/>
            <a:ext cx="3531552" cy="25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66700" indent="-266700">
              <a:buNone/>
              <a:defRPr lang="de-DE" sz="1200" b="0" dirty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indent="0"/>
            <a:r>
              <a:rPr lang="de-DE" dirty="0"/>
              <a:t>Name 1. Betreuer</a:t>
            </a:r>
          </a:p>
        </p:txBody>
      </p:sp>
      <p:sp>
        <p:nvSpPr>
          <p:cNvPr id="16" name="Textplatzhalter 6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438019" y="6333793"/>
            <a:ext cx="3532278" cy="25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66700" indent="-266700">
              <a:buNone/>
              <a:defRPr lang="de-DE" sz="1200" b="0" dirty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indent="0"/>
            <a:r>
              <a:rPr lang="de-DE" dirty="0"/>
              <a:t>Name 2. Betreuer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438019" y="5814772"/>
            <a:ext cx="8066087" cy="25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66700" indent="-266700">
              <a:buNone/>
              <a:defRPr lang="de-DE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indent="0"/>
            <a:r>
              <a:rPr lang="de-DE" dirty="0"/>
              <a:t>Name durch klicken hinzufügen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23232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 rot="16200000">
            <a:off x="11520467" y="3843926"/>
            <a:ext cx="1186657" cy="228600"/>
          </a:xfrm>
          <a:prstGeom prst="rect">
            <a:avLst/>
          </a:prstGeom>
        </p:spPr>
        <p:txBody>
          <a:bodyPr vert="horz" wrap="square" lIns="90000" tIns="46800" rIns="90000" bIns="46800" rtlCol="0">
            <a:noAutofit/>
          </a:bodyPr>
          <a:lstStyle/>
          <a:p>
            <a:pPr marL="0" indent="0" algn="l">
              <a:lnSpc>
                <a:spcPct val="114000"/>
              </a:lnSpc>
              <a:spcBef>
                <a:spcPts val="1200"/>
              </a:spcBef>
              <a:spcAft>
                <a:spcPts val="54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de-DE" sz="700" dirty="0">
                <a:solidFill>
                  <a:schemeClr val="bg1">
                    <a:lumMod val="75000"/>
                  </a:schemeClr>
                </a:solidFill>
              </a:rPr>
              <a:t>Foto: Martin Braun</a:t>
            </a:r>
          </a:p>
        </p:txBody>
      </p:sp>
    </p:spTree>
    <p:extLst>
      <p:ext uri="{BB962C8B-B14F-4D97-AF65-F5344CB8AC3E}">
        <p14:creationId xmlns:p14="http://schemas.microsoft.com/office/powerpoint/2010/main" val="50708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84175" y="1412875"/>
            <a:ext cx="5549899" cy="46259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6257925" y="1412875"/>
            <a:ext cx="5549901" cy="46259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000" y="1079810"/>
            <a:ext cx="55512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 dirty="0"/>
              <a:t>Überschrift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56626" y="1079810"/>
            <a:ext cx="55512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 dirty="0"/>
              <a:t>Überschrift bearbeiten</a:t>
            </a:r>
          </a:p>
        </p:txBody>
      </p:sp>
    </p:spTree>
    <p:extLst>
      <p:ext uri="{BB962C8B-B14F-4D97-AF65-F5344CB8AC3E}">
        <p14:creationId xmlns:p14="http://schemas.microsoft.com/office/powerpoint/2010/main" val="72919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de-DE" altLang="de-DE" sz="900" dirty="0">
                <a:solidFill>
                  <a:schemeClr val="tx2"/>
                </a:solidFill>
              </a:rPr>
              <a:t>Vorname Nachname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360363" y="8143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4A28B4C-7DD0-4A3A-B049-87ABF3414846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>
              <a:solidFill>
                <a:schemeClr val="tx2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03" y="6037264"/>
            <a:ext cx="3521297" cy="813600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000" y="107981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 dirty="0"/>
              <a:t>Überschrift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197850" y="1404938"/>
            <a:ext cx="3646488" cy="4230687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84175" y="1412875"/>
            <a:ext cx="7454900" cy="46259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5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17" y="1684800"/>
            <a:ext cx="11484000" cy="3632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/>
            </a:lvl1pPr>
          </a:lstStyle>
          <a:p>
            <a:pPr lvl="0"/>
            <a:r>
              <a:rPr lang="de-DE" noProof="0" dirty="0"/>
              <a:t>Diagramm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000" y="107981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 dirty="0"/>
              <a:t>Überschrift bearbeiten</a:t>
            </a:r>
          </a:p>
        </p:txBody>
      </p:sp>
    </p:spTree>
    <p:extLst>
      <p:ext uri="{BB962C8B-B14F-4D97-AF65-F5344CB8AC3E}">
        <p14:creationId xmlns:p14="http://schemas.microsoft.com/office/powerpoint/2010/main" val="423769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3200" b="1" dirty="0">
                <a:solidFill>
                  <a:schemeClr val="tx2"/>
                </a:solidFill>
              </a:rPr>
              <a:t>Vielen Dank</a:t>
            </a:r>
            <a:br>
              <a:rPr lang="de-DE" altLang="de-DE" sz="3200" b="1" dirty="0">
                <a:solidFill>
                  <a:schemeClr val="tx2"/>
                </a:solidFill>
              </a:rPr>
            </a:br>
            <a:r>
              <a:rPr lang="de-DE" altLang="de-DE" sz="3200" b="1" dirty="0">
                <a:solidFill>
                  <a:schemeClr val="tx2"/>
                </a:solidFill>
              </a:rPr>
              <a:t>für Ihre Aufmerksamkeit</a:t>
            </a:r>
            <a:endParaRPr lang="en-US" altLang="de-DE" sz="3200" b="1" dirty="0">
              <a:solidFill>
                <a:schemeClr val="tx2"/>
              </a:solidFill>
            </a:endParaRPr>
          </a:p>
        </p:txBody>
      </p:sp>
      <p:cxnSp>
        <p:nvCxnSpPr>
          <p:cNvPr id="5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03" y="6037264"/>
            <a:ext cx="3521297" cy="813600"/>
          </a:xfrm>
          <a:prstGeom prst="rect">
            <a:avLst/>
          </a:prstGeom>
        </p:spPr>
      </p:pic>
      <p:sp>
        <p:nvSpPr>
          <p:cNvPr id="7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011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(alternati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e-DE" altLang="de-DE" sz="3200" b="1" dirty="0">
                <a:solidFill>
                  <a:schemeClr val="tx2"/>
                </a:solidFill>
              </a:rPr>
              <a:t>Vielen Dank für Ihre </a:t>
            </a:r>
          </a:p>
          <a:p>
            <a:pPr algn="ctr" eaLnBrk="1" hangingPunct="1">
              <a:lnSpc>
                <a:spcPct val="90000"/>
              </a:lnSpc>
            </a:pPr>
            <a:r>
              <a:rPr lang="de-DE" altLang="de-DE" sz="3200" b="1" dirty="0">
                <a:solidFill>
                  <a:schemeClr val="tx2"/>
                </a:solidFill>
              </a:rPr>
              <a:t>Aufmerksamkeit</a:t>
            </a:r>
            <a:endParaRPr lang="en-US" altLang="de-DE" sz="3200" b="1" dirty="0">
              <a:solidFill>
                <a:schemeClr val="tx2"/>
              </a:solidFill>
            </a:endParaRPr>
          </a:p>
        </p:txBody>
      </p:sp>
      <p:cxnSp>
        <p:nvCxnSpPr>
          <p:cNvPr id="5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03" y="6037264"/>
            <a:ext cx="3521297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4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ü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473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03" y="6043280"/>
            <a:ext cx="3521297" cy="8136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 bwMode="gray">
          <a:xfrm>
            <a:off x="300507" y="5796233"/>
            <a:ext cx="1150937" cy="2586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:</a:t>
            </a: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300507" y="6081794"/>
            <a:ext cx="1150937" cy="2520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Betreuer:</a:t>
            </a: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438745" y="6081793"/>
            <a:ext cx="3531552" cy="25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66700" indent="-266700">
              <a:buNone/>
              <a:defRPr lang="de-DE" sz="1200" b="0" dirty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indent="0"/>
            <a:r>
              <a:rPr lang="de-DE" dirty="0"/>
              <a:t>Name 1. Betreuer</a:t>
            </a:r>
          </a:p>
        </p:txBody>
      </p:sp>
      <p:sp>
        <p:nvSpPr>
          <p:cNvPr id="16" name="Textplatzhalter 6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438019" y="6333793"/>
            <a:ext cx="3532278" cy="25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66700" indent="-266700">
              <a:buNone/>
              <a:defRPr lang="de-DE" sz="1200" b="0" dirty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indent="0"/>
            <a:r>
              <a:rPr lang="de-DE" dirty="0"/>
              <a:t>Name 2. Betreuer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438019" y="5814772"/>
            <a:ext cx="8066087" cy="25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66700" indent="-266700">
              <a:buNone/>
              <a:defRPr lang="de-DE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indent="0"/>
            <a:r>
              <a:rPr lang="de-DE" dirty="0"/>
              <a:t>Name durch klicken hinzufügen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0" b="9457"/>
          <a:stretch/>
        </p:blipFill>
        <p:spPr>
          <a:xfrm>
            <a:off x="0" y="-12032"/>
            <a:ext cx="12192000" cy="4549565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 rot="16200000">
            <a:off x="11594511" y="3957424"/>
            <a:ext cx="991778" cy="228600"/>
          </a:xfrm>
          <a:prstGeom prst="rect">
            <a:avLst/>
          </a:prstGeom>
        </p:spPr>
        <p:txBody>
          <a:bodyPr vert="horz" wrap="square" lIns="90000" tIns="46800" rIns="90000" bIns="46800" rtlCol="0">
            <a:noAutofit/>
          </a:bodyPr>
          <a:lstStyle/>
          <a:p>
            <a:pPr marL="0" indent="0" algn="l">
              <a:lnSpc>
                <a:spcPct val="114000"/>
              </a:lnSpc>
              <a:spcBef>
                <a:spcPts val="1200"/>
              </a:spcBef>
              <a:spcAft>
                <a:spcPts val="54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de-DE" sz="700" dirty="0">
                <a:solidFill>
                  <a:schemeClr val="bg1">
                    <a:lumMod val="95000"/>
                  </a:schemeClr>
                </a:solidFill>
              </a:rPr>
              <a:t>Foto: Martin Braun</a:t>
            </a:r>
          </a:p>
        </p:txBody>
      </p:sp>
    </p:spTree>
    <p:extLst>
      <p:ext uri="{BB962C8B-B14F-4D97-AF65-F5344CB8AC3E}">
        <p14:creationId xmlns:p14="http://schemas.microsoft.com/office/powerpoint/2010/main" val="40731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chinkelstraß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473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03" y="6043280"/>
            <a:ext cx="3521297" cy="8136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 bwMode="gray">
          <a:xfrm>
            <a:off x="300507" y="5796233"/>
            <a:ext cx="1150937" cy="2586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:</a:t>
            </a: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300507" y="6081794"/>
            <a:ext cx="1150937" cy="2520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Betreuer:</a:t>
            </a: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438745" y="6081793"/>
            <a:ext cx="3531552" cy="25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66700" indent="-266700">
              <a:buNone/>
              <a:defRPr lang="de-DE" sz="1200" b="0" dirty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indent="0"/>
            <a:r>
              <a:rPr lang="de-DE" dirty="0"/>
              <a:t>Name 1. Betreuer</a:t>
            </a:r>
          </a:p>
        </p:txBody>
      </p:sp>
      <p:sp>
        <p:nvSpPr>
          <p:cNvPr id="16" name="Textplatzhalter 6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438019" y="6333793"/>
            <a:ext cx="3532278" cy="25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66700" indent="-266700">
              <a:buNone/>
              <a:defRPr lang="de-DE" sz="1200" b="0" dirty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indent="0"/>
            <a:r>
              <a:rPr lang="de-DE" dirty="0"/>
              <a:t>Name 2. Betreuer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438019" y="5814772"/>
            <a:ext cx="8066087" cy="25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66700" indent="-266700">
              <a:buNone/>
              <a:defRPr lang="de-DE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indent="0"/>
            <a:r>
              <a:rPr lang="de-DE" dirty="0"/>
              <a:t>Name durch klicken hinzufügen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11340847" y="4394746"/>
            <a:ext cx="1186657" cy="228600"/>
          </a:xfrm>
          <a:prstGeom prst="rect">
            <a:avLst/>
          </a:prstGeom>
        </p:spPr>
        <p:txBody>
          <a:bodyPr vert="horz" wrap="square" lIns="90000" tIns="46800" rIns="90000" bIns="46800" rtlCol="0">
            <a:noAutofit/>
          </a:bodyPr>
          <a:lstStyle/>
          <a:p>
            <a:pPr marL="0" indent="0" algn="l">
              <a:lnSpc>
                <a:spcPct val="114000"/>
              </a:lnSpc>
              <a:spcBef>
                <a:spcPts val="1200"/>
              </a:spcBef>
              <a:spcAft>
                <a:spcPts val="54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de-DE" sz="700" dirty="0">
                <a:solidFill>
                  <a:schemeClr val="bg1"/>
                </a:solidFill>
              </a:rPr>
              <a:t>Foto: Martin Braun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4" r="1025" b="2870"/>
          <a:stretch/>
        </p:blipFill>
        <p:spPr>
          <a:xfrm>
            <a:off x="0" y="0"/>
            <a:ext cx="12194006" cy="45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8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neut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-1776413" y="479425"/>
            <a:ext cx="1576388" cy="1323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 b="1"/>
              <a:t>Institutslogo:</a:t>
            </a:r>
          </a:p>
          <a:p>
            <a:pPr eaLnBrk="1" hangingPunct="1">
              <a:buFontTx/>
              <a:buChar char="-"/>
            </a:pPr>
            <a:r>
              <a:rPr lang="de-DE" altLang="de-DE" sz="1000"/>
              <a:t>Dateiformat: PNG in RGB</a:t>
            </a:r>
          </a:p>
          <a:p>
            <a:pPr eaLnBrk="1" hangingPunct="1">
              <a:buFontTx/>
              <a:buChar char="-"/>
            </a:pPr>
            <a:r>
              <a:rPr lang="de-DE" altLang="de-DE" sz="1000"/>
              <a:t>Skalieren auf</a:t>
            </a:r>
          </a:p>
          <a:p>
            <a:pPr eaLnBrk="1" hangingPunct="1"/>
            <a:r>
              <a:rPr lang="de-DE" altLang="de-DE" sz="1000"/>
              <a:t>     Höhe: 2,26 cm</a:t>
            </a:r>
          </a:p>
          <a:p>
            <a:pPr eaLnBrk="1" hangingPunct="1"/>
            <a:r>
              <a:rPr lang="de-DE" altLang="de-DE" sz="1000"/>
              <a:t>     (Breite variiert je nach   </a:t>
            </a:r>
          </a:p>
          <a:p>
            <a:pPr eaLnBrk="1" hangingPunct="1"/>
            <a:r>
              <a:rPr lang="de-DE" altLang="de-DE" sz="1000"/>
              <a:t>     Schutzraum)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03" y="6043280"/>
            <a:ext cx="3521297" cy="8136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 bwMode="gray">
          <a:xfrm>
            <a:off x="300507" y="5796233"/>
            <a:ext cx="1150937" cy="2586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:</a:t>
            </a:r>
          </a:p>
        </p:txBody>
      </p:sp>
      <p:sp>
        <p:nvSpPr>
          <p:cNvPr id="10" name="Textfeld 9"/>
          <p:cNvSpPr txBox="1"/>
          <p:nvPr userDrawn="1"/>
        </p:nvSpPr>
        <p:spPr bwMode="gray">
          <a:xfrm>
            <a:off x="300507" y="6081794"/>
            <a:ext cx="1150937" cy="2520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Betreuer: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438745" y="6081793"/>
            <a:ext cx="3531552" cy="25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66700" indent="-266700">
              <a:buNone/>
              <a:defRPr lang="de-DE" sz="1200" b="0" dirty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indent="0"/>
            <a:r>
              <a:rPr lang="de-DE" dirty="0"/>
              <a:t>Name 1. Betreuer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438019" y="6333793"/>
            <a:ext cx="3532278" cy="25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66700" indent="-266700">
              <a:buNone/>
              <a:defRPr lang="de-DE" sz="1200" b="0" dirty="0">
                <a:solidFill>
                  <a:schemeClr val="bg1">
                    <a:lumMod val="6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indent="0"/>
            <a:r>
              <a:rPr lang="de-DE" dirty="0"/>
              <a:t>Name 2. Betreuer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438019" y="5814772"/>
            <a:ext cx="8066087" cy="25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66700" indent="-266700">
              <a:buNone/>
              <a:defRPr lang="de-DE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indent="0"/>
            <a:r>
              <a:rPr lang="de-DE" dirty="0"/>
              <a:t>Name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59014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637674" y="1076826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Einleitung</a:t>
            </a:r>
          </a:p>
          <a:p>
            <a:pPr lvl="0"/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Grundlagen</a:t>
            </a:r>
          </a:p>
          <a:p>
            <a:pPr lvl="0"/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Modellierung</a:t>
            </a:r>
          </a:p>
          <a:p>
            <a:pPr lvl="0"/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Ergebnisse</a:t>
            </a:r>
          </a:p>
          <a:p>
            <a:pPr lvl="0"/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Zusammenfassung und Ausblick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337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2 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201600"/>
            <a:ext cx="11484000" cy="297711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83117" y="513331"/>
            <a:ext cx="5579643" cy="272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>
              <a:buFont typeface="Arial" panose="020B0604020202020204" pitchFamily="34" charset="0"/>
              <a:buNone/>
              <a:def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/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382588" y="1052513"/>
            <a:ext cx="11474450" cy="4986337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1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84175" y="1052513"/>
            <a:ext cx="11472863" cy="4986337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8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84175" y="1052513"/>
            <a:ext cx="5549899" cy="4986337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6257925" y="1052512"/>
            <a:ext cx="5549901" cy="4986337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7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000" y="107981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 dirty="0"/>
              <a:t>Überschrift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84175" y="1412875"/>
            <a:ext cx="11472863" cy="46259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6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de-DE" altLang="de-DE" sz="900" dirty="0">
                <a:solidFill>
                  <a:schemeClr val="tx2"/>
                </a:solidFill>
              </a:rPr>
              <a:t>Art der Präsentation  |  Vorname Nachname  |  Datum (DD.MM.YYYY)  |</a:t>
            </a:r>
          </a:p>
        </p:txBody>
      </p:sp>
      <p:cxnSp>
        <p:nvCxnSpPr>
          <p:cNvPr id="11" name="Gerader Verbinder 10"/>
          <p:cNvCxnSpPr/>
          <p:nvPr/>
        </p:nvCxnSpPr>
        <p:spPr>
          <a:xfrm>
            <a:off x="360363" y="8143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8E26321-E5F4-44ED-BD68-A284F3045C4B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>
              <a:solidFill>
                <a:schemeClr val="tx2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03" y="6043280"/>
            <a:ext cx="3521297" cy="813600"/>
          </a:xfrm>
          <a:prstGeom prst="rect">
            <a:avLst/>
          </a:prstGeom>
        </p:spPr>
      </p:pic>
      <p:sp>
        <p:nvSpPr>
          <p:cNvPr id="14" name="Titelplatzhalter 3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5" name="Textplatzhalter 4"/>
          <p:cNvSpPr>
            <a:spLocks noGrp="1"/>
          </p:cNvSpPr>
          <p:nvPr>
            <p:ph type="body" idx="1"/>
          </p:nvPr>
        </p:nvSpPr>
        <p:spPr>
          <a:xfrm>
            <a:off x="384000" y="1431758"/>
            <a:ext cx="11473200" cy="421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59" r:id="rId2"/>
    <p:sldLayoutId id="2147483861" r:id="rId3"/>
    <p:sldLayoutId id="2147483854" r:id="rId4"/>
    <p:sldLayoutId id="2147483849" r:id="rId5"/>
    <p:sldLayoutId id="2147483850" r:id="rId6"/>
    <p:sldLayoutId id="2147483838" r:id="rId7"/>
    <p:sldLayoutId id="2147483856" r:id="rId8"/>
    <p:sldLayoutId id="2147483839" r:id="rId9"/>
    <p:sldLayoutId id="2147483857" r:id="rId10"/>
    <p:sldLayoutId id="2147483846" r:id="rId11"/>
    <p:sldLayoutId id="2147483855" r:id="rId12"/>
    <p:sldLayoutId id="2147483840" r:id="rId13"/>
    <p:sldLayoutId id="2147483848" r:id="rId14"/>
    <p:sldLayoutId id="2147483852" r:id="rId15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000" b="1" kern="1200" dirty="0">
          <a:solidFill>
            <a:schemeClr val="tx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lnSpc>
          <a:spcPct val="113000"/>
        </a:lnSpc>
        <a:spcBef>
          <a:spcPts val="600"/>
        </a:spcBef>
        <a:spcAft>
          <a:spcPts val="500"/>
        </a:spcAft>
        <a:buClr>
          <a:schemeClr val="tx2"/>
        </a:buClr>
        <a:buFont typeface="Wingdings" panose="05000000000000000000" pitchFamily="2" charset="2"/>
        <a:buChar char="§"/>
        <a:tabLst>
          <a:tab pos="215900" algn="l"/>
        </a:tabLst>
        <a:defRPr lang="de-DE" sz="1600" kern="120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lnSpc>
          <a:spcPct val="113000"/>
        </a:lnSpc>
        <a:spcBef>
          <a:spcPct val="0"/>
        </a:spcBef>
        <a:spcAft>
          <a:spcPts val="400"/>
        </a:spcAft>
        <a:buClr>
          <a:schemeClr val="tx2"/>
        </a:buClr>
        <a:buFont typeface="Wingdings" panose="05000000000000000000" pitchFamily="2" charset="2"/>
        <a:buChar char="§"/>
        <a:tabLst>
          <a:tab pos="431800" algn="l"/>
        </a:tabLst>
        <a:defRPr lang="de-DE" sz="1400" kern="120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lnSpc>
          <a:spcPct val="113000"/>
        </a:lnSpc>
        <a:spcBef>
          <a:spcPct val="0"/>
        </a:spcBef>
        <a:spcAft>
          <a:spcPts val="4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647700" algn="l"/>
        </a:tabLst>
        <a:defRPr lang="de-DE" sz="1400" kern="120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792000" indent="-144000" algn="l" defTabSz="215900" rtl="0" eaLnBrk="1" fontAlgn="base" hangingPunct="1">
        <a:lnSpc>
          <a:spcPct val="113000"/>
        </a:lnSpc>
        <a:spcBef>
          <a:spcPct val="0"/>
        </a:spcBef>
        <a:spcAft>
          <a:spcPts val="4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63600" algn="l"/>
        </a:tabLst>
        <a:defRPr lang="de-DE" sz="1400" kern="120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936000" indent="-144000" algn="l" rtl="0" eaLnBrk="1" fontAlgn="base" hangingPunct="1">
        <a:lnSpc>
          <a:spcPct val="113000"/>
        </a:lnSpc>
        <a:spcBef>
          <a:spcPct val="0"/>
        </a:spcBef>
        <a:spcAft>
          <a:spcPts val="400"/>
        </a:spcAft>
        <a:buClr>
          <a:schemeClr val="tx2"/>
        </a:buClr>
        <a:buFont typeface="Wingdings" panose="05000000000000000000" pitchFamily="2" charset="2"/>
        <a:buChar char="§"/>
        <a:tabLst>
          <a:tab pos="895350" algn="l"/>
        </a:tabLst>
        <a:defRPr lang="en-US" sz="1400" kern="1200" dirty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0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2160" userDrawn="1">
          <p15:clr>
            <a:srgbClr val="F26B43"/>
          </p15:clr>
        </p15:guide>
        <p15:guide id="4" orient="horz" pos="890" userDrawn="1">
          <p15:clr>
            <a:srgbClr val="F26B43"/>
          </p15:clr>
        </p15:guide>
        <p15:guide id="5" pos="7469" userDrawn="1">
          <p15:clr>
            <a:srgbClr val="F26B43"/>
          </p15:clr>
        </p15:guide>
        <p15:guide id="6" orient="horz" pos="845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8" orient="horz" pos="516" userDrawn="1">
          <p15:clr>
            <a:srgbClr val="F26B43"/>
          </p15:clr>
        </p15:guide>
        <p15:guide id="9" pos="5314" userDrawn="1">
          <p15:clr>
            <a:srgbClr val="F26B43"/>
          </p15:clr>
        </p15:guide>
        <p15:guide id="10" orient="horz" pos="459" userDrawn="1">
          <p15:clr>
            <a:srgbClr val="F26B43"/>
          </p15:clr>
        </p15:guide>
        <p15:guide id="11" orient="horz" pos="119" userDrawn="1">
          <p15:clr>
            <a:srgbClr val="F26B43"/>
          </p15:clr>
        </p15:guide>
        <p15:guide id="12" pos="3840" userDrawn="1">
          <p15:clr>
            <a:srgbClr val="F26B43"/>
          </p15:clr>
        </p15:guide>
        <p15:guide id="13" pos="3942" userDrawn="1">
          <p15:clr>
            <a:srgbClr val="F26B43"/>
          </p15:clr>
        </p15:guide>
        <p15:guide id="14" pos="37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Methoden zum Vergleich multipler Smart Meter Messreihen 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Dominik </a:t>
            </a:r>
            <a:r>
              <a:rPr lang="de-DE" dirty="0" err="1"/>
              <a:t>Mildt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Chijun Zhang</a:t>
            </a:r>
          </a:p>
        </p:txBody>
      </p:sp>
    </p:spTree>
    <p:extLst>
      <p:ext uri="{BB962C8B-B14F-4D97-AF65-F5344CB8AC3E}">
        <p14:creationId xmlns:p14="http://schemas.microsoft.com/office/powerpoint/2010/main" val="237193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4000" y="487350"/>
            <a:ext cx="11484000" cy="297711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F9EE73-F709-4717-B475-CB5DE7BBEEA3}"/>
              </a:ext>
            </a:extLst>
          </p:cNvPr>
          <p:cNvSpPr txBox="1"/>
          <p:nvPr/>
        </p:nvSpPr>
        <p:spPr>
          <a:xfrm>
            <a:off x="641175" y="1104900"/>
            <a:ext cx="5953125" cy="40125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Einleitung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Theoretische Grundlagen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Beispielhafte Untersuchung 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Ergebnisse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Zusammenfassung und Ausblick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1A34FF-C650-4C50-BAEE-32CF9BDD1E31}"/>
              </a:ext>
            </a:extLst>
          </p:cNvPr>
          <p:cNvSpPr/>
          <p:nvPr/>
        </p:nvSpPr>
        <p:spPr bwMode="white">
          <a:xfrm>
            <a:off x="489568" y="4502517"/>
            <a:ext cx="6256338" cy="1194884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0B1B0FC3-6617-4A92-9D28-EB4442CB42A3}"/>
              </a:ext>
            </a:extLst>
          </p:cNvPr>
          <p:cNvSpPr/>
          <p:nvPr/>
        </p:nvSpPr>
        <p:spPr bwMode="gray">
          <a:xfrm rot="5400000">
            <a:off x="371643" y="3897340"/>
            <a:ext cx="221645" cy="191737"/>
          </a:xfrm>
          <a:prstGeom prst="triangl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114A9CF-C848-429B-A419-B897DBB6780F}"/>
              </a:ext>
            </a:extLst>
          </p:cNvPr>
          <p:cNvSpPr/>
          <p:nvPr/>
        </p:nvSpPr>
        <p:spPr bwMode="white">
          <a:xfrm>
            <a:off x="384000" y="1001077"/>
            <a:ext cx="6256338" cy="2261967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060A3B-D9FB-4EBA-81E7-15FCB3045626}"/>
              </a:ext>
            </a:extLst>
          </p:cNvPr>
          <p:cNvSpPr txBox="1"/>
          <p:nvPr/>
        </p:nvSpPr>
        <p:spPr>
          <a:xfrm>
            <a:off x="992751" y="6169367"/>
            <a:ext cx="6541524" cy="26795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Methoden zum Vergleich multipler Smart Meter Messreihen | Chijun Zhang | 03.08.2020</a:t>
            </a:r>
          </a:p>
        </p:txBody>
      </p:sp>
    </p:spTree>
    <p:extLst>
      <p:ext uri="{BB962C8B-B14F-4D97-AF65-F5344CB8AC3E}">
        <p14:creationId xmlns:p14="http://schemas.microsoft.com/office/powerpoint/2010/main" val="88389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4000" y="227000"/>
            <a:ext cx="11484000" cy="543600"/>
          </a:xfr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952990-E8CF-45FE-9A90-42456A75533E}"/>
              </a:ext>
            </a:extLst>
          </p:cNvPr>
          <p:cNvSpPr txBox="1"/>
          <p:nvPr/>
        </p:nvSpPr>
        <p:spPr>
          <a:xfrm>
            <a:off x="992751" y="6169367"/>
            <a:ext cx="6541524" cy="26795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Methoden zum Vergleich multipler Smart Meter Messreihen | Chijun Zhang | 03.08.2020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353820"/>
              </p:ext>
            </p:extLst>
          </p:nvPr>
        </p:nvGraphicFramePr>
        <p:xfrm>
          <a:off x="0" y="942092"/>
          <a:ext cx="6699479" cy="5106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EF083304-C255-48C3-884C-0D4CC93449D6}"/>
              </a:ext>
            </a:extLst>
          </p:cNvPr>
          <p:cNvSpPr/>
          <p:nvPr/>
        </p:nvSpPr>
        <p:spPr>
          <a:xfrm>
            <a:off x="6800700" y="1584895"/>
            <a:ext cx="5067300" cy="377017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Beim Verringern der Auflösung </a:t>
            </a:r>
          </a:p>
          <a:p>
            <a:pPr>
              <a:buClr>
                <a:schemeClr val="tx2"/>
              </a:buClr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Wingdings"/>
              </a:rPr>
              <a:t>      D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ie minimalen Korrelationswerte auf einem </a:t>
            </a:r>
          </a:p>
          <a:p>
            <a:pPr>
              <a:buClr>
                <a:schemeClr val="tx2"/>
              </a:buClr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         konstanten Niveau um 0</a:t>
            </a:r>
          </a:p>
          <a:p>
            <a:pPr>
              <a:buClr>
                <a:schemeClr val="tx2"/>
              </a:buClr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Wingdings"/>
              </a:rPr>
              <a:t>      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der maximale und durchschnittliche </a:t>
            </a:r>
          </a:p>
          <a:p>
            <a:pPr>
              <a:buClr>
                <a:schemeClr val="tx2"/>
              </a:buClr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         Korrelationswert steigen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Allgemein 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Wingdings"/>
              </a:rPr>
              <a:t>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Je geringer die Auflösung ist, desto mehr lineare Ähnlichkeit weisen alle Zeitreihen auf.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Sättigungseffekt: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Wingdings"/>
              </a:rPr>
              <a:t> Korrelation  Obergrenze</a:t>
            </a:r>
            <a:endParaRPr lang="de-DE" sz="1600" b="1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de-DE" sz="1600" b="1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</a:p>
          <a:p>
            <a:endParaRPr lang="de-DE" sz="1600" b="1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952990-E8CF-45FE-9A90-42456A75533E}"/>
              </a:ext>
            </a:extLst>
          </p:cNvPr>
          <p:cNvSpPr txBox="1"/>
          <p:nvPr/>
        </p:nvSpPr>
        <p:spPr>
          <a:xfrm>
            <a:off x="992751" y="6169367"/>
            <a:ext cx="6541524" cy="26795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Methoden zum Vergleich multipler Smart Meter Messreihen | Chijun Zhang | 03.08.2020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FDF435-2556-4B12-9A3B-B6ECB38BA1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F"/>
              </a:clrFrom>
              <a:clrTo>
                <a:srgbClr val="FE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7" y="822661"/>
            <a:ext cx="7053490" cy="26398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7364DEC-4DE7-483B-9BF3-1535AAA916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7" y="3443452"/>
            <a:ext cx="7072978" cy="263984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9BE7F98C-6C6B-4EED-BE25-36B6D71A3C97}"/>
              </a:ext>
            </a:extLst>
          </p:cNvPr>
          <p:cNvSpPr/>
          <p:nvPr/>
        </p:nvSpPr>
        <p:spPr>
          <a:xfrm>
            <a:off x="7439020" y="1036361"/>
            <a:ext cx="4581525" cy="34874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2"/>
              </a:buClr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Typische Stromverbrauchstage: Grün, Blau, Rot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E0C6F8A-8B35-44B8-BB21-F3E978C9CEC5}"/>
              </a:ext>
            </a:extLst>
          </p:cNvPr>
          <p:cNvSpPr/>
          <p:nvPr/>
        </p:nvSpPr>
        <p:spPr>
          <a:xfrm>
            <a:off x="7439019" y="3253331"/>
            <a:ext cx="4581525" cy="110888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2"/>
              </a:buClr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Blau: 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Grund- und Mittellast an den Frühlingstagen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Spitzenlast im Februar und März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Spitzenlast im Oktober und November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9B844B-1D39-4F8E-94F5-3CF1577F4444}"/>
              </a:ext>
            </a:extLst>
          </p:cNvPr>
          <p:cNvSpPr/>
          <p:nvPr/>
        </p:nvSpPr>
        <p:spPr>
          <a:xfrm>
            <a:off x="7439019" y="1894992"/>
            <a:ext cx="4581525" cy="84945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2"/>
              </a:buClr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Grün: 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Grund- und Mittellast an den Sommertagen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Keine hohe Spitzenlast </a:t>
            </a:r>
            <a:endParaRPr lang="de-DE" sz="1600" b="1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F74EC5-5E23-4540-8A39-EA6C2AE4ECF2}"/>
              </a:ext>
            </a:extLst>
          </p:cNvPr>
          <p:cNvSpPr/>
          <p:nvPr/>
        </p:nvSpPr>
        <p:spPr>
          <a:xfrm>
            <a:off x="7439019" y="4820062"/>
            <a:ext cx="4581525" cy="82851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2"/>
              </a:buClr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Rot: 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Spitzenlast im Januar, Februar und März 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Spitzenlast im Dezember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DE" sz="1600" b="1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de-DE" sz="1600" b="1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</a:p>
          <a:p>
            <a:endParaRPr lang="de-DE" sz="1600" b="1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63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4000" y="487350"/>
            <a:ext cx="11484000" cy="297711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F9EE73-F709-4717-B475-CB5DE7BBEEA3}"/>
              </a:ext>
            </a:extLst>
          </p:cNvPr>
          <p:cNvSpPr txBox="1"/>
          <p:nvPr/>
        </p:nvSpPr>
        <p:spPr>
          <a:xfrm>
            <a:off x="641175" y="1104900"/>
            <a:ext cx="5953125" cy="40125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Einleitung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Theoretische Grundlagen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Beispielhafte Untersuchung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Ergebnisse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Zusammenfassung und Ausblick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1A34FF-C650-4C50-BAEE-32CF9BDD1E31}"/>
              </a:ext>
            </a:extLst>
          </p:cNvPr>
          <p:cNvSpPr/>
          <p:nvPr/>
        </p:nvSpPr>
        <p:spPr bwMode="white">
          <a:xfrm>
            <a:off x="489568" y="5324475"/>
            <a:ext cx="6256338" cy="372926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0B1B0FC3-6617-4A92-9D28-EB4442CB42A3}"/>
              </a:ext>
            </a:extLst>
          </p:cNvPr>
          <p:cNvSpPr/>
          <p:nvPr/>
        </p:nvSpPr>
        <p:spPr bwMode="gray">
          <a:xfrm rot="5400000">
            <a:off x="371643" y="4802215"/>
            <a:ext cx="221645" cy="191737"/>
          </a:xfrm>
          <a:prstGeom prst="triangl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114A9CF-C848-429B-A419-B897DBB6780F}"/>
              </a:ext>
            </a:extLst>
          </p:cNvPr>
          <p:cNvSpPr/>
          <p:nvPr/>
        </p:nvSpPr>
        <p:spPr bwMode="white">
          <a:xfrm>
            <a:off x="214272" y="1062184"/>
            <a:ext cx="6256338" cy="3185893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567B070-C3AA-4C02-B879-3BA8CD9D689E}"/>
              </a:ext>
            </a:extLst>
          </p:cNvPr>
          <p:cNvSpPr txBox="1"/>
          <p:nvPr/>
        </p:nvSpPr>
        <p:spPr>
          <a:xfrm>
            <a:off x="992751" y="6169367"/>
            <a:ext cx="6541524" cy="26795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Methoden zum Vergleich multipler Smart Meter Messreihen | Chijun Zhang | 03.08.2020</a:t>
            </a:r>
          </a:p>
        </p:txBody>
      </p:sp>
    </p:spTree>
    <p:extLst>
      <p:ext uri="{BB962C8B-B14F-4D97-AF65-F5344CB8AC3E}">
        <p14:creationId xmlns:p14="http://schemas.microsoft.com/office/powerpoint/2010/main" val="1876242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>
          <a:xfrm>
            <a:off x="384000" y="239700"/>
            <a:ext cx="11484000" cy="543600"/>
          </a:xfrm>
        </p:spPr>
        <p:txBody>
          <a:bodyPr/>
          <a:lstStyle/>
          <a:p>
            <a:r>
              <a:rPr lang="de-DE" dirty="0"/>
              <a:t>Zusammenfassung</a:t>
            </a:r>
            <a:r>
              <a:rPr lang="en-US" dirty="0"/>
              <a:t> und </a:t>
            </a:r>
            <a:r>
              <a:rPr lang="de-DE" dirty="0"/>
              <a:t>Ausblick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4544183-4C14-454E-86E5-613D4B010046}"/>
              </a:ext>
            </a:extLst>
          </p:cNvPr>
          <p:cNvSpPr txBox="1"/>
          <p:nvPr/>
        </p:nvSpPr>
        <p:spPr>
          <a:xfrm>
            <a:off x="992751" y="6169367"/>
            <a:ext cx="6541524" cy="26795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Methoden zum Vergleich multipler Smart Meter Messreihen | Chijun Zhang | 03.08.2020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060883B-667E-4EAA-BA97-FB40480AE073}"/>
              </a:ext>
            </a:extLst>
          </p:cNvPr>
          <p:cNvSpPr/>
          <p:nvPr/>
        </p:nvSpPr>
        <p:spPr>
          <a:xfrm>
            <a:off x="525099" y="964807"/>
            <a:ext cx="11201802" cy="339817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Hintergrund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Energiewende: Erneuerbare Energien ersetzen fossile Energieträger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>
              <a:buClr>
                <a:schemeClr val="tx2"/>
              </a:buClr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Wingdings" panose="05000000000000000000" pitchFamily="2" charset="2"/>
              </a:rPr>
              <a:t>     Versorgung folgt Verbrauch  Versorgung und Verbrauch harmonisiert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Wingdings" panose="05000000000000000000" pitchFamily="2" charset="2"/>
              </a:rPr>
              <a:t>Einsatz der Smart Meter erfüllt die Anwendungen bei dieser Änderung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schemeClr val="tx2"/>
              </a:buClr>
            </a:pPr>
            <a:r>
              <a: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Theoretische Grundlagen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Smart Meter Daten </a:t>
            </a:r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sind Big 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Data 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Smart Meter Datenanalyse: Beschreibung, Prognose und Entscheidung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Ähnlichkeiten der Smart Meter Zeitreihen in Struktur und Form </a:t>
            </a:r>
          </a:p>
          <a:p>
            <a:pPr>
              <a:buClr>
                <a:schemeClr val="tx2"/>
              </a:buClr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schemeClr val="tx2"/>
              </a:buClr>
            </a:pPr>
            <a:r>
              <a: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Wingdings" panose="05000000000000000000" pitchFamily="2" charset="2"/>
              </a:rPr>
              <a:t>Beispielhafte</a:t>
            </a:r>
            <a:r>
              <a: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Untersuchung und Ergebnisse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Je geringer die Zeitauflösung ist, desto mehr Ähnlichkeit weisen die Zeitreihen auf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Zeitreihen können je nach Ähnlichkeit in verschiedene Gruppen klassifiziert werden</a:t>
            </a:r>
          </a:p>
          <a:p>
            <a:pPr>
              <a:buClr>
                <a:schemeClr val="tx2"/>
              </a:buClr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</a:p>
          <a:p>
            <a:endParaRPr lang="de-DE" sz="1600" b="1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D14F977-BE4F-499C-9B4D-25DA02B40339}"/>
              </a:ext>
            </a:extLst>
          </p:cNvPr>
          <p:cNvSpPr/>
          <p:nvPr/>
        </p:nvSpPr>
        <p:spPr>
          <a:xfrm>
            <a:off x="525099" y="4569889"/>
            <a:ext cx="11201802" cy="132291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Ausblick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Ähnlichkeit mithilfe expliziter Anwendungsfälle der Kreuzkorrelation in der Signalverarbeitung quantitativ untersuchen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  <a:sym typeface="Wingdings"/>
            </a:endParaRP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Wingdings"/>
              </a:rPr>
              <a:t>Zeitreihen  Standardlastprofile 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Wingdings"/>
              </a:rPr>
              <a:t>Typische Tageszeitverläufe des von den Smart Metern gemessenen Stromverbrauchs identifizieren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Wingdings" panose="05000000000000000000" pitchFamily="2" charset="2"/>
              </a:rPr>
              <a:t>Verwendung der Smart Meter Daten in der Praxis</a:t>
            </a:r>
            <a:endParaRPr lang="de-DE" sz="1600" b="1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de-DE" sz="1600" b="1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521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65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Backup</a:t>
            </a:r>
          </a:p>
        </p:txBody>
      </p:sp>
      <p:sp>
        <p:nvSpPr>
          <p:cNvPr id="4" name="Inhaltsplatzhalter 3"/>
          <p:cNvSpPr txBox="1">
            <a:spLocks/>
          </p:cNvSpPr>
          <p:nvPr/>
        </p:nvSpPr>
        <p:spPr>
          <a:xfrm>
            <a:off x="0" y="2475000"/>
            <a:ext cx="12192000" cy="1908000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600">
                <a:solidFill>
                  <a:schemeClr val="bg1"/>
                </a:solidFill>
              </a:rPr>
              <a:t>Backup</a:t>
            </a:r>
            <a:endParaRPr lang="de-DE" sz="6600" dirty="0">
              <a:solidFill>
                <a:schemeClr val="bg1"/>
              </a:solidFill>
            </a:endParaRPr>
          </a:p>
        </p:txBody>
      </p:sp>
      <p:sp>
        <p:nvSpPr>
          <p:cNvPr id="5" name="Textfeld 24">
            <a:extLst>
              <a:ext uri="{FF2B5EF4-FFF2-40B4-BE49-F238E27FC236}">
                <a16:creationId xmlns:a16="http://schemas.microsoft.com/office/drawing/2014/main" id="{67343B7D-93CA-45B3-AEA1-D77B630F4242}"/>
              </a:ext>
            </a:extLst>
          </p:cNvPr>
          <p:cNvSpPr txBox="1"/>
          <p:nvPr/>
        </p:nvSpPr>
        <p:spPr>
          <a:xfrm>
            <a:off x="992751" y="6169367"/>
            <a:ext cx="6541524" cy="26795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Methoden zum Vergleich multipler Smart Meter Messreihen | Chijun Zhang | 03.08.2020</a:t>
            </a:r>
          </a:p>
        </p:txBody>
      </p:sp>
    </p:spTree>
    <p:extLst>
      <p:ext uri="{BB962C8B-B14F-4D97-AF65-F5344CB8AC3E}">
        <p14:creationId xmlns:p14="http://schemas.microsoft.com/office/powerpoint/2010/main" val="146471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84000" y="239700"/>
            <a:ext cx="11484000" cy="543600"/>
          </a:xfrm>
        </p:spPr>
        <p:txBody>
          <a:bodyPr/>
          <a:lstStyle/>
          <a:p>
            <a:r>
              <a:rPr lang="de-DE" dirty="0"/>
              <a:t>Backup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F060883B-667E-4EAA-BA97-FB40480AE073}"/>
                  </a:ext>
                </a:extLst>
              </p:cNvPr>
              <p:cNvSpPr/>
              <p:nvPr/>
            </p:nvSpPr>
            <p:spPr>
              <a:xfrm>
                <a:off x="384000" y="1308614"/>
                <a:ext cx="5924004" cy="41523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6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Kovarianz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charset="0"/>
                        </a:rPr>
                        <m:t>𝑐</m:t>
                      </m:r>
                      <m:r>
                        <a:rPr lang="de-DE" sz="160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de-DE" sz="1600" i="1">
                              <a:latin typeface="Cambria Math" charset="0"/>
                            </a:rPr>
                            <m:t>𝑁</m:t>
                          </m:r>
                        </m:den>
                      </m:f>
                      <m:r>
                        <a:rPr lang="de-DE" sz="1600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600" i="1">
                              <a:latin typeface="Cambria Math" charset="0"/>
                            </a:rPr>
                            <m:t>𝑡</m:t>
                          </m:r>
                          <m:r>
                            <a:rPr lang="de-DE" sz="160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de-DE" sz="1600" i="1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e-DE" sz="16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de-DE" sz="1600">
                                  <a:latin typeface="Cambria Math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de-DE" sz="160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DE" sz="1600" i="1">
                              <a:latin typeface="Cambria Math" charset="0"/>
                            </a:rPr>
                            <m:t>−</m:t>
                          </m:r>
                          <m:r>
                            <a:rPr lang="de-DE" sz="1600">
                              <a:latin typeface="Cambria Math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6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de-DE" sz="1600">
                              <a:latin typeface="Cambria Math" charset="0"/>
                            </a:rPr>
                            <m:t>)</m:t>
                          </m:r>
                        </m:e>
                      </m:nary>
                      <m:r>
                        <a:rPr lang="de-DE" sz="1600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  <a:p>
                <a:endParaRPr lang="de-DE" sz="1600" b="1" dirty="0">
                  <a:solidFill>
                    <a:schemeClr val="tx2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  <a:p>
                <a:endParaRPr lang="de-DE" sz="1600" b="1" dirty="0">
                  <a:solidFill>
                    <a:schemeClr val="tx2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  <a:p>
                <a:r>
                  <a:rPr lang="de-DE" sz="16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Korrelation: </a:t>
                </a:r>
                <a:r>
                  <a:rPr lang="de-DE" sz="1600" b="1" dirty="0">
                    <a:solidFill>
                      <a:schemeClr val="tx2"/>
                    </a:solidFill>
                  </a:rPr>
                  <a:t>Korrelationskoeffizienten von </a:t>
                </a:r>
                <a:r>
                  <a:rPr lang="de-DE" sz="1600" b="1" dirty="0" err="1">
                    <a:solidFill>
                      <a:schemeClr val="tx2"/>
                    </a:solidFill>
                  </a:rPr>
                  <a:t>Bravais</a:t>
                </a:r>
                <a:r>
                  <a:rPr lang="de-DE" sz="1600" b="1" dirty="0">
                    <a:solidFill>
                      <a:schemeClr val="tx2"/>
                    </a:solidFill>
                  </a:rPr>
                  <a:t>-Pearson</a:t>
                </a:r>
                <a:endParaRPr lang="de-DE" sz="1600" b="1" dirty="0">
                  <a:solidFill>
                    <a:schemeClr val="tx2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charset="0"/>
                        </a:rPr>
                        <m:t>𝑟</m:t>
                      </m:r>
                      <m:r>
                        <a:rPr lang="de-DE" sz="1600" i="1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6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600" i="1">
                                  <a:latin typeface="Cambria Math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de-DE" sz="1600" i="1">
                              <a:latin typeface="Cambria Math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de-DE" sz="16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6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de-DE" sz="16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DE" sz="1600" i="1">
                              <a:latin typeface="Cambria Math" charset="0"/>
                            </a:rPr>
                            <m:t>− 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6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de-DE" sz="1600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de-DE" sz="1600" i="1">
                                  <a:latin typeface="Cambria Math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de-DE" sz="1600" i="1">
                                          <a:latin typeface="Cambria Math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sz="16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de-DE" sz="1600" i="1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de-DE" sz="1600" i="1">
                              <a:latin typeface="Cambria Math" charset="0"/>
                            </a:rPr>
                            <m:t>∙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de-DE" sz="1600" i="1">
                                  <a:latin typeface="Cambria Math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de-DE" sz="1600" i="1">
                                          <a:latin typeface="Cambria Math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sz="16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de-DE" sz="1600" i="1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de-DE" sz="1600" i="1">
                              <a:latin typeface="Cambria Math" charset="0"/>
                            </a:rPr>
                            <m:t> </m:t>
                          </m:r>
                        </m:den>
                      </m:f>
                      <m:r>
                        <a:rPr lang="de-DE" sz="1600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  <a:p>
                <a:endParaRPr lang="de-DE" sz="1600" dirty="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  <a:p>
                <a:endParaRPr lang="de-DE" sz="1600" dirty="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  <a:p>
                <a:r>
                  <a:rPr lang="de-DE" sz="1600" b="1" dirty="0">
                    <a:solidFill>
                      <a:schemeClr val="tx2"/>
                    </a:solidFill>
                    <a:ea typeface="ＭＳ Ｐゴシック" charset="0"/>
                    <a:cs typeface="Arial" panose="020B0604020202020204" pitchFamily="34" charset="0"/>
                  </a:rPr>
                  <a:t>Kreuzkorrelation</a:t>
                </a:r>
                <a:r>
                  <a:rPr lang="de-DE" sz="1600" dirty="0">
                    <a:ea typeface="ＭＳ Ｐゴシック" charset="0"/>
                    <a:cs typeface="Arial" panose="020B0604020202020204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de-DE" sz="1600" i="1">
                              <a:latin typeface="Cambria Math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charset="0"/>
                            </a:rPr>
                            <m:t>𝜏</m:t>
                          </m:r>
                        </m:e>
                      </m:d>
                      <m:r>
                        <a:rPr lang="de-DE" sz="16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600" i="1">
                              <a:latin typeface="Cambria Math" charset="0"/>
                            </a:rPr>
                            <m:t>𝑡</m:t>
                          </m:r>
                          <m:r>
                            <a:rPr lang="de-DE" sz="1600" i="1">
                              <a:latin typeface="Cambria Math" charset="0"/>
                            </a:rPr>
                            <m:t>=−∞</m:t>
                          </m:r>
                        </m:sub>
                        <m:sup>
                          <m:r>
                            <a:rPr lang="de-DE" sz="1600" i="1">
                              <a:latin typeface="Cambria Math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DE" sz="1600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de-DE" sz="16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de-DE" sz="1600" i="1">
                                  <a:latin typeface="Cambria Math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de-DE" sz="1600" i="1">
                              <a:latin typeface="Cambria Math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  <a:p>
                <a:endParaRPr lang="de-DE" sz="1600" dirty="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060883B-667E-4EAA-BA97-FB40480AE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0" y="1308614"/>
                <a:ext cx="5924004" cy="4152386"/>
              </a:xfrm>
              <a:prstGeom prst="rect">
                <a:avLst/>
              </a:prstGeom>
              <a:blipFill rotWithShape="0">
                <a:blip r:embed="rId2"/>
                <a:stretch>
                  <a:fillRect l="-513" t="-293" b="-19034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 2">
                <a:extLst>
                  <a:ext uri="{FF2B5EF4-FFF2-40B4-BE49-F238E27FC236}">
                    <a16:creationId xmlns:a16="http://schemas.microsoft.com/office/drawing/2014/main" id="{F060883B-667E-4EAA-BA97-FB40480AE073}"/>
                  </a:ext>
                </a:extLst>
              </p:cNvPr>
              <p:cNvSpPr/>
              <p:nvPr/>
            </p:nvSpPr>
            <p:spPr>
              <a:xfrm>
                <a:off x="7074296" y="1686439"/>
                <a:ext cx="4793704" cy="339673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6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Standardabweichung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charset="0"/>
                        </a:rPr>
                        <m:t>𝑠</m:t>
                      </m:r>
                      <m:r>
                        <a:rPr lang="de-DE" sz="1600">
                          <a:latin typeface="Cambria Math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60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de-DE" sz="160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1600" i="1">
                              <a:latin typeface="Cambria Math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60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600" i="1">
                                  <a:latin typeface="Cambria Math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de-DE" sz="1600">
                              <a:latin typeface="Cambria Math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de-DE" sz="160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>
                                      <a:latin typeface="Cambria Math" charset="0"/>
                                    </a:rPr>
                                    <m:t>(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de-DE" sz="160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de-DE" sz="1600">
                                      <a:latin typeface="Cambria Math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6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de-DE" sz="1600">
                                      <a:latin typeface="Cambria Math" charset="0"/>
                                    </a:rPr>
                                    <m:t> )</m:t>
                                  </m:r>
                                </m:e>
                                <m:sup>
                                  <m:r>
                                    <a:rPr lang="de-DE" sz="160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de-DE" sz="1600" dirty="0">
                  <a:latin typeface="Arial" panose="020B0604020202020204" pitchFamily="34" charset="0"/>
                </a:endParaRPr>
              </a:p>
              <a:p>
                <a:endParaRPr lang="de-DE" sz="1600" b="1" dirty="0">
                  <a:solidFill>
                    <a:schemeClr val="tx2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  <a:p>
                <a:endParaRPr lang="de-DE" sz="1600" b="1" dirty="0">
                  <a:solidFill>
                    <a:schemeClr val="tx2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  <a:p>
                <a:r>
                  <a:rPr lang="de-DE" sz="16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Manhattan Distanz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DE" sz="1600" i="1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latin typeface="Cambria Math" charset="0"/>
                        </a:rPr>
                        <m:t>+…+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de-DE" sz="1600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  <a:p>
                <a:endParaRPr lang="de-DE" sz="1600" dirty="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  <a:p>
                <a:endParaRPr lang="de-DE" sz="1600" dirty="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  <a:p>
                <a:r>
                  <a:rPr lang="de-DE" sz="16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Euklidische Distanz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DE" sz="1600" i="1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de-DE" sz="1600" i="1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6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6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600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6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6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600" i="1">
                              <a:latin typeface="Cambria Math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de-DE" sz="16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de-DE" sz="16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  <a:p>
                <a:endParaRPr lang="de-DE" sz="1600" dirty="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Rechteck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060883B-667E-4EAA-BA97-FB40480AE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296" y="1686439"/>
                <a:ext cx="4793704" cy="3396736"/>
              </a:xfrm>
              <a:prstGeom prst="rect">
                <a:avLst/>
              </a:prstGeom>
              <a:blipFill rotWithShape="0">
                <a:blip r:embed="rId3"/>
                <a:stretch>
                  <a:fillRect l="-507" t="-358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24">
            <a:extLst>
              <a:ext uri="{FF2B5EF4-FFF2-40B4-BE49-F238E27FC236}">
                <a16:creationId xmlns:a16="http://schemas.microsoft.com/office/drawing/2014/main" id="{67343B7D-93CA-45B3-AEA1-D77B630F4242}"/>
              </a:ext>
            </a:extLst>
          </p:cNvPr>
          <p:cNvSpPr txBox="1"/>
          <p:nvPr/>
        </p:nvSpPr>
        <p:spPr>
          <a:xfrm>
            <a:off x="992751" y="6169367"/>
            <a:ext cx="6541524" cy="26795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Methoden zum Vergleich multipler Smart Meter Messreihen | Chijun Zhang | 03.08.2020</a:t>
            </a:r>
          </a:p>
        </p:txBody>
      </p:sp>
    </p:spTree>
    <p:extLst>
      <p:ext uri="{BB962C8B-B14F-4D97-AF65-F5344CB8AC3E}">
        <p14:creationId xmlns:p14="http://schemas.microsoft.com/office/powerpoint/2010/main" val="3146357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84000" y="239700"/>
            <a:ext cx="11484000" cy="543600"/>
          </a:xfrm>
        </p:spPr>
        <p:txBody>
          <a:bodyPr/>
          <a:lstStyle/>
          <a:p>
            <a:r>
              <a:rPr lang="de-DE" dirty="0"/>
              <a:t>Backup</a:t>
            </a:r>
          </a:p>
        </p:txBody>
      </p:sp>
      <p:grpSp>
        <p:nvGrpSpPr>
          <p:cNvPr id="44" name="Gruppieren 10">
            <a:extLst>
              <a:ext uri="{FF2B5EF4-FFF2-40B4-BE49-F238E27FC236}">
                <a16:creationId xmlns:a16="http://schemas.microsoft.com/office/drawing/2014/main" id="{2E1D8897-8BB3-44E4-A924-8307EA7A8B6D}"/>
              </a:ext>
            </a:extLst>
          </p:cNvPr>
          <p:cNvGrpSpPr/>
          <p:nvPr/>
        </p:nvGrpSpPr>
        <p:grpSpPr>
          <a:xfrm>
            <a:off x="460200" y="1105414"/>
            <a:ext cx="4206620" cy="4605682"/>
            <a:chOff x="7705900" y="1359015"/>
            <a:chExt cx="4206620" cy="4605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hteck 113">
                  <a:extLst>
                    <a:ext uri="{FF2B5EF4-FFF2-40B4-BE49-F238E27FC236}">
                      <a16:creationId xmlns:a16="http://schemas.microsoft.com/office/drawing/2014/main" id="{AFFADF60-4D1D-4B17-BCD2-2CBA0EB61CD6}"/>
                    </a:ext>
                  </a:extLst>
                </p:cNvPr>
                <p:cNvSpPr/>
                <p:nvPr/>
              </p:nvSpPr>
              <p:spPr>
                <a:xfrm>
                  <a:off x="7705900" y="1359015"/>
                  <a:ext cx="4206620" cy="4605682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de-DE" sz="1600" b="1" dirty="0"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charset="0"/>
                      <a:cs typeface="Arial" panose="020B0604020202020204" pitchFamily="34" charset="0"/>
                    </a:rPr>
                    <a:t>Clustering-Algorithmen</a:t>
                  </a:r>
                </a:p>
                <a:p>
                  <a:endParaRPr lang="de-DE" sz="16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  <a:p>
                  <a:pPr marL="285750" indent="-285750"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</a:pP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K-</a:t>
                  </a:r>
                  <a:r>
                    <a:rPr lang="de-DE" sz="16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Means</a:t>
                  </a: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Clustering</a:t>
                  </a:r>
                </a:p>
                <a:p>
                  <a:pPr marL="284400" lvl="1">
                    <a:buClr>
                      <a:schemeClr val="tx2"/>
                    </a:buClr>
                  </a:pP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K beliebige Clusterzentren definieren</a:t>
                  </a:r>
                </a:p>
                <a:p>
                  <a:pPr marL="284400" lvl="1">
                    <a:buClr>
                      <a:schemeClr val="tx2"/>
                    </a:buClr>
                  </a:pP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Datenpunkt </a:t>
                  </a: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sym typeface="Wingdings" panose="05000000000000000000" pitchFamily="2" charset="2"/>
                    </a:rPr>
                    <a:t> nächstgelegenes Cluster</a:t>
                  </a:r>
                </a:p>
                <a:p>
                  <a:pPr marL="284400" lvl="1">
                    <a:buClr>
                      <a:schemeClr val="tx2"/>
                    </a:buClr>
                  </a:pP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sym typeface="Wingdings" panose="05000000000000000000" pitchFamily="2" charset="2"/>
                    </a:rPr>
                    <a:t>Clusterzentren erneut berechnen</a:t>
                  </a:r>
                </a:p>
                <a:p>
                  <a:pPr marL="284400" lvl="1">
                    <a:buClr>
                      <a:schemeClr val="tx2"/>
                    </a:buClr>
                  </a:pP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sym typeface="Wingdings" panose="05000000000000000000" pitchFamily="2" charset="2"/>
                    </a:rPr>
                    <a:t>Cluster in optimalen Positionen</a:t>
                  </a:r>
                </a:p>
                <a:p>
                  <a:pPr marL="285750" indent="-285750"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</a:pPr>
                  <a:endParaRPr lang="de-DE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pPr marL="285750" indent="-285750"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</a:pP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sym typeface="Wingdings" panose="05000000000000000000" pitchFamily="2" charset="2"/>
                    </a:rPr>
                    <a:t>Silhouette-Koeffizient: </a:t>
                  </a:r>
                </a:p>
                <a:p>
                  <a:pPr marL="284400">
                    <a:buClr>
                      <a:schemeClr val="tx2"/>
                    </a:buClr>
                  </a:pPr>
                  <a14:m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𝑆</m:t>
                      </m:r>
                      <m:r>
                        <a:rPr lang="de-DE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𝑏</m:t>
                              </m:r>
                            </m:e>
                          </m:acc>
                          <m:r>
                            <a:rPr lang="de-DE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de-DE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𝑚𝑎𝑥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{</m:t>
                          </m:r>
                          <m:acc>
                            <m:accPr>
                              <m:chr m:val="̅"/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</m:e>
                          </m:acc>
                          <m:r>
                            <a:rPr lang="de-DE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,   </m:t>
                          </m:r>
                          <m:acc>
                            <m:accPr>
                              <m:chr m:val="̅"/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𝑏</m:t>
                              </m:r>
                            </m:e>
                          </m:acc>
                          <m:r>
                            <a:rPr lang="de-DE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}</m:t>
                          </m:r>
                        </m:den>
                      </m:f>
                      <m:r>
                        <a:rPr lang="de-DE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∊[−1 ,1] </m:t>
                      </m:r>
                    </m:oMath>
                  </a14:m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sym typeface="Wingdings" panose="05000000000000000000" pitchFamily="2" charset="2"/>
                    </a:rPr>
                    <a:t> </a:t>
                  </a:r>
                </a:p>
                <a:p>
                  <a:pPr marL="284400">
                    <a:buClr>
                      <a:schemeClr val="tx2"/>
                    </a:buClr>
                  </a:pP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sym typeface="Wingdings" panose="05000000000000000000" pitchFamily="2" charset="2"/>
                    </a:rPr>
                    <a:t>K mit größtem Durchschnitts-</a:t>
                  </a:r>
                  <a14:m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𝑆</m:t>
                      </m:r>
                    </m:oMath>
                  </a14:m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sym typeface="Wingdings" panose="05000000000000000000" pitchFamily="2" charset="2"/>
                    </a:rPr>
                    <a:t> </a:t>
                  </a:r>
                </a:p>
                <a:p>
                  <a:pPr marL="284400">
                    <a:buClr>
                      <a:schemeClr val="tx2"/>
                    </a:buClr>
                  </a:pP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sym typeface="Wingdings" panose="05000000000000000000" pitchFamily="2" charset="2"/>
                    </a:rPr>
                    <a:t> Anzahl der Cluster</a:t>
                  </a:r>
                </a:p>
                <a:p>
                  <a:pPr>
                    <a:buClr>
                      <a:schemeClr val="tx2"/>
                    </a:buClr>
                  </a:pPr>
                  <a:endParaRPr lang="de-DE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  <a:p>
                  <a:pPr marL="285750" indent="-285750"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</a:pPr>
                  <a:r>
                    <a:rPr lang="de-DE" sz="16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Fuzzy</a:t>
                  </a: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C-</a:t>
                  </a:r>
                  <a:r>
                    <a:rPr lang="de-DE" sz="16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Means</a:t>
                  </a: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Clustering</a:t>
                  </a:r>
                </a:p>
                <a:p>
                  <a:pPr marL="284400">
                    <a:buClr>
                      <a:schemeClr val="tx2"/>
                    </a:buClr>
                  </a:pP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Beliebige Clusterzentren definieren</a:t>
                  </a:r>
                </a:p>
                <a:p>
                  <a:pPr marL="284400">
                    <a:buClr>
                      <a:schemeClr val="tx2"/>
                    </a:buClr>
                  </a:pP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Mitgliedschaftsgrade berechnen</a:t>
                  </a:r>
                </a:p>
                <a:p>
                  <a:pPr marL="284400">
                    <a:buClr>
                      <a:schemeClr val="tx2"/>
                    </a:buClr>
                  </a:pP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Clusterzentren erneut berechnen</a:t>
                  </a:r>
                </a:p>
                <a:p>
                  <a:pPr marL="284400">
                    <a:buClr>
                      <a:schemeClr val="tx2"/>
                    </a:buClr>
                  </a:pP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Zielfunktion minimal </a:t>
                  </a:r>
                </a:p>
                <a:p>
                  <a:pPr marL="284400">
                    <a:buClr>
                      <a:schemeClr val="tx2"/>
                    </a:buClr>
                  </a:pPr>
                  <a:endParaRPr lang="de-DE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hteck 11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FFADF60-4D1D-4B17-BCD2-2CBA0EB61C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5900" y="1359015"/>
                  <a:ext cx="4206620" cy="460568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77" t="-264" b="-2902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Pfeil: nach rechts 1">
              <a:extLst>
                <a:ext uri="{FF2B5EF4-FFF2-40B4-BE49-F238E27FC236}">
                  <a16:creationId xmlns:a16="http://schemas.microsoft.com/office/drawing/2014/main" id="{6D9351BC-9345-451A-9CD4-B92E4806CBB1}"/>
                </a:ext>
              </a:extLst>
            </p:cNvPr>
            <p:cNvSpPr/>
            <p:nvPr/>
          </p:nvSpPr>
          <p:spPr>
            <a:xfrm rot="5400000">
              <a:off x="7364650" y="2497377"/>
              <a:ext cx="950858" cy="226593"/>
            </a:xfrm>
            <a:prstGeom prst="rightArrow">
              <a:avLst/>
            </a:prstGeom>
            <a:solidFill>
              <a:schemeClr val="tx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err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47" name="Gerade Verbindung mit Pfeil 4">
              <a:extLst>
                <a:ext uri="{FF2B5EF4-FFF2-40B4-BE49-F238E27FC236}">
                  <a16:creationId xmlns:a16="http://schemas.microsoft.com/office/drawing/2014/main" id="{DA285494-5A61-4EA3-9880-38862D3D58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06225" y="2516886"/>
              <a:ext cx="1608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Gerader Verbinder 8">
              <a:extLst>
                <a:ext uri="{FF2B5EF4-FFF2-40B4-BE49-F238E27FC236}">
                  <a16:creationId xmlns:a16="http://schemas.microsoft.com/office/drawing/2014/main" id="{23BC4352-B1D7-4A6F-B0B9-2FF37FD6D488}"/>
                </a:ext>
              </a:extLst>
            </p:cNvPr>
            <p:cNvCxnSpPr>
              <a:cxnSpLocks/>
            </p:cNvCxnSpPr>
            <p:nvPr/>
          </p:nvCxnSpPr>
          <p:spPr>
            <a:xfrm>
              <a:off x="11096625" y="2766236"/>
              <a:ext cx="77049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Gerader Verbinder 128">
              <a:extLst>
                <a:ext uri="{FF2B5EF4-FFF2-40B4-BE49-F238E27FC236}">
                  <a16:creationId xmlns:a16="http://schemas.microsoft.com/office/drawing/2014/main" id="{7A8A478D-F6F8-4CC8-B1D5-64E1A54B9D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67117" y="2506295"/>
              <a:ext cx="0" cy="25994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Gerader Verbinder 134">
              <a:extLst>
                <a:ext uri="{FF2B5EF4-FFF2-40B4-BE49-F238E27FC236}">
                  <a16:creationId xmlns:a16="http://schemas.microsoft.com/office/drawing/2014/main" id="{E0DC0B50-E82C-44F9-974E-8990050EE1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3376" y="2498675"/>
              <a:ext cx="1143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Gerader Verbinder 137">
              <a:extLst>
                <a:ext uri="{FF2B5EF4-FFF2-40B4-BE49-F238E27FC236}">
                  <a16:creationId xmlns:a16="http://schemas.microsoft.com/office/drawing/2014/main" id="{9FDD48A6-FFF6-4D75-8D4A-170F1FBA1F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3376" y="2494597"/>
              <a:ext cx="0" cy="25994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Gerade Verbindung mit Pfeil 138">
              <a:extLst>
                <a:ext uri="{FF2B5EF4-FFF2-40B4-BE49-F238E27FC236}">
                  <a16:creationId xmlns:a16="http://schemas.microsoft.com/office/drawing/2014/main" id="{78915C4B-8384-4A74-A62C-525168C25A76}"/>
                </a:ext>
              </a:extLst>
            </p:cNvPr>
            <p:cNvCxnSpPr>
              <a:cxnSpLocks/>
            </p:cNvCxnSpPr>
            <p:nvPr/>
          </p:nvCxnSpPr>
          <p:spPr>
            <a:xfrm>
              <a:off x="7953376" y="2754538"/>
              <a:ext cx="12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Pfeil: nach rechts 29">
              <a:extLst>
                <a:ext uri="{FF2B5EF4-FFF2-40B4-BE49-F238E27FC236}">
                  <a16:creationId xmlns:a16="http://schemas.microsoft.com/office/drawing/2014/main" id="{F7297652-C007-49F8-882D-197B5AFD1D8D}"/>
                </a:ext>
              </a:extLst>
            </p:cNvPr>
            <p:cNvSpPr/>
            <p:nvPr/>
          </p:nvSpPr>
          <p:spPr>
            <a:xfrm rot="5400000">
              <a:off x="7364650" y="5335363"/>
              <a:ext cx="950858" cy="226593"/>
            </a:xfrm>
            <a:prstGeom prst="rightArrow">
              <a:avLst/>
            </a:prstGeom>
            <a:solidFill>
              <a:schemeClr val="tx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err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54" name="Gerader Verbinder 175">
              <a:extLst>
                <a:ext uri="{FF2B5EF4-FFF2-40B4-BE49-F238E27FC236}">
                  <a16:creationId xmlns:a16="http://schemas.microsoft.com/office/drawing/2014/main" id="{91BA8C55-1C68-42C2-B7C3-A38C2F524F8F}"/>
                </a:ext>
              </a:extLst>
            </p:cNvPr>
            <p:cNvCxnSpPr>
              <a:cxnSpLocks/>
            </p:cNvCxnSpPr>
            <p:nvPr/>
          </p:nvCxnSpPr>
          <p:spPr>
            <a:xfrm>
              <a:off x="11089005" y="5626466"/>
              <a:ext cx="438225" cy="369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Gerader Verbinder 181">
              <a:extLst>
                <a:ext uri="{FF2B5EF4-FFF2-40B4-BE49-F238E27FC236}">
                  <a16:creationId xmlns:a16="http://schemas.microsoft.com/office/drawing/2014/main" id="{69869E3C-2829-4906-A5AF-BF30412150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7230" y="5374061"/>
              <a:ext cx="0" cy="25994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Gerade Verbindung mit Pfeil 182">
              <a:extLst>
                <a:ext uri="{FF2B5EF4-FFF2-40B4-BE49-F238E27FC236}">
                  <a16:creationId xmlns:a16="http://schemas.microsoft.com/office/drawing/2014/main" id="{9376C54A-3E21-4A76-A4CE-268BE3823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76606" y="5374061"/>
              <a:ext cx="5506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Gerader Verbinder 192">
              <a:extLst>
                <a:ext uri="{FF2B5EF4-FFF2-40B4-BE49-F238E27FC236}">
                  <a16:creationId xmlns:a16="http://schemas.microsoft.com/office/drawing/2014/main" id="{A288DCB5-0ECD-4268-B9D2-FB9F33E58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3376" y="5352365"/>
              <a:ext cx="1143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Gerader Verbinder 195">
              <a:extLst>
                <a:ext uri="{FF2B5EF4-FFF2-40B4-BE49-F238E27FC236}">
                  <a16:creationId xmlns:a16="http://schemas.microsoft.com/office/drawing/2014/main" id="{6EA33CE4-CD0A-4314-8AB2-0B5FC99F9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3376" y="5348287"/>
              <a:ext cx="0" cy="25994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Gerade Verbindung mit Pfeil 196">
              <a:extLst>
                <a:ext uri="{FF2B5EF4-FFF2-40B4-BE49-F238E27FC236}">
                  <a16:creationId xmlns:a16="http://schemas.microsoft.com/office/drawing/2014/main" id="{C599D818-71F8-4C10-8EB2-729B727E6339}"/>
                </a:ext>
              </a:extLst>
            </p:cNvPr>
            <p:cNvCxnSpPr>
              <a:cxnSpLocks/>
            </p:cNvCxnSpPr>
            <p:nvPr/>
          </p:nvCxnSpPr>
          <p:spPr>
            <a:xfrm>
              <a:off x="7953376" y="5608228"/>
              <a:ext cx="12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0" name="Gruppieren 225">
              <a:extLst>
                <a:ext uri="{FF2B5EF4-FFF2-40B4-BE49-F238E27FC236}">
                  <a16:creationId xmlns:a16="http://schemas.microsoft.com/office/drawing/2014/main" id="{725D48A0-CED8-4B18-AFA5-32A7CA054032}"/>
                </a:ext>
              </a:extLst>
            </p:cNvPr>
            <p:cNvGrpSpPr/>
            <p:nvPr/>
          </p:nvGrpSpPr>
          <p:grpSpPr>
            <a:xfrm>
              <a:off x="10348173" y="3133901"/>
              <a:ext cx="1516303" cy="1103594"/>
              <a:chOff x="10356693" y="3204904"/>
              <a:chExt cx="1516303" cy="1103594"/>
            </a:xfrm>
          </p:grpSpPr>
          <p:sp>
            <p:nvSpPr>
              <p:cNvPr id="61" name="Ellipse 26">
                <a:extLst>
                  <a:ext uri="{FF2B5EF4-FFF2-40B4-BE49-F238E27FC236}">
                    <a16:creationId xmlns:a16="http://schemas.microsoft.com/office/drawing/2014/main" id="{DF3B2288-FA15-47D8-83A3-C25B7F404FEA}"/>
                  </a:ext>
                </a:extLst>
              </p:cNvPr>
              <p:cNvSpPr/>
              <p:nvPr/>
            </p:nvSpPr>
            <p:spPr>
              <a:xfrm>
                <a:off x="10356693" y="3324785"/>
                <a:ext cx="628433" cy="61667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" name="Ellipse 27">
                <a:extLst>
                  <a:ext uri="{FF2B5EF4-FFF2-40B4-BE49-F238E27FC236}">
                    <a16:creationId xmlns:a16="http://schemas.microsoft.com/office/drawing/2014/main" id="{DE93EFF6-E468-4567-81D4-4972E1C469E5}"/>
                  </a:ext>
                </a:extLst>
              </p:cNvPr>
              <p:cNvSpPr/>
              <p:nvPr/>
            </p:nvSpPr>
            <p:spPr>
              <a:xfrm>
                <a:off x="11075055" y="3204904"/>
                <a:ext cx="628433" cy="62435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3" name="Ellipse 33">
                <a:extLst>
                  <a:ext uri="{FF2B5EF4-FFF2-40B4-BE49-F238E27FC236}">
                    <a16:creationId xmlns:a16="http://schemas.microsoft.com/office/drawing/2014/main" id="{230076CA-998C-4C57-A89B-AAFA1D057133}"/>
                  </a:ext>
                </a:extLst>
              </p:cNvPr>
              <p:cNvSpPr/>
              <p:nvPr/>
            </p:nvSpPr>
            <p:spPr>
              <a:xfrm>
                <a:off x="10427371" y="3516193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34">
                <a:extLst>
                  <a:ext uri="{FF2B5EF4-FFF2-40B4-BE49-F238E27FC236}">
                    <a16:creationId xmlns:a16="http://schemas.microsoft.com/office/drawing/2014/main" id="{9F3D77F0-8542-46F6-BC93-F5ABBF0E7C91}"/>
                  </a:ext>
                </a:extLst>
              </p:cNvPr>
              <p:cNvSpPr/>
              <p:nvPr/>
            </p:nvSpPr>
            <p:spPr>
              <a:xfrm>
                <a:off x="10556246" y="3775628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35">
                <a:extLst>
                  <a:ext uri="{FF2B5EF4-FFF2-40B4-BE49-F238E27FC236}">
                    <a16:creationId xmlns:a16="http://schemas.microsoft.com/office/drawing/2014/main" id="{2B056AF6-F7FE-4DB1-8492-44E57B550C45}"/>
                  </a:ext>
                </a:extLst>
              </p:cNvPr>
              <p:cNvSpPr/>
              <p:nvPr/>
            </p:nvSpPr>
            <p:spPr>
              <a:xfrm>
                <a:off x="10774635" y="3736869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36">
                <a:extLst>
                  <a:ext uri="{FF2B5EF4-FFF2-40B4-BE49-F238E27FC236}">
                    <a16:creationId xmlns:a16="http://schemas.microsoft.com/office/drawing/2014/main" id="{AB473662-E5A5-413A-B108-F57154199815}"/>
                  </a:ext>
                </a:extLst>
              </p:cNvPr>
              <p:cNvSpPr/>
              <p:nvPr/>
            </p:nvSpPr>
            <p:spPr>
              <a:xfrm>
                <a:off x="10774635" y="3478200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37">
                <a:extLst>
                  <a:ext uri="{FF2B5EF4-FFF2-40B4-BE49-F238E27FC236}">
                    <a16:creationId xmlns:a16="http://schemas.microsoft.com/office/drawing/2014/main" id="{31C2852B-BF8F-4852-AC0B-48A399A93D64}"/>
                  </a:ext>
                </a:extLst>
              </p:cNvPr>
              <p:cNvSpPr/>
              <p:nvPr/>
            </p:nvSpPr>
            <p:spPr>
              <a:xfrm>
                <a:off x="11395248" y="3235771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40">
                <a:extLst>
                  <a:ext uri="{FF2B5EF4-FFF2-40B4-BE49-F238E27FC236}">
                    <a16:creationId xmlns:a16="http://schemas.microsoft.com/office/drawing/2014/main" id="{53BF0E57-804B-4EAD-BAB8-36538B783DF2}"/>
                  </a:ext>
                </a:extLst>
              </p:cNvPr>
              <p:cNvSpPr/>
              <p:nvPr/>
            </p:nvSpPr>
            <p:spPr>
              <a:xfrm>
                <a:off x="11277493" y="3695235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69" name="Gruppieren 132">
                <a:extLst>
                  <a:ext uri="{FF2B5EF4-FFF2-40B4-BE49-F238E27FC236}">
                    <a16:creationId xmlns:a16="http://schemas.microsoft.com/office/drawing/2014/main" id="{CDA0C266-BED8-420D-9E96-1D52296324FB}"/>
                  </a:ext>
                </a:extLst>
              </p:cNvPr>
              <p:cNvGrpSpPr/>
              <p:nvPr/>
            </p:nvGrpSpPr>
            <p:grpSpPr>
              <a:xfrm>
                <a:off x="11442422" y="3884425"/>
                <a:ext cx="430574" cy="424073"/>
                <a:chOff x="11356097" y="3994785"/>
                <a:chExt cx="430574" cy="424073"/>
              </a:xfrm>
            </p:grpSpPr>
            <p:sp>
              <p:nvSpPr>
                <p:cNvPr id="79" name="Ellipse 28">
                  <a:extLst>
                    <a:ext uri="{FF2B5EF4-FFF2-40B4-BE49-F238E27FC236}">
                      <a16:creationId xmlns:a16="http://schemas.microsoft.com/office/drawing/2014/main" id="{A1536690-5F54-492E-B822-7618D832EFE8}"/>
                    </a:ext>
                  </a:extLst>
                </p:cNvPr>
                <p:cNvSpPr/>
                <p:nvPr/>
              </p:nvSpPr>
              <p:spPr>
                <a:xfrm>
                  <a:off x="11356097" y="3994785"/>
                  <a:ext cx="430574" cy="42407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0" name="Ellipse 38">
                  <a:extLst>
                    <a:ext uri="{FF2B5EF4-FFF2-40B4-BE49-F238E27FC236}">
                      <a16:creationId xmlns:a16="http://schemas.microsoft.com/office/drawing/2014/main" id="{7A454391-BEC1-413B-A371-B699D08F2D8E}"/>
                    </a:ext>
                  </a:extLst>
                </p:cNvPr>
                <p:cNvSpPr/>
                <p:nvPr/>
              </p:nvSpPr>
              <p:spPr>
                <a:xfrm>
                  <a:off x="11445177" y="4109096"/>
                  <a:ext cx="45719" cy="7988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1" name="Ellipse 39">
                  <a:extLst>
                    <a:ext uri="{FF2B5EF4-FFF2-40B4-BE49-F238E27FC236}">
                      <a16:creationId xmlns:a16="http://schemas.microsoft.com/office/drawing/2014/main" id="{0741E8D6-BE14-4C0E-8EEE-9D20BA9EDC71}"/>
                    </a:ext>
                  </a:extLst>
                </p:cNvPr>
                <p:cNvSpPr/>
                <p:nvPr/>
              </p:nvSpPr>
              <p:spPr>
                <a:xfrm>
                  <a:off x="11534850" y="4230598"/>
                  <a:ext cx="45719" cy="7988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2" name="Ellipse 41">
                  <a:extLst>
                    <a:ext uri="{FF2B5EF4-FFF2-40B4-BE49-F238E27FC236}">
                      <a16:creationId xmlns:a16="http://schemas.microsoft.com/office/drawing/2014/main" id="{24380DF0-C913-4AA5-894F-2175CC909E0F}"/>
                    </a:ext>
                  </a:extLst>
                </p:cNvPr>
                <p:cNvSpPr/>
                <p:nvPr/>
              </p:nvSpPr>
              <p:spPr>
                <a:xfrm>
                  <a:off x="11610046" y="4070565"/>
                  <a:ext cx="45719" cy="7988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0" name="Ellipse 42">
                <a:extLst>
                  <a:ext uri="{FF2B5EF4-FFF2-40B4-BE49-F238E27FC236}">
                    <a16:creationId xmlns:a16="http://schemas.microsoft.com/office/drawing/2014/main" id="{723F14BF-6946-435A-9294-CFD74F1B7FED}"/>
                  </a:ext>
                </a:extLst>
              </p:cNvPr>
              <p:cNvSpPr/>
              <p:nvPr/>
            </p:nvSpPr>
            <p:spPr>
              <a:xfrm>
                <a:off x="11417880" y="3610763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1" name="Gerade Verbindung mit Pfeil 208">
                <a:extLst>
                  <a:ext uri="{FF2B5EF4-FFF2-40B4-BE49-F238E27FC236}">
                    <a16:creationId xmlns:a16="http://schemas.microsoft.com/office/drawing/2014/main" id="{38653F39-0390-40A3-BE2E-ACE314EF7A74}"/>
                  </a:ext>
                </a:extLst>
              </p:cNvPr>
              <p:cNvCxnSpPr>
                <a:cxnSpLocks/>
                <a:endCxn id="82" idx="2"/>
              </p:cNvCxnSpPr>
              <p:nvPr/>
            </p:nvCxnSpPr>
            <p:spPr>
              <a:xfrm flipV="1">
                <a:off x="10456304" y="3518141"/>
                <a:ext cx="318331" cy="468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209">
                <a:extLst>
                  <a:ext uri="{FF2B5EF4-FFF2-40B4-BE49-F238E27FC236}">
                    <a16:creationId xmlns:a16="http://schemas.microsoft.com/office/drawing/2014/main" id="{B6063E48-2093-4D1E-BFA0-598C4EC8658B}"/>
                  </a:ext>
                </a:extLst>
              </p:cNvPr>
              <p:cNvCxnSpPr>
                <a:cxnSpLocks/>
                <a:endCxn id="81" idx="2"/>
              </p:cNvCxnSpPr>
              <p:nvPr/>
            </p:nvCxnSpPr>
            <p:spPr>
              <a:xfrm>
                <a:off x="10450230" y="3585419"/>
                <a:ext cx="324405" cy="1913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mit Pfeil 211">
                <a:extLst>
                  <a:ext uri="{FF2B5EF4-FFF2-40B4-BE49-F238E27FC236}">
                    <a16:creationId xmlns:a16="http://schemas.microsoft.com/office/drawing/2014/main" id="{690066CC-AC5E-4C1D-8A5D-6980D87C548D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>
                <a:off x="10457917" y="3592333"/>
                <a:ext cx="105024" cy="194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212">
                <a:extLst>
                  <a:ext uri="{FF2B5EF4-FFF2-40B4-BE49-F238E27FC236}">
                    <a16:creationId xmlns:a16="http://schemas.microsoft.com/office/drawing/2014/main" id="{F84F9BF8-17DF-4644-8A97-24583F84E78F}"/>
                  </a:ext>
                </a:extLst>
              </p:cNvPr>
              <p:cNvCxnSpPr>
                <a:cxnSpLocks/>
                <a:stCxn id="79" idx="7"/>
              </p:cNvCxnSpPr>
              <p:nvPr/>
            </p:nvCxnSpPr>
            <p:spPr>
              <a:xfrm flipV="1">
                <a:off x="10466395" y="3303954"/>
                <a:ext cx="935548" cy="2239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216">
                <a:extLst>
                  <a:ext uri="{FF2B5EF4-FFF2-40B4-BE49-F238E27FC236}">
                    <a16:creationId xmlns:a16="http://schemas.microsoft.com/office/drawing/2014/main" id="{C59E6607-9B8B-4E8D-AAF4-E76778CAE89E}"/>
                  </a:ext>
                </a:extLst>
              </p:cNvPr>
              <p:cNvCxnSpPr>
                <a:cxnSpLocks/>
                <a:stCxn id="79" idx="6"/>
              </p:cNvCxnSpPr>
              <p:nvPr/>
            </p:nvCxnSpPr>
            <p:spPr>
              <a:xfrm>
                <a:off x="10473090" y="3556134"/>
                <a:ext cx="944790" cy="945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Gerade Verbindung mit Pfeil 217">
                <a:extLst>
                  <a:ext uri="{FF2B5EF4-FFF2-40B4-BE49-F238E27FC236}">
                    <a16:creationId xmlns:a16="http://schemas.microsoft.com/office/drawing/2014/main" id="{13A7A1E2-0D03-4ED5-9A91-B95F5BFCAD05}"/>
                  </a:ext>
                </a:extLst>
              </p:cNvPr>
              <p:cNvCxnSpPr>
                <a:cxnSpLocks/>
                <a:stCxn id="79" idx="5"/>
              </p:cNvCxnSpPr>
              <p:nvPr/>
            </p:nvCxnSpPr>
            <p:spPr>
              <a:xfrm>
                <a:off x="10466395" y="3584376"/>
                <a:ext cx="811098" cy="150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feld 222">
                    <a:extLst>
                      <a:ext uri="{FF2B5EF4-FFF2-40B4-BE49-F238E27FC236}">
                        <a16:creationId xmlns:a16="http://schemas.microsoft.com/office/drawing/2014/main" id="{9AF5E030-9B8E-452E-8F80-D6D5FAE4764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93366" y="3291330"/>
                    <a:ext cx="301785" cy="440826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13000"/>
                      </a:lnSpc>
                      <a:spcBef>
                        <a:spcPts val="600"/>
                      </a:spcBef>
                      <a:spcAft>
                        <a:spcPts val="500"/>
                      </a:spcAft>
                      <a:buClr>
                        <a:schemeClr val="tx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de-DE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de-DE" sz="16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3" name="Textfeld 222">
                    <a:extLst>
                      <a:ext uri="{FF2B5EF4-FFF2-40B4-BE49-F238E27FC236}">
                        <a16:creationId xmlns:a16="http://schemas.microsoft.com/office/drawing/2014/main" id="{9AF5E030-9B8E-452E-8F80-D6D5FAE476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3366" y="3291330"/>
                    <a:ext cx="301785" cy="44082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feld 224">
                    <a:extLst>
                      <a:ext uri="{FF2B5EF4-FFF2-40B4-BE49-F238E27FC236}">
                        <a16:creationId xmlns:a16="http://schemas.microsoft.com/office/drawing/2014/main" id="{554F57E7-7E7D-4AD9-8CDE-5BF36185524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0775" y="3694406"/>
                    <a:ext cx="172670" cy="43467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13000"/>
                      </a:lnSpc>
                      <a:spcBef>
                        <a:spcPts val="600"/>
                      </a:spcBef>
                      <a:spcAft>
                        <a:spcPts val="500"/>
                      </a:spcAft>
                      <a:buClr>
                        <a:schemeClr val="tx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de-DE" sz="1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5" name="Textfeld 224">
                    <a:extLst>
                      <a:ext uri="{FF2B5EF4-FFF2-40B4-BE49-F238E27FC236}">
                        <a16:creationId xmlns:a16="http://schemas.microsoft.com/office/drawing/2014/main" id="{554F57E7-7E7D-4AD9-8CDE-5BF3618552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30775" y="3694406"/>
                    <a:ext cx="172670" cy="4346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46429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83" name="Grafik 2" descr="Ein Bild, das Karte enthält.&#10;&#10;Automatisch generierte Beschreibung">
            <a:extLst>
              <a:ext uri="{FF2B5EF4-FFF2-40B4-BE49-F238E27FC236}">
                <a16:creationId xmlns:a16="http://schemas.microsoft.com/office/drawing/2014/main" id="{80D7A2DF-7402-4F68-AB34-96F823FFE5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243" y="1105414"/>
            <a:ext cx="6667070" cy="3112916"/>
          </a:xfrm>
          <a:prstGeom prst="rect">
            <a:avLst/>
          </a:prstGeom>
        </p:spPr>
      </p:pic>
      <p:sp>
        <p:nvSpPr>
          <p:cNvPr id="43" name="Textfeld 24">
            <a:extLst>
              <a:ext uri="{FF2B5EF4-FFF2-40B4-BE49-F238E27FC236}">
                <a16:creationId xmlns:a16="http://schemas.microsoft.com/office/drawing/2014/main" id="{67343B7D-93CA-45B3-AEA1-D77B630F4242}"/>
              </a:ext>
            </a:extLst>
          </p:cNvPr>
          <p:cNvSpPr txBox="1"/>
          <p:nvPr/>
        </p:nvSpPr>
        <p:spPr>
          <a:xfrm>
            <a:off x="992751" y="6169367"/>
            <a:ext cx="6541524" cy="26795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Methoden zum Vergleich multipler Smart Meter Messreihen | Chijun Zhang | 03.08.2020</a:t>
            </a:r>
          </a:p>
        </p:txBody>
      </p:sp>
    </p:spTree>
    <p:extLst>
      <p:ext uri="{BB962C8B-B14F-4D97-AF65-F5344CB8AC3E}">
        <p14:creationId xmlns:p14="http://schemas.microsoft.com/office/powerpoint/2010/main" val="66068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84000" y="239700"/>
            <a:ext cx="11484000" cy="543600"/>
          </a:xfrm>
        </p:spPr>
        <p:txBody>
          <a:bodyPr/>
          <a:lstStyle/>
          <a:p>
            <a:r>
              <a:rPr lang="de-DE" dirty="0"/>
              <a:t>Backup</a:t>
            </a:r>
          </a:p>
        </p:txBody>
      </p:sp>
      <p:graphicFrame>
        <p:nvGraphicFramePr>
          <p:cNvPr id="84" name="Diagramm 5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772894"/>
              </p:ext>
            </p:extLst>
          </p:nvPr>
        </p:nvGraphicFramePr>
        <p:xfrm>
          <a:off x="2036386" y="741100"/>
          <a:ext cx="8179227" cy="545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feld 24">
            <a:extLst>
              <a:ext uri="{FF2B5EF4-FFF2-40B4-BE49-F238E27FC236}">
                <a16:creationId xmlns:a16="http://schemas.microsoft.com/office/drawing/2014/main" id="{67343B7D-93CA-45B3-AEA1-D77B630F4242}"/>
              </a:ext>
            </a:extLst>
          </p:cNvPr>
          <p:cNvSpPr txBox="1"/>
          <p:nvPr/>
        </p:nvSpPr>
        <p:spPr>
          <a:xfrm>
            <a:off x="992751" y="6169367"/>
            <a:ext cx="6541524" cy="26795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Methoden zum Vergleich multipler Smart Meter Messreihen | Chijun Zhang | 03.08.2020</a:t>
            </a:r>
          </a:p>
        </p:txBody>
      </p:sp>
    </p:spTree>
    <p:extLst>
      <p:ext uri="{BB962C8B-B14F-4D97-AF65-F5344CB8AC3E}">
        <p14:creationId xmlns:p14="http://schemas.microsoft.com/office/powerpoint/2010/main" val="25657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4000" y="487350"/>
            <a:ext cx="11484000" cy="297711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7343B7D-93CA-45B3-AEA1-D77B630F4242}"/>
              </a:ext>
            </a:extLst>
          </p:cNvPr>
          <p:cNvSpPr txBox="1"/>
          <p:nvPr/>
        </p:nvSpPr>
        <p:spPr>
          <a:xfrm>
            <a:off x="992751" y="6169367"/>
            <a:ext cx="6541524" cy="26795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Methoden zum Vergleich multipler Smart Meter Messreihen | Chijun Zhang | 03.08.2020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F9EE73-F709-4717-B475-CB5DE7BBEEA3}"/>
              </a:ext>
            </a:extLst>
          </p:cNvPr>
          <p:cNvSpPr txBox="1"/>
          <p:nvPr/>
        </p:nvSpPr>
        <p:spPr>
          <a:xfrm>
            <a:off x="641175" y="1104900"/>
            <a:ext cx="5953125" cy="40125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Einleitung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Theoretische Grundlagen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Beispielhafte Untersuchung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Ergebnisse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Zusammenfassung und Ausblick </a:t>
            </a:r>
          </a:p>
        </p:txBody>
      </p:sp>
    </p:spTree>
    <p:extLst>
      <p:ext uri="{BB962C8B-B14F-4D97-AF65-F5344CB8AC3E}">
        <p14:creationId xmlns:p14="http://schemas.microsoft.com/office/powerpoint/2010/main" val="3353543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84000" y="239700"/>
            <a:ext cx="11484000" cy="543600"/>
          </a:xfrm>
        </p:spPr>
        <p:txBody>
          <a:bodyPr/>
          <a:lstStyle/>
          <a:p>
            <a:r>
              <a:rPr lang="de-DE" dirty="0"/>
              <a:t>Backup</a:t>
            </a:r>
          </a:p>
        </p:txBody>
      </p:sp>
      <p:graphicFrame>
        <p:nvGraphicFramePr>
          <p:cNvPr id="4" name="Diagramm 6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085945"/>
              </p:ext>
            </p:extLst>
          </p:nvPr>
        </p:nvGraphicFramePr>
        <p:xfrm>
          <a:off x="1795300" y="783300"/>
          <a:ext cx="8661400" cy="533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24">
            <a:extLst>
              <a:ext uri="{FF2B5EF4-FFF2-40B4-BE49-F238E27FC236}">
                <a16:creationId xmlns:a16="http://schemas.microsoft.com/office/drawing/2014/main" id="{67343B7D-93CA-45B3-AEA1-D77B630F4242}"/>
              </a:ext>
            </a:extLst>
          </p:cNvPr>
          <p:cNvSpPr txBox="1"/>
          <p:nvPr/>
        </p:nvSpPr>
        <p:spPr>
          <a:xfrm>
            <a:off x="992751" y="6169367"/>
            <a:ext cx="6541524" cy="26795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Methoden zum Vergleich multipler Smart Meter Messreihen | Chijun Zhang | 03.08.2020</a:t>
            </a:r>
          </a:p>
        </p:txBody>
      </p:sp>
    </p:spTree>
    <p:extLst>
      <p:ext uri="{BB962C8B-B14F-4D97-AF65-F5344CB8AC3E}">
        <p14:creationId xmlns:p14="http://schemas.microsoft.com/office/powerpoint/2010/main" val="1462067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84000" y="239700"/>
            <a:ext cx="11484000" cy="543600"/>
          </a:xfrm>
        </p:spPr>
        <p:txBody>
          <a:bodyPr/>
          <a:lstStyle/>
          <a:p>
            <a:r>
              <a:rPr lang="de-DE" dirty="0"/>
              <a:t>Backup</a:t>
            </a:r>
          </a:p>
        </p:txBody>
      </p:sp>
      <p:graphicFrame>
        <p:nvGraphicFramePr>
          <p:cNvPr id="43" name="Diagramm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/>
        </p:nvGraphicFramePr>
        <p:xfrm>
          <a:off x="2189000" y="783300"/>
          <a:ext cx="7874000" cy="5303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feld 24">
            <a:extLst>
              <a:ext uri="{FF2B5EF4-FFF2-40B4-BE49-F238E27FC236}">
                <a16:creationId xmlns:a16="http://schemas.microsoft.com/office/drawing/2014/main" id="{67343B7D-93CA-45B3-AEA1-D77B630F4242}"/>
              </a:ext>
            </a:extLst>
          </p:cNvPr>
          <p:cNvSpPr txBox="1"/>
          <p:nvPr/>
        </p:nvSpPr>
        <p:spPr>
          <a:xfrm>
            <a:off x="992751" y="6169367"/>
            <a:ext cx="6541524" cy="26795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Methoden zum Vergleich multipler Smart Meter Messreihen | Chijun Zhang | 03.08.2020</a:t>
            </a:r>
          </a:p>
        </p:txBody>
      </p:sp>
    </p:spTree>
    <p:extLst>
      <p:ext uri="{BB962C8B-B14F-4D97-AF65-F5344CB8AC3E}">
        <p14:creationId xmlns:p14="http://schemas.microsoft.com/office/powerpoint/2010/main" val="200890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4000" y="487350"/>
            <a:ext cx="11484000" cy="297711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F9EE73-F709-4717-B475-CB5DE7BBEEA3}"/>
              </a:ext>
            </a:extLst>
          </p:cNvPr>
          <p:cNvSpPr txBox="1"/>
          <p:nvPr/>
        </p:nvSpPr>
        <p:spPr>
          <a:xfrm>
            <a:off x="641175" y="1104900"/>
            <a:ext cx="5953125" cy="40125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Einleitung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Theoretische Grundlagen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Beispielhafte Untersuchung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Ergebnisse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Zusammenfassung und Ausblick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1A34FF-C650-4C50-BAEE-32CF9BDD1E31}"/>
              </a:ext>
            </a:extLst>
          </p:cNvPr>
          <p:cNvSpPr/>
          <p:nvPr/>
        </p:nvSpPr>
        <p:spPr bwMode="white">
          <a:xfrm>
            <a:off x="337962" y="1946482"/>
            <a:ext cx="6256338" cy="390525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0B1B0FC3-6617-4A92-9D28-EB4442CB42A3}"/>
              </a:ext>
            </a:extLst>
          </p:cNvPr>
          <p:cNvSpPr/>
          <p:nvPr/>
        </p:nvSpPr>
        <p:spPr bwMode="gray">
          <a:xfrm rot="5400000">
            <a:off x="371643" y="1201765"/>
            <a:ext cx="221645" cy="191737"/>
          </a:xfrm>
          <a:prstGeom prst="triangl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9DA5660-5E10-4D22-85F0-9593B2B86266}"/>
              </a:ext>
            </a:extLst>
          </p:cNvPr>
          <p:cNvSpPr txBox="1"/>
          <p:nvPr/>
        </p:nvSpPr>
        <p:spPr>
          <a:xfrm>
            <a:off x="992751" y="6169367"/>
            <a:ext cx="6541524" cy="26795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Methoden zum Vergleich multipler Smart Meter Messreihen | Chijun Zhang | 03.08.2020</a:t>
            </a:r>
          </a:p>
        </p:txBody>
      </p:sp>
    </p:spTree>
    <p:extLst>
      <p:ext uri="{BB962C8B-B14F-4D97-AF65-F5344CB8AC3E}">
        <p14:creationId xmlns:p14="http://schemas.microsoft.com/office/powerpoint/2010/main" val="376402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4000" y="487350"/>
            <a:ext cx="11484000" cy="297711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0237B4-8961-4A23-A373-C58C2CEFB9CA}"/>
              </a:ext>
            </a:extLst>
          </p:cNvPr>
          <p:cNvSpPr/>
          <p:nvPr/>
        </p:nvSpPr>
        <p:spPr>
          <a:xfrm>
            <a:off x="723222" y="5549167"/>
            <a:ext cx="10805102" cy="37171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Ziel der Arbeit: </a:t>
            </a:r>
            <a:r>
              <a:rPr lang="de-DE" sz="1600" b="1" dirty="0">
                <a:solidFill>
                  <a:schemeClr val="tx2"/>
                </a:solidFill>
              </a:rPr>
              <a:t>Suche nach den Ähnlichkeiten zwischen den mehreren Smart Meter Messreihen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3B807D9-E43B-47E6-B684-19C145068418}"/>
              </a:ext>
            </a:extLst>
          </p:cNvPr>
          <p:cNvGrpSpPr/>
          <p:nvPr/>
        </p:nvGrpSpPr>
        <p:grpSpPr>
          <a:xfrm>
            <a:off x="723222" y="930055"/>
            <a:ext cx="10805102" cy="2517223"/>
            <a:chOff x="885450" y="1213071"/>
            <a:chExt cx="10015828" cy="285865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9F70978-8297-4E29-8F10-8CD5F4CEB2BD}"/>
                </a:ext>
              </a:extLst>
            </p:cNvPr>
            <p:cNvSpPr/>
            <p:nvPr/>
          </p:nvSpPr>
          <p:spPr>
            <a:xfrm>
              <a:off x="885450" y="1213071"/>
              <a:ext cx="10015828" cy="2858659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600" b="1" dirty="0">
                  <a:solidFill>
                    <a:schemeClr val="tx2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Hintergrund</a:t>
              </a:r>
            </a:p>
            <a:p>
              <a:endPara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  <a:p>
              <a:pPr marL="720000" indent="-285750" algn="just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Fossile Energieträger </a:t>
              </a:r>
            </a:p>
            <a:p>
              <a:pPr marL="434250" algn="just">
                <a:buClr>
                  <a:schemeClr val="accent3"/>
                </a:buClr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Versorgungsmodell: Stromversorgung folgt Stromverbrauch</a:t>
              </a:r>
            </a:p>
            <a:p>
              <a:pPr marL="720000" algn="just">
                <a:buClr>
                  <a:schemeClr val="accent3"/>
                </a:buClr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</a:p>
            <a:p>
              <a:pPr marL="720000" indent="-285750" algn="just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Erneuerbare Energien </a:t>
              </a:r>
            </a:p>
            <a:p>
              <a:pPr>
                <a:buClr>
                  <a:schemeClr val="accent3"/>
                </a:buClr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Versorgungsmodell: Koordinierung der Stromnachfrage mit der Stromversorgung</a:t>
              </a:r>
            </a:p>
            <a:p>
              <a:pPr>
                <a:buClr>
                  <a:schemeClr val="accent3"/>
                </a:buClr>
              </a:pP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Clr>
                  <a:schemeClr val="tx2"/>
                </a:buClr>
                <a:buFont typeface="Wingdings" charset="2"/>
                <a:buChar char="§"/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  <a:sym typeface="Wingdings" panose="05000000000000000000" pitchFamily="2" charset="2"/>
                </a:rPr>
                <a:t>Einsatz der Smart Meter</a:t>
              </a:r>
            </a:p>
            <a:p>
              <a:pPr>
                <a:buClr>
                  <a:schemeClr val="tx2"/>
                </a:buClr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  <a:sym typeface="Wingdings" panose="05000000000000000000" pitchFamily="2" charset="2"/>
                </a:rPr>
                <a:t>     </a:t>
              </a: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anose="05000000000000000000" pitchFamily="2" charset="2"/>
                </a:rPr>
                <a:t>Stromversorger und –</a:t>
              </a:r>
              <a:r>
                <a:rPr lang="de-DE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anose="05000000000000000000" pitchFamily="2" charset="2"/>
                </a:rPr>
                <a:t>verbraucher</a:t>
              </a:r>
              <a:r>
                <a:rPr lang="de-DE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anose="05000000000000000000" pitchFamily="2" charset="2"/>
                </a:rPr>
                <a:t> werden</a:t>
              </a: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anose="05000000000000000000" pitchFamily="2" charset="2"/>
                </a:rPr>
                <a:t> miteinander verknüpft und </a:t>
              </a: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  <a:sym typeface="Wingdings" panose="05000000000000000000" pitchFamily="2" charset="2"/>
                </a:rPr>
                <a:t>kommunizieren digital miteinander</a:t>
              </a:r>
              <a:endPara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de-D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Pfeil: nach rechts 2">
              <a:extLst>
                <a:ext uri="{FF2B5EF4-FFF2-40B4-BE49-F238E27FC236}">
                  <a16:creationId xmlns:a16="http://schemas.microsoft.com/office/drawing/2014/main" id="{1DEFD196-8A53-4757-935D-EEF5146ACD00}"/>
                </a:ext>
              </a:extLst>
            </p:cNvPr>
            <p:cNvSpPr/>
            <p:nvPr/>
          </p:nvSpPr>
          <p:spPr>
            <a:xfrm rot="5400000">
              <a:off x="502586" y="2343996"/>
              <a:ext cx="1295120" cy="366708"/>
            </a:xfrm>
            <a:prstGeom prst="rightArrow">
              <a:avLst/>
            </a:prstGeom>
            <a:solidFill>
              <a:schemeClr val="tx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err="1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42185C52-F7FC-4F72-B38D-53665D091A65}"/>
              </a:ext>
            </a:extLst>
          </p:cNvPr>
          <p:cNvSpPr/>
          <p:nvPr/>
        </p:nvSpPr>
        <p:spPr>
          <a:xfrm>
            <a:off x="723222" y="3626589"/>
            <a:ext cx="10805102" cy="17669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Smart Meter</a:t>
            </a:r>
          </a:p>
          <a:p>
            <a:endParaRPr lang="de-DE" sz="1600" b="1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Mit Kommunikationseinheit verbundenes elektrisches Messsystem anstatt elektromechanisches Messsystem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Messung in verschiedenen Zeitauflösungen von 15 Minuten, 1 Stunde usw.; 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Daten an die Versorger und Verbraucher übermittelt 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/>
              </a:rPr>
              <a:t> Schwierigkeit: Big Data analysieren und sinnvoll nutzen 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E91DA8-38D9-4319-AC98-7486E4DCD89C}"/>
              </a:ext>
            </a:extLst>
          </p:cNvPr>
          <p:cNvSpPr txBox="1"/>
          <p:nvPr/>
        </p:nvSpPr>
        <p:spPr>
          <a:xfrm>
            <a:off x="992751" y="6169367"/>
            <a:ext cx="6541524" cy="26795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Methoden zum Vergleich multipler Smart Meter Messreihen | Chijun Zhang | 03.08.2020</a:t>
            </a:r>
          </a:p>
        </p:txBody>
      </p:sp>
    </p:spTree>
    <p:extLst>
      <p:ext uri="{BB962C8B-B14F-4D97-AF65-F5344CB8AC3E}">
        <p14:creationId xmlns:p14="http://schemas.microsoft.com/office/powerpoint/2010/main" val="123309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4000" y="487350"/>
            <a:ext cx="11484000" cy="297711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F9EE73-F709-4717-B475-CB5DE7BBEEA3}"/>
              </a:ext>
            </a:extLst>
          </p:cNvPr>
          <p:cNvSpPr txBox="1"/>
          <p:nvPr/>
        </p:nvSpPr>
        <p:spPr>
          <a:xfrm>
            <a:off x="641175" y="1104900"/>
            <a:ext cx="5953125" cy="40125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Einleitung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Theoretische Grundlagen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Beispielhafte Untersuchung 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Ergebnisse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Zusammenfassung und Ausblick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1A34FF-C650-4C50-BAEE-32CF9BDD1E31}"/>
              </a:ext>
            </a:extLst>
          </p:cNvPr>
          <p:cNvSpPr/>
          <p:nvPr/>
        </p:nvSpPr>
        <p:spPr bwMode="white">
          <a:xfrm>
            <a:off x="337962" y="2761401"/>
            <a:ext cx="6256338" cy="3001827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0B1B0FC3-6617-4A92-9D28-EB4442CB42A3}"/>
              </a:ext>
            </a:extLst>
          </p:cNvPr>
          <p:cNvSpPr/>
          <p:nvPr/>
        </p:nvSpPr>
        <p:spPr bwMode="gray">
          <a:xfrm rot="5400000">
            <a:off x="371643" y="2106640"/>
            <a:ext cx="221645" cy="191737"/>
          </a:xfrm>
          <a:prstGeom prst="triangl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114A9CF-C848-429B-A419-B897DBB6780F}"/>
              </a:ext>
            </a:extLst>
          </p:cNvPr>
          <p:cNvSpPr/>
          <p:nvPr/>
        </p:nvSpPr>
        <p:spPr bwMode="white">
          <a:xfrm>
            <a:off x="438943" y="1100358"/>
            <a:ext cx="6256338" cy="609085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D92A3A2-8A43-4319-89A8-C5A40C878615}"/>
              </a:ext>
            </a:extLst>
          </p:cNvPr>
          <p:cNvSpPr txBox="1"/>
          <p:nvPr/>
        </p:nvSpPr>
        <p:spPr>
          <a:xfrm>
            <a:off x="992751" y="6169367"/>
            <a:ext cx="6541524" cy="26795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Methoden zum Vergleich multipler Smart Meter Messreihen | Chijun Zhang | 03.08.2020</a:t>
            </a:r>
          </a:p>
        </p:txBody>
      </p:sp>
    </p:spTree>
    <p:extLst>
      <p:ext uri="{BB962C8B-B14F-4D97-AF65-F5344CB8AC3E}">
        <p14:creationId xmlns:p14="http://schemas.microsoft.com/office/powerpoint/2010/main" val="50169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3117" y="224744"/>
            <a:ext cx="11484000" cy="543600"/>
          </a:xfrm>
        </p:spPr>
        <p:txBody>
          <a:bodyPr>
            <a:normAutofit/>
          </a:bodyPr>
          <a:lstStyle/>
          <a:p>
            <a:r>
              <a:rPr lang="de-DE" dirty="0"/>
              <a:t>Theoretische Grundlagen</a:t>
            </a:r>
            <a:endParaRPr lang="de-DE" sz="18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E98E6DF-0804-4DB0-A4F8-4AEBE130FC1F}"/>
              </a:ext>
            </a:extLst>
          </p:cNvPr>
          <p:cNvSpPr/>
          <p:nvPr/>
        </p:nvSpPr>
        <p:spPr>
          <a:xfrm>
            <a:off x="3751128" y="20455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B1288BB-D4F7-469A-9D11-79468E75A0C0}"/>
              </a:ext>
            </a:extLst>
          </p:cNvPr>
          <p:cNvSpPr/>
          <p:nvPr/>
        </p:nvSpPr>
        <p:spPr>
          <a:xfrm>
            <a:off x="6530043" y="914114"/>
            <a:ext cx="5377401" cy="250218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Smart Meter Datentypen</a:t>
            </a:r>
          </a:p>
          <a:p>
            <a:endParaRPr lang="de-DE" sz="1600" b="1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Messdaten 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/>
              </a:rPr>
              <a:t> Abrechnung und Netzbetrieb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Stromverbrauch in kWh, Spannung, Leistung ...</a:t>
            </a:r>
          </a:p>
          <a:p>
            <a:pPr>
              <a:buClr>
                <a:schemeClr val="tx2"/>
              </a:buClr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Eventdaten 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/>
              </a:rPr>
              <a:t> Fehleranalyse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Nutzungsgrad, Spannungsstabilität, Leistungsfaktor ... </a:t>
            </a:r>
          </a:p>
          <a:p>
            <a:pPr>
              <a:buClr>
                <a:schemeClr val="tx2"/>
              </a:buClr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Hilfsinformationen 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/>
              </a:rPr>
              <a:t> Sonstige Informationen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Wetterdaten, Energiemarktdaten, Kundendaten ...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EC7B256-2951-47EE-862F-2E61773084AA}"/>
              </a:ext>
            </a:extLst>
          </p:cNvPr>
          <p:cNvSpPr/>
          <p:nvPr/>
        </p:nvSpPr>
        <p:spPr>
          <a:xfrm>
            <a:off x="6530043" y="3599360"/>
            <a:ext cx="5377401" cy="182732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Smart Meter Datenanalyse</a:t>
            </a:r>
          </a:p>
          <a:p>
            <a:endParaRPr lang="de-DE" sz="1600" b="1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Deskriptive Analyse: Beschreibung der Lastprofile</a:t>
            </a:r>
          </a:p>
          <a:p>
            <a:pPr>
              <a:buClr>
                <a:schemeClr val="tx2"/>
              </a:buClr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Prädiktive Analyse: Vorhersage der Betriebszustände</a:t>
            </a:r>
          </a:p>
          <a:p>
            <a:pPr>
              <a:buClr>
                <a:schemeClr val="tx2"/>
              </a:buClr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Präskriptive Analyse: Strategische Betriebsverwaltung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10BBEB-6DF1-4382-84CB-459662A10A13}"/>
              </a:ext>
            </a:extLst>
          </p:cNvPr>
          <p:cNvSpPr txBox="1"/>
          <p:nvPr/>
        </p:nvSpPr>
        <p:spPr>
          <a:xfrm>
            <a:off x="992751" y="6169367"/>
            <a:ext cx="6541524" cy="26795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Methoden zum Vergleich multipler Smart Meter Messreihen | Chijun Zhang | 03.08.2020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37F10FE-93C3-48E2-96C3-3E61D8F8C23F}"/>
              </a:ext>
            </a:extLst>
          </p:cNvPr>
          <p:cNvGrpSpPr/>
          <p:nvPr/>
        </p:nvGrpSpPr>
        <p:grpSpPr>
          <a:xfrm>
            <a:off x="154516" y="914114"/>
            <a:ext cx="6208184" cy="4915115"/>
            <a:chOff x="154516" y="1053820"/>
            <a:chExt cx="6208184" cy="4700866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5E2F57A-ED4A-491D-A4C7-B32C46BA5A60}"/>
                </a:ext>
              </a:extLst>
            </p:cNvPr>
            <p:cNvSpPr/>
            <p:nvPr/>
          </p:nvSpPr>
          <p:spPr>
            <a:xfrm>
              <a:off x="154516" y="1053820"/>
              <a:ext cx="6208184" cy="4700866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600" b="1" dirty="0">
                  <a:solidFill>
                    <a:schemeClr val="tx2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Herausforderungen im Umgang mit Smart Meter Daten </a:t>
              </a:r>
            </a:p>
            <a:p>
              <a:endPara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  <a:p>
              <a:pPr marL="1008000" indent="-2857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Hohe Geschwindigkeit                                </a:t>
              </a:r>
            </a:p>
            <a:p>
              <a:pPr marL="1008000">
                <a:buClr>
                  <a:schemeClr val="tx2"/>
                </a:buClr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 Messwert alle 15 Minuten </a:t>
              </a: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anose="05000000000000000000" pitchFamily="2" charset="2"/>
                </a:rPr>
                <a:t>         	         </a:t>
              </a:r>
            </a:p>
            <a:p>
              <a:pPr marL="1080000">
                <a:buClr>
                  <a:schemeClr val="tx2"/>
                </a:buClr>
              </a:pP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1008000" indent="-2857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Hohes Datenvolumen </a:t>
              </a:r>
            </a:p>
            <a:p>
              <a:pPr marL="1008000">
                <a:buClr>
                  <a:schemeClr val="tx2"/>
                </a:buClr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 Terabytes / Tag* </a:t>
              </a:r>
            </a:p>
            <a:p>
              <a:pPr marL="285750" indent="-2857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Hohe Vielfalt</a:t>
              </a:r>
            </a:p>
            <a:p>
              <a:pPr>
                <a:buClr>
                  <a:schemeClr val="tx2"/>
                </a:buClr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Stromverbrauch, Status der Geräte, Sicherheitskameras ...</a:t>
              </a:r>
            </a:p>
            <a:p>
              <a:pPr>
                <a:buClr>
                  <a:schemeClr val="tx2"/>
                </a:buClr>
              </a:pP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Geringe Informationsdichte</a:t>
              </a:r>
            </a:p>
            <a:p>
              <a:pPr>
                <a:buClr>
                  <a:schemeClr val="tx2"/>
                </a:buClr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Größere Datensätze, weniger nützliche Informationen</a:t>
              </a:r>
            </a:p>
            <a:p>
              <a:pPr>
                <a:buClr>
                  <a:schemeClr val="tx2"/>
                </a:buClr>
              </a:pP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Clr>
                  <a:schemeClr val="tx2"/>
                </a:buClr>
                <a:buFont typeface="Wingdings" charset="2"/>
                <a:buChar char="§"/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Ungenauigkeit:</a:t>
              </a: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/>
                </a:rPr>
                <a:t> </a:t>
              </a: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Instabile Datenqualität</a:t>
              </a:r>
            </a:p>
            <a:p>
              <a:pPr>
                <a:buClr>
                  <a:schemeClr val="tx2"/>
                </a:buClr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Messrauschen, Sensoralterung, Kommunikationslatenzzeiten ...</a:t>
              </a:r>
            </a:p>
            <a:p>
              <a:pPr marL="285750" indent="-285750">
                <a:buClr>
                  <a:schemeClr val="tx2"/>
                </a:buClr>
                <a:buFont typeface="Wingdings" charset="2"/>
                <a:buChar char="§"/>
              </a:pP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Clr>
                  <a:schemeClr val="tx2"/>
                </a:buClr>
                <a:buFont typeface="Wingdings" charset="2"/>
                <a:buChar char="§"/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Datenschutz: Einsicht in die privaten Informationen</a:t>
              </a:r>
            </a:p>
            <a:p>
              <a:pPr marL="285750" indent="-285750">
                <a:buClr>
                  <a:schemeClr val="tx2"/>
                </a:buClr>
                <a:buFont typeface="Wingdings" charset="2"/>
                <a:buChar char="§"/>
              </a:pP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Clr>
                  <a:schemeClr val="tx2"/>
                </a:buClr>
                <a:buFont typeface="Wingdings" charset="2"/>
                <a:buChar char="§"/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Zeitsynchronisation: Datengenerierung und –</a:t>
              </a:r>
              <a:r>
                <a:rPr lang="de-DE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kommunikation</a:t>
              </a: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</a:p>
          </p:txBody>
        </p:sp>
        <p:sp>
          <p:nvSpPr>
            <p:cNvPr id="14" name="Pfeil: nach rechts 13">
              <a:extLst>
                <a:ext uri="{FF2B5EF4-FFF2-40B4-BE49-F238E27FC236}">
                  <a16:creationId xmlns:a16="http://schemas.microsoft.com/office/drawing/2014/main" id="{F528BE07-BEBE-4172-A34B-70884EB4698A}"/>
                </a:ext>
              </a:extLst>
            </p:cNvPr>
            <p:cNvSpPr/>
            <p:nvPr/>
          </p:nvSpPr>
          <p:spPr>
            <a:xfrm rot="5400000" flipV="1">
              <a:off x="28515" y="1988778"/>
              <a:ext cx="1111024" cy="347729"/>
            </a:xfrm>
            <a:prstGeom prst="rightArrow">
              <a:avLst/>
            </a:prstGeom>
            <a:solidFill>
              <a:schemeClr val="tx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err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FEDFDA4-D5D7-4D93-847A-E853947EBD0D}"/>
                </a:ext>
              </a:extLst>
            </p:cNvPr>
            <p:cNvSpPr txBox="1"/>
            <p:nvPr/>
          </p:nvSpPr>
          <p:spPr>
            <a:xfrm rot="16200000">
              <a:off x="-55869" y="1874505"/>
              <a:ext cx="898360" cy="30098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13000"/>
                </a:lnSpc>
                <a:spcBef>
                  <a:spcPts val="600"/>
                </a:spcBef>
                <a:spcAft>
                  <a:spcPts val="500"/>
                </a:spcAft>
                <a:buClr>
                  <a:schemeClr val="tx2"/>
                </a:buClr>
              </a:pPr>
              <a:r>
                <a:rPr lang="de-DE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1.000.000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45028844-80EA-48A0-BB07-25A0C2833D33}"/>
                </a:ext>
              </a:extLst>
            </p:cNvPr>
            <p:cNvSpPr txBox="1"/>
            <p:nvPr/>
          </p:nvSpPr>
          <p:spPr>
            <a:xfrm rot="16200000">
              <a:off x="268185" y="1881428"/>
              <a:ext cx="1019627" cy="30098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13000"/>
                </a:lnSpc>
                <a:spcBef>
                  <a:spcPts val="600"/>
                </a:spcBef>
                <a:spcAft>
                  <a:spcPts val="500"/>
                </a:spcAft>
                <a:buClr>
                  <a:schemeClr val="tx2"/>
                </a:buClr>
              </a:pPr>
              <a:r>
                <a:rPr lang="de-DE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Verbraucher</a:t>
              </a:r>
            </a:p>
          </p:txBody>
        </p:sp>
      </p:grpSp>
      <p:sp>
        <p:nvSpPr>
          <p:cNvPr id="13" name="Textfeld 11">
            <a:extLst>
              <a:ext uri="{FF2B5EF4-FFF2-40B4-BE49-F238E27FC236}">
                <a16:creationId xmlns:a16="http://schemas.microsoft.com/office/drawing/2014/main" id="{45028844-80EA-48A0-BB07-25A0C2833D33}"/>
              </a:ext>
            </a:extLst>
          </p:cNvPr>
          <p:cNvSpPr txBox="1"/>
          <p:nvPr/>
        </p:nvSpPr>
        <p:spPr>
          <a:xfrm>
            <a:off x="154516" y="5821541"/>
            <a:ext cx="6751604" cy="2519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*: </a:t>
            </a:r>
            <a:r>
              <a:rPr lang="de-DE" sz="1000" dirty="0"/>
              <a:t>Marlen, A.; Maxim, A.; </a:t>
            </a:r>
            <a:r>
              <a:rPr lang="de-DE" sz="1000" dirty="0" err="1"/>
              <a:t>Ukaegbu</a:t>
            </a:r>
            <a:r>
              <a:rPr lang="de-DE" sz="1000" dirty="0"/>
              <a:t>, I. A.: </a:t>
            </a:r>
            <a:r>
              <a:rPr lang="de-DE" sz="1000" dirty="0" err="1"/>
              <a:t>Application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Big Data in Smart </a:t>
            </a:r>
            <a:r>
              <a:rPr lang="de-DE" sz="1000" dirty="0" err="1"/>
              <a:t>Grids</a:t>
            </a:r>
            <a:r>
              <a:rPr lang="de-DE" sz="1000" dirty="0"/>
              <a:t>: </a:t>
            </a:r>
            <a:r>
              <a:rPr lang="de-DE" sz="1000" dirty="0" err="1"/>
              <a:t>Energy</a:t>
            </a:r>
            <a:r>
              <a:rPr lang="de-DE" sz="1000" dirty="0"/>
              <a:t> Analytics.  </a:t>
            </a:r>
          </a:p>
        </p:txBody>
      </p:sp>
      <p:sp>
        <p:nvSpPr>
          <p:cNvPr id="15" name="Rechteck 5">
            <a:extLst>
              <a:ext uri="{FF2B5EF4-FFF2-40B4-BE49-F238E27FC236}">
                <a16:creationId xmlns:a16="http://schemas.microsoft.com/office/drawing/2014/main" id="{070237B4-8961-4A23-A373-C58C2CEFB9CA}"/>
              </a:ext>
            </a:extLst>
          </p:cNvPr>
          <p:cNvSpPr/>
          <p:nvPr/>
        </p:nvSpPr>
        <p:spPr>
          <a:xfrm>
            <a:off x="7130714" y="5573383"/>
            <a:ext cx="4176057" cy="34062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Deskriptive Analyse </a:t>
            </a:r>
            <a:r>
              <a: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Wingdings"/>
              </a:rPr>
              <a:t> Zeitreihenanalyse 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3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3117" y="224744"/>
            <a:ext cx="11484000" cy="543600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</a:t>
            </a:r>
            <a:endParaRPr lang="de-DE" sz="180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E6B89EA-069F-4CFF-BA84-71E4AF1A5F39}"/>
              </a:ext>
            </a:extLst>
          </p:cNvPr>
          <p:cNvGrpSpPr/>
          <p:nvPr/>
        </p:nvGrpSpPr>
        <p:grpSpPr>
          <a:xfrm>
            <a:off x="382629" y="1339627"/>
            <a:ext cx="3345827" cy="4605682"/>
            <a:chOff x="279480" y="1359014"/>
            <a:chExt cx="3345827" cy="4605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id="{25D6B421-96F5-4608-9069-846AB19E5C18}"/>
                    </a:ext>
                  </a:extLst>
                </p:cNvPr>
                <p:cNvSpPr/>
                <p:nvPr/>
              </p:nvSpPr>
              <p:spPr>
                <a:xfrm>
                  <a:off x="279480" y="1359014"/>
                  <a:ext cx="3345827" cy="4605682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de-DE" sz="1600" b="1" dirty="0">
                      <a:solidFill>
                        <a:schemeClr val="tx2"/>
                      </a:solidFill>
                      <a:latin typeface="Arial" panose="020B0604020202020204" pitchFamily="34" charset="0"/>
                      <a:ea typeface="ＭＳ Ｐゴシック" charset="0"/>
                      <a:cs typeface="Arial" panose="020B0604020202020204" pitchFamily="34" charset="0"/>
                    </a:rPr>
                    <a:t>Strukturbasierende Ähnlichkeit</a:t>
                  </a:r>
                </a:p>
                <a:p>
                  <a:endParaRPr lang="de-DE" sz="16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  <a:p>
                  <a:pPr marL="285750" indent="-285750"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</a:pP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Lineare Ähnlichkeit</a:t>
                  </a:r>
                </a:p>
                <a:p>
                  <a:pPr>
                    <a:buClr>
                      <a:schemeClr val="tx2"/>
                    </a:buClr>
                  </a:pP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   Kovarianz ∈ [</a:t>
                  </a:r>
                  <a14:m>
                    <m:oMath xmlns:m="http://schemas.openxmlformats.org/officeDocument/2006/math">
                      <m:r>
                        <a:rPr lang="de-DE" sz="16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de-DE" sz="16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m:t>∞</m:t>
                      </m:r>
                      <m:r>
                        <m:rPr>
                          <m:nor/>
                        </m:rPr>
                        <a:rPr lang="de-DE" sz="1600" b="0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m:t> </m:t>
                      </m:r>
                    </m:oMath>
                  </a14:m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, ∞] 	</a:t>
                  </a:r>
                </a:p>
                <a:p>
                  <a:pPr>
                    <a:buClr>
                      <a:schemeClr val="tx2"/>
                    </a:buClr>
                  </a:pP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   Korrelation ∈ [–1 , 1]</a:t>
                  </a:r>
                </a:p>
                <a:p>
                  <a:pPr marL="285750" indent="-285750"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</a:pPr>
                  <a:endParaRPr lang="de-DE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  <a:p>
                  <a:pPr marL="285750" indent="-285750"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</a:pP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Kreuzkorrelation</a:t>
                  </a:r>
                </a:p>
                <a:p>
                  <a:pPr>
                    <a:buClr>
                      <a:schemeClr val="tx2"/>
                    </a:buClr>
                  </a:pP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   Zeitreihen als diskrete Signale</a:t>
                  </a:r>
                </a:p>
                <a:p>
                  <a:pPr marL="285750" indent="-285750"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</a:pPr>
                  <a:endParaRPr lang="de-DE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  <a:p>
                  <a:pPr marL="285750" indent="-285750"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</a:pP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Distanzmessung</a:t>
                  </a:r>
                </a:p>
                <a:p>
                  <a:pPr>
                    <a:buClr>
                      <a:schemeClr val="tx2"/>
                    </a:buClr>
                  </a:pP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   Manhattan, Euklidisch</a:t>
                  </a:r>
                  <a:endParaRPr lang="de-DE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Wingdings" panose="05000000000000000000" pitchFamily="2" charset="2"/>
                  </a:endParaRPr>
                </a:p>
                <a:p>
                  <a:pPr>
                    <a:buClr>
                      <a:schemeClr val="tx2"/>
                    </a:buClr>
                  </a:pPr>
                  <a:endParaRPr lang="de-DE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  <a:p>
                  <a:pPr>
                    <a:buClr>
                      <a:schemeClr val="tx2"/>
                    </a:buClr>
                  </a:pP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   </a:t>
                  </a:r>
                </a:p>
                <a:p>
                  <a:pPr>
                    <a:buClr>
                      <a:schemeClr val="tx2"/>
                    </a:buClr>
                  </a:pP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  </a:t>
                  </a:r>
                </a:p>
                <a:p>
                  <a:pPr>
                    <a:buClr>
                      <a:schemeClr val="tx2"/>
                    </a:buClr>
                  </a:pPr>
                  <a:r>
                    <a:rPr lang="de-DE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   </a:t>
                  </a:r>
                  <a:r>
                    <a:rPr lang="de-DE" sz="16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Dynamische Zeitnormierung </a:t>
                  </a:r>
                  <a:endParaRPr lang="de-DE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  <a:p>
                  <a:pPr>
                    <a:buClr>
                      <a:schemeClr val="tx2"/>
                    </a:buClr>
                  </a:pPr>
                  <a:endParaRPr lang="de-DE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  <a:p>
                  <a:pPr>
                    <a:buClr>
                      <a:schemeClr val="tx2"/>
                    </a:buClr>
                  </a:pPr>
                  <a:endParaRPr lang="de-DE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5D6B421-96F5-4608-9069-846AB19E5C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80" y="1359014"/>
                  <a:ext cx="3345827" cy="460568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7" t="-264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8196B553-6E53-4D9D-8A12-84D13B6DE5AA}"/>
                </a:ext>
              </a:extLst>
            </p:cNvPr>
            <p:cNvGrpSpPr/>
            <p:nvPr/>
          </p:nvGrpSpPr>
          <p:grpSpPr>
            <a:xfrm>
              <a:off x="1234444" y="4237495"/>
              <a:ext cx="1471599" cy="503920"/>
              <a:chOff x="942400" y="1827072"/>
              <a:chExt cx="1471599" cy="50392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BCB56BA2-A127-4426-9456-08A69417CD78}"/>
                  </a:ext>
                </a:extLst>
              </p:cNvPr>
              <p:cNvSpPr/>
              <p:nvPr/>
            </p:nvSpPr>
            <p:spPr>
              <a:xfrm>
                <a:off x="942400" y="2142655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DE92C9CF-9F38-488B-9896-7D091607DC4A}"/>
                  </a:ext>
                </a:extLst>
              </p:cNvPr>
              <p:cNvSpPr/>
              <p:nvPr/>
            </p:nvSpPr>
            <p:spPr>
              <a:xfrm>
                <a:off x="1227576" y="2098711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116FA1AD-A028-4B70-89DF-ED5EA1E636F4}"/>
                  </a:ext>
                </a:extLst>
              </p:cNvPr>
              <p:cNvSpPr/>
              <p:nvPr/>
            </p:nvSpPr>
            <p:spPr>
              <a:xfrm>
                <a:off x="1227576" y="1827072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931B180F-1FD8-48D6-970D-F7F696D85DF3}"/>
                  </a:ext>
                </a:extLst>
              </p:cNvPr>
              <p:cNvSpPr/>
              <p:nvPr/>
            </p:nvSpPr>
            <p:spPr>
              <a:xfrm>
                <a:off x="1512752" y="1866430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E28E82BA-EC70-4F68-BE3A-4C53D8BC86D1}"/>
                  </a:ext>
                </a:extLst>
              </p:cNvPr>
              <p:cNvSpPr/>
              <p:nvPr/>
            </p:nvSpPr>
            <p:spPr>
              <a:xfrm>
                <a:off x="1512752" y="2251111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83F66628-10FA-40E8-8554-6CDA7D298D05}"/>
                  </a:ext>
                </a:extLst>
              </p:cNvPr>
              <p:cNvSpPr/>
              <p:nvPr/>
            </p:nvSpPr>
            <p:spPr>
              <a:xfrm>
                <a:off x="1797928" y="1860116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F84D0867-571D-46A7-9897-92EF829609B8}"/>
                  </a:ext>
                </a:extLst>
              </p:cNvPr>
              <p:cNvSpPr/>
              <p:nvPr/>
            </p:nvSpPr>
            <p:spPr>
              <a:xfrm>
                <a:off x="1797928" y="2142655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533A70CD-CB72-485F-B173-E6D03BC81704}"/>
                  </a:ext>
                </a:extLst>
              </p:cNvPr>
              <p:cNvSpPr/>
              <p:nvPr/>
            </p:nvSpPr>
            <p:spPr>
              <a:xfrm>
                <a:off x="2083104" y="2142655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B27A5786-18DA-4835-A444-3BEF57C96CD2}"/>
                  </a:ext>
                </a:extLst>
              </p:cNvPr>
              <p:cNvSpPr/>
              <p:nvPr/>
            </p:nvSpPr>
            <p:spPr>
              <a:xfrm>
                <a:off x="2368280" y="1827072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FBB4DFA7-1182-4FD9-BDDD-379F4CA9D689}"/>
                  </a:ext>
                </a:extLst>
              </p:cNvPr>
              <p:cNvSpPr/>
              <p:nvPr/>
            </p:nvSpPr>
            <p:spPr>
              <a:xfrm>
                <a:off x="2368279" y="2222536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B0B4022F-3004-4BE7-8D8E-D0D938E82967}"/>
                  </a:ext>
                </a:extLst>
              </p:cNvPr>
              <p:cNvSpPr/>
              <p:nvPr/>
            </p:nvSpPr>
            <p:spPr>
              <a:xfrm>
                <a:off x="942400" y="1827072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4B16BFA3-C989-4186-BAB8-A3606962B452}"/>
                  </a:ext>
                </a:extLst>
              </p:cNvPr>
              <p:cNvSpPr/>
              <p:nvPr/>
            </p:nvSpPr>
            <p:spPr>
              <a:xfrm>
                <a:off x="2083104" y="1900056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B57AB1B1-CC20-4B50-9071-2323477778E4}"/>
                  </a:ext>
                </a:extLst>
              </p:cNvPr>
              <p:cNvCxnSpPr>
                <a:cxnSpLocks/>
                <a:endCxn id="55" idx="7"/>
              </p:cNvCxnSpPr>
              <p:nvPr/>
            </p:nvCxnSpPr>
            <p:spPr>
              <a:xfrm flipV="1">
                <a:off x="960874" y="1838770"/>
                <a:ext cx="305726" cy="3147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8DAFD926-6E24-4329-91EF-1D4E1A6293E0}"/>
                  </a:ext>
                </a:extLst>
              </p:cNvPr>
              <p:cNvCxnSpPr>
                <a:cxnSpLocks/>
                <a:endCxn id="56" idx="6"/>
              </p:cNvCxnSpPr>
              <p:nvPr/>
            </p:nvCxnSpPr>
            <p:spPr>
              <a:xfrm>
                <a:off x="1285074" y="1864381"/>
                <a:ext cx="273397" cy="4199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60D99BE6-5240-4D7A-82D0-A5A12F17CE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8567" y="1884320"/>
                <a:ext cx="305726" cy="3147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Gerader Verbinder 67">
                <a:extLst>
                  <a:ext uri="{FF2B5EF4-FFF2-40B4-BE49-F238E27FC236}">
                    <a16:creationId xmlns:a16="http://schemas.microsoft.com/office/drawing/2014/main" id="{220B4FAD-CBA2-4F28-931B-2A6C4B21E3A4}"/>
                  </a:ext>
                </a:extLst>
              </p:cNvPr>
              <p:cNvCxnSpPr>
                <a:cxnSpLocks/>
                <a:endCxn id="64" idx="6"/>
              </p:cNvCxnSpPr>
              <p:nvPr/>
            </p:nvCxnSpPr>
            <p:spPr>
              <a:xfrm>
                <a:off x="1843647" y="1900056"/>
                <a:ext cx="285176" cy="3994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>
                <a:extLst>
                  <a:ext uri="{FF2B5EF4-FFF2-40B4-BE49-F238E27FC236}">
                    <a16:creationId xmlns:a16="http://schemas.microsoft.com/office/drawing/2014/main" id="{C52CF602-30B1-4445-9485-5477FA250FEC}"/>
                  </a:ext>
                </a:extLst>
              </p:cNvPr>
              <p:cNvCxnSpPr>
                <a:cxnSpLocks/>
                <a:endCxn id="61" idx="6"/>
              </p:cNvCxnSpPr>
              <p:nvPr/>
            </p:nvCxnSpPr>
            <p:spPr>
              <a:xfrm flipV="1">
                <a:off x="2108272" y="1867013"/>
                <a:ext cx="305727" cy="6671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8B8F3774-E983-4F27-8BE1-BB52BACD8875}"/>
                  </a:ext>
                </a:extLst>
              </p:cNvPr>
              <p:cNvCxnSpPr>
                <a:cxnSpLocks/>
                <a:endCxn id="54" idx="6"/>
              </p:cNvCxnSpPr>
              <p:nvPr/>
            </p:nvCxnSpPr>
            <p:spPr>
              <a:xfrm flipV="1">
                <a:off x="967569" y="2138652"/>
                <a:ext cx="305726" cy="462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>
                <a:extLst>
                  <a:ext uri="{FF2B5EF4-FFF2-40B4-BE49-F238E27FC236}">
                    <a16:creationId xmlns:a16="http://schemas.microsoft.com/office/drawing/2014/main" id="{0D31B6BD-C550-4C3E-BB7F-66CAC7A9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0435" y="2143952"/>
                <a:ext cx="269012" cy="13661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1D55DFCC-0B90-4EDB-8CFD-A237F9D0B4D2}"/>
                  </a:ext>
                </a:extLst>
              </p:cNvPr>
              <p:cNvCxnSpPr>
                <a:cxnSpLocks/>
                <a:endCxn id="59" idx="3"/>
              </p:cNvCxnSpPr>
              <p:nvPr/>
            </p:nvCxnSpPr>
            <p:spPr>
              <a:xfrm flipV="1">
                <a:off x="1558471" y="2210838"/>
                <a:ext cx="246152" cy="6737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Gerader Verbinder 72">
                <a:extLst>
                  <a:ext uri="{FF2B5EF4-FFF2-40B4-BE49-F238E27FC236}">
                    <a16:creationId xmlns:a16="http://schemas.microsoft.com/office/drawing/2014/main" id="{BA4EBD2B-0754-48F7-A07B-DF217AA6B658}"/>
                  </a:ext>
                </a:extLst>
              </p:cNvPr>
              <p:cNvCxnSpPr>
                <a:cxnSpLocks/>
                <a:endCxn id="60" idx="6"/>
              </p:cNvCxnSpPr>
              <p:nvPr/>
            </p:nvCxnSpPr>
            <p:spPr>
              <a:xfrm>
                <a:off x="1850966" y="2181851"/>
                <a:ext cx="277857" cy="74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020A0FEE-E28F-4C71-B0FB-847399EECFB2}"/>
                  </a:ext>
                </a:extLst>
              </p:cNvPr>
              <p:cNvCxnSpPr>
                <a:cxnSpLocks/>
                <a:endCxn id="62" idx="1"/>
              </p:cNvCxnSpPr>
              <p:nvPr/>
            </p:nvCxnSpPr>
            <p:spPr>
              <a:xfrm>
                <a:off x="2105963" y="2178592"/>
                <a:ext cx="269011" cy="5564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74">
                <a:extLst>
                  <a:ext uri="{FF2B5EF4-FFF2-40B4-BE49-F238E27FC236}">
                    <a16:creationId xmlns:a16="http://schemas.microsoft.com/office/drawing/2014/main" id="{49C02630-220C-48FD-AB05-FCEAF533950F}"/>
                  </a:ext>
                </a:extLst>
              </p:cNvPr>
              <p:cNvCxnSpPr>
                <a:cxnSpLocks/>
                <a:endCxn id="53" idx="5"/>
              </p:cNvCxnSpPr>
              <p:nvPr/>
            </p:nvCxnSpPr>
            <p:spPr>
              <a:xfrm>
                <a:off x="965260" y="1870514"/>
                <a:ext cx="0" cy="340324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68A1ED25-4B27-41C7-BFAD-3A65746A6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6828" y="1872502"/>
                <a:ext cx="0" cy="268137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>
                <a:extLst>
                  <a:ext uri="{FF2B5EF4-FFF2-40B4-BE49-F238E27FC236}">
                    <a16:creationId xmlns:a16="http://schemas.microsoft.com/office/drawing/2014/main" id="{FD377704-E66B-4CB7-BACD-09057379EA3C}"/>
                  </a:ext>
                </a:extLst>
              </p:cNvPr>
              <p:cNvCxnSpPr>
                <a:cxnSpLocks/>
                <a:endCxn id="57" idx="6"/>
              </p:cNvCxnSpPr>
              <p:nvPr/>
            </p:nvCxnSpPr>
            <p:spPr>
              <a:xfrm>
                <a:off x="1534049" y="1933731"/>
                <a:ext cx="0" cy="357321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9935E549-0667-4330-8CA9-EAB1DB9EA1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3192" y="1901665"/>
                <a:ext cx="0" cy="293403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Gerader Verbinder 78">
                <a:extLst>
                  <a:ext uri="{FF2B5EF4-FFF2-40B4-BE49-F238E27FC236}">
                    <a16:creationId xmlns:a16="http://schemas.microsoft.com/office/drawing/2014/main" id="{A274B2A4-B700-4372-947C-DAACC6559A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5964" y="1947290"/>
                <a:ext cx="0" cy="262546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06F0AE1F-D9EB-4E87-8C05-DFC4CEF5F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0018" y="1898075"/>
                <a:ext cx="0" cy="371259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D171A1A0-4CDD-466B-9449-43A092807815}"/>
                </a:ext>
              </a:extLst>
            </p:cNvPr>
            <p:cNvGrpSpPr/>
            <p:nvPr/>
          </p:nvGrpSpPr>
          <p:grpSpPr>
            <a:xfrm>
              <a:off x="1237791" y="5168025"/>
              <a:ext cx="1471599" cy="503920"/>
              <a:chOff x="4685725" y="1598472"/>
              <a:chExt cx="1471599" cy="50392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4A509D04-3908-43C8-AE25-CFC4B77DC6DB}"/>
                  </a:ext>
                </a:extLst>
              </p:cNvPr>
              <p:cNvSpPr/>
              <p:nvPr/>
            </p:nvSpPr>
            <p:spPr>
              <a:xfrm>
                <a:off x="4685725" y="1914055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C27CE0BD-D52B-4F08-AA87-1D88F1BE4401}"/>
                  </a:ext>
                </a:extLst>
              </p:cNvPr>
              <p:cNvSpPr/>
              <p:nvPr/>
            </p:nvSpPr>
            <p:spPr>
              <a:xfrm>
                <a:off x="4970901" y="1870111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1BC5AD7B-0050-436B-BF9C-2578C848DFE4}"/>
                  </a:ext>
                </a:extLst>
              </p:cNvPr>
              <p:cNvSpPr/>
              <p:nvPr/>
            </p:nvSpPr>
            <p:spPr>
              <a:xfrm>
                <a:off x="4970901" y="1598472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E7CD8E10-D6DD-487C-8401-A1A406164442}"/>
                  </a:ext>
                </a:extLst>
              </p:cNvPr>
              <p:cNvSpPr/>
              <p:nvPr/>
            </p:nvSpPr>
            <p:spPr>
              <a:xfrm>
                <a:off x="5256077" y="1637830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510C92E8-91BC-489C-BFAF-4DDD085D1159}"/>
                  </a:ext>
                </a:extLst>
              </p:cNvPr>
              <p:cNvSpPr/>
              <p:nvPr/>
            </p:nvSpPr>
            <p:spPr>
              <a:xfrm>
                <a:off x="5256077" y="2022511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277F3076-15C4-40DF-AE5A-9CB50C88AD83}"/>
                  </a:ext>
                </a:extLst>
              </p:cNvPr>
              <p:cNvSpPr/>
              <p:nvPr/>
            </p:nvSpPr>
            <p:spPr>
              <a:xfrm>
                <a:off x="5541253" y="1631516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A7F8C125-A8B5-4DAD-8D20-CC80175D8E24}"/>
                  </a:ext>
                </a:extLst>
              </p:cNvPr>
              <p:cNvSpPr/>
              <p:nvPr/>
            </p:nvSpPr>
            <p:spPr>
              <a:xfrm>
                <a:off x="5541253" y="1914055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79D77043-FF17-492C-A2AE-39A32720DD30}"/>
                  </a:ext>
                </a:extLst>
              </p:cNvPr>
              <p:cNvSpPr/>
              <p:nvPr/>
            </p:nvSpPr>
            <p:spPr>
              <a:xfrm>
                <a:off x="5826429" y="1914055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78C95C54-F5F4-4B68-AA5A-C439A2D48506}"/>
                  </a:ext>
                </a:extLst>
              </p:cNvPr>
              <p:cNvSpPr/>
              <p:nvPr/>
            </p:nvSpPr>
            <p:spPr>
              <a:xfrm>
                <a:off x="6111605" y="1598472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FA1BB4EE-F47D-4100-800B-13032CA65A99}"/>
                  </a:ext>
                </a:extLst>
              </p:cNvPr>
              <p:cNvSpPr/>
              <p:nvPr/>
            </p:nvSpPr>
            <p:spPr>
              <a:xfrm>
                <a:off x="6111604" y="1993936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3E01DC40-D094-47FF-988E-85EFDAF81EAB}"/>
                  </a:ext>
                </a:extLst>
              </p:cNvPr>
              <p:cNvSpPr/>
              <p:nvPr/>
            </p:nvSpPr>
            <p:spPr>
              <a:xfrm>
                <a:off x="4685725" y="1598472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Ellipse 92">
                <a:extLst>
                  <a:ext uri="{FF2B5EF4-FFF2-40B4-BE49-F238E27FC236}">
                    <a16:creationId xmlns:a16="http://schemas.microsoft.com/office/drawing/2014/main" id="{EE655074-C067-4C80-8F66-D8E246F341B9}"/>
                  </a:ext>
                </a:extLst>
              </p:cNvPr>
              <p:cNvSpPr/>
              <p:nvPr/>
            </p:nvSpPr>
            <p:spPr>
              <a:xfrm>
                <a:off x="5826429" y="1671456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F0899D11-2837-44C6-B81B-BC9088434AD3}"/>
                  </a:ext>
                </a:extLst>
              </p:cNvPr>
              <p:cNvCxnSpPr>
                <a:cxnSpLocks/>
                <a:endCxn id="84" idx="7"/>
              </p:cNvCxnSpPr>
              <p:nvPr/>
            </p:nvCxnSpPr>
            <p:spPr>
              <a:xfrm flipV="1">
                <a:off x="4704199" y="1610170"/>
                <a:ext cx="305726" cy="3147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Gerader Verbinder 94">
                <a:extLst>
                  <a:ext uri="{FF2B5EF4-FFF2-40B4-BE49-F238E27FC236}">
                    <a16:creationId xmlns:a16="http://schemas.microsoft.com/office/drawing/2014/main" id="{1FBE880A-FB79-4FF5-8288-6368F92B196B}"/>
                  </a:ext>
                </a:extLst>
              </p:cNvPr>
              <p:cNvCxnSpPr>
                <a:cxnSpLocks/>
                <a:stCxn id="84" idx="6"/>
                <a:endCxn id="85" idx="6"/>
              </p:cNvCxnSpPr>
              <p:nvPr/>
            </p:nvCxnSpPr>
            <p:spPr>
              <a:xfrm>
                <a:off x="5016620" y="1638413"/>
                <a:ext cx="285176" cy="3935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>
                <a:extLst>
                  <a:ext uri="{FF2B5EF4-FFF2-40B4-BE49-F238E27FC236}">
                    <a16:creationId xmlns:a16="http://schemas.microsoft.com/office/drawing/2014/main" id="{27D24EBC-7037-475A-90D7-5865F065EA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1892" y="1655720"/>
                <a:ext cx="305726" cy="3147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21322CFE-41DE-4DE3-9448-1AA1F9434302}"/>
                  </a:ext>
                </a:extLst>
              </p:cNvPr>
              <p:cNvCxnSpPr>
                <a:cxnSpLocks/>
                <a:endCxn id="93" idx="6"/>
              </p:cNvCxnSpPr>
              <p:nvPr/>
            </p:nvCxnSpPr>
            <p:spPr>
              <a:xfrm>
                <a:off x="5586972" y="1671456"/>
                <a:ext cx="285176" cy="3994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162E0A39-716E-4A72-96D1-D376CD7C8409}"/>
                  </a:ext>
                </a:extLst>
              </p:cNvPr>
              <p:cNvCxnSpPr>
                <a:cxnSpLocks/>
                <a:endCxn id="90" idx="6"/>
              </p:cNvCxnSpPr>
              <p:nvPr/>
            </p:nvCxnSpPr>
            <p:spPr>
              <a:xfrm flipV="1">
                <a:off x="5851597" y="1638413"/>
                <a:ext cx="305727" cy="6671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Gerader Verbinder 98">
                <a:extLst>
                  <a:ext uri="{FF2B5EF4-FFF2-40B4-BE49-F238E27FC236}">
                    <a16:creationId xmlns:a16="http://schemas.microsoft.com/office/drawing/2014/main" id="{76663AC7-9514-440A-AC6F-691D9D0D180B}"/>
                  </a:ext>
                </a:extLst>
              </p:cNvPr>
              <p:cNvCxnSpPr>
                <a:cxnSpLocks/>
                <a:endCxn id="83" idx="6"/>
              </p:cNvCxnSpPr>
              <p:nvPr/>
            </p:nvCxnSpPr>
            <p:spPr>
              <a:xfrm flipV="1">
                <a:off x="4710894" y="1910052"/>
                <a:ext cx="305726" cy="462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>
                <a:extLst>
                  <a:ext uri="{FF2B5EF4-FFF2-40B4-BE49-F238E27FC236}">
                    <a16:creationId xmlns:a16="http://schemas.microsoft.com/office/drawing/2014/main" id="{27BB6C65-E675-4AD0-A9DB-10D1EEB0E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3760" y="1915352"/>
                <a:ext cx="269012" cy="13661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Gerader Verbinder 100">
                <a:extLst>
                  <a:ext uri="{FF2B5EF4-FFF2-40B4-BE49-F238E27FC236}">
                    <a16:creationId xmlns:a16="http://schemas.microsoft.com/office/drawing/2014/main" id="{3C90EEF3-2C0C-47B8-99C2-1CA3515986FD}"/>
                  </a:ext>
                </a:extLst>
              </p:cNvPr>
              <p:cNvCxnSpPr>
                <a:cxnSpLocks/>
                <a:endCxn id="88" idx="3"/>
              </p:cNvCxnSpPr>
              <p:nvPr/>
            </p:nvCxnSpPr>
            <p:spPr>
              <a:xfrm flipV="1">
                <a:off x="5301796" y="1982238"/>
                <a:ext cx="246152" cy="6737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Gerader Verbinder 101">
                <a:extLst>
                  <a:ext uri="{FF2B5EF4-FFF2-40B4-BE49-F238E27FC236}">
                    <a16:creationId xmlns:a16="http://schemas.microsoft.com/office/drawing/2014/main" id="{593F116F-CCDA-48E8-8EE8-D4183A8E58E2}"/>
                  </a:ext>
                </a:extLst>
              </p:cNvPr>
              <p:cNvCxnSpPr>
                <a:cxnSpLocks/>
                <a:endCxn id="89" idx="6"/>
              </p:cNvCxnSpPr>
              <p:nvPr/>
            </p:nvCxnSpPr>
            <p:spPr>
              <a:xfrm>
                <a:off x="5594291" y="1953251"/>
                <a:ext cx="277857" cy="74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02">
                <a:extLst>
                  <a:ext uri="{FF2B5EF4-FFF2-40B4-BE49-F238E27FC236}">
                    <a16:creationId xmlns:a16="http://schemas.microsoft.com/office/drawing/2014/main" id="{4A798E0C-2692-4925-A9A0-A606C0CF1E0A}"/>
                  </a:ext>
                </a:extLst>
              </p:cNvPr>
              <p:cNvCxnSpPr>
                <a:cxnSpLocks/>
                <a:endCxn id="91" idx="1"/>
              </p:cNvCxnSpPr>
              <p:nvPr/>
            </p:nvCxnSpPr>
            <p:spPr>
              <a:xfrm>
                <a:off x="5849288" y="1949992"/>
                <a:ext cx="269011" cy="5564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Gerader Verbinder 103">
                <a:extLst>
                  <a:ext uri="{FF2B5EF4-FFF2-40B4-BE49-F238E27FC236}">
                    <a16:creationId xmlns:a16="http://schemas.microsoft.com/office/drawing/2014/main" id="{2B37C083-62D6-4169-BDD5-D1C487490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2394" y="1626446"/>
                <a:ext cx="0" cy="34032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Gerader Verbinder 104">
                <a:extLst>
                  <a:ext uri="{FF2B5EF4-FFF2-40B4-BE49-F238E27FC236}">
                    <a16:creationId xmlns:a16="http://schemas.microsoft.com/office/drawing/2014/main" id="{0C82CC0C-4E27-4F94-B006-A65D1126E899}"/>
                  </a:ext>
                </a:extLst>
              </p:cNvPr>
              <p:cNvCxnSpPr>
                <a:cxnSpLocks/>
                <a:endCxn id="83" idx="6"/>
              </p:cNvCxnSpPr>
              <p:nvPr/>
            </p:nvCxnSpPr>
            <p:spPr>
              <a:xfrm>
                <a:off x="4723490" y="1623533"/>
                <a:ext cx="293130" cy="286519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EB0C68AB-341A-4C2D-9CD2-3DE6A094A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285" y="1625213"/>
                <a:ext cx="1" cy="324779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" name="Gerader Verbinder 106">
                <a:extLst>
                  <a:ext uri="{FF2B5EF4-FFF2-40B4-BE49-F238E27FC236}">
                    <a16:creationId xmlns:a16="http://schemas.microsoft.com/office/drawing/2014/main" id="{000C19F9-C24E-46BD-8662-1469C15AB1F4}"/>
                  </a:ext>
                </a:extLst>
              </p:cNvPr>
              <p:cNvCxnSpPr>
                <a:cxnSpLocks/>
                <a:endCxn id="86" idx="5"/>
              </p:cNvCxnSpPr>
              <p:nvPr/>
            </p:nvCxnSpPr>
            <p:spPr>
              <a:xfrm>
                <a:off x="4993114" y="1632952"/>
                <a:ext cx="301987" cy="457742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9B27839D-0A1C-4D70-A235-9557B1185C4F}"/>
                  </a:ext>
                </a:extLst>
              </p:cNvPr>
              <p:cNvCxnSpPr>
                <a:cxnSpLocks/>
                <a:stCxn id="84" idx="6"/>
                <a:endCxn id="88" idx="2"/>
              </p:cNvCxnSpPr>
              <p:nvPr/>
            </p:nvCxnSpPr>
            <p:spPr>
              <a:xfrm>
                <a:off x="5016620" y="1638413"/>
                <a:ext cx="524633" cy="315583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465D404F-42D3-4F02-82AD-5E243C02D543}"/>
                  </a:ext>
                </a:extLst>
              </p:cNvPr>
              <p:cNvCxnSpPr>
                <a:cxnSpLocks/>
                <a:endCxn id="88" idx="6"/>
              </p:cNvCxnSpPr>
              <p:nvPr/>
            </p:nvCxnSpPr>
            <p:spPr>
              <a:xfrm>
                <a:off x="5268727" y="1672029"/>
                <a:ext cx="318245" cy="281967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" name="Gerader Verbinder 109">
                <a:extLst>
                  <a:ext uri="{FF2B5EF4-FFF2-40B4-BE49-F238E27FC236}">
                    <a16:creationId xmlns:a16="http://schemas.microsoft.com/office/drawing/2014/main" id="{ED05F99A-6C88-44FA-961C-9E88F8729928}"/>
                  </a:ext>
                </a:extLst>
              </p:cNvPr>
              <p:cNvCxnSpPr>
                <a:cxnSpLocks/>
                <a:endCxn id="89" idx="6"/>
              </p:cNvCxnSpPr>
              <p:nvPr/>
            </p:nvCxnSpPr>
            <p:spPr>
              <a:xfrm>
                <a:off x="5551969" y="1680518"/>
                <a:ext cx="320179" cy="273478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3E78DFCC-87CD-4F20-861E-6C3C29F46FBF}"/>
                  </a:ext>
                </a:extLst>
              </p:cNvPr>
              <p:cNvCxnSpPr>
                <a:cxnSpLocks/>
                <a:stCxn id="87" idx="6"/>
                <a:endCxn id="91" idx="1"/>
              </p:cNvCxnSpPr>
              <p:nvPr/>
            </p:nvCxnSpPr>
            <p:spPr>
              <a:xfrm>
                <a:off x="5586972" y="1671457"/>
                <a:ext cx="531327" cy="334177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347A912E-6B8E-457E-B53A-6DC9D69D7E6B}"/>
                  </a:ext>
                </a:extLst>
              </p:cNvPr>
              <p:cNvCxnSpPr>
                <a:cxnSpLocks/>
                <a:endCxn id="91" idx="0"/>
              </p:cNvCxnSpPr>
              <p:nvPr/>
            </p:nvCxnSpPr>
            <p:spPr>
              <a:xfrm>
                <a:off x="5834897" y="1694089"/>
                <a:ext cx="299567" cy="299847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E664D1A2-7879-4714-9B02-E369F2AB1D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4463" y="1678353"/>
                <a:ext cx="0" cy="371259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15" name="Textfeld 114">
            <a:extLst>
              <a:ext uri="{FF2B5EF4-FFF2-40B4-BE49-F238E27FC236}">
                <a16:creationId xmlns:a16="http://schemas.microsoft.com/office/drawing/2014/main" id="{6AA3EC60-7E11-4BCC-92FE-BE80BE19E0E5}"/>
              </a:ext>
            </a:extLst>
          </p:cNvPr>
          <p:cNvSpPr txBox="1"/>
          <p:nvPr/>
        </p:nvSpPr>
        <p:spPr>
          <a:xfrm>
            <a:off x="330281" y="884498"/>
            <a:ext cx="421389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tx2"/>
                </a:solidFill>
                <a:ea typeface="ＭＳ Ｐゴシック" charset="0"/>
                <a:cs typeface="Arial" panose="020B0604020202020204" pitchFamily="34" charset="0"/>
              </a:rPr>
              <a:t>Smart Meter Daten als Zeitreihen   </a:t>
            </a: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5EBB9986-96FE-47AD-A3BC-2F40B05AB1EE}"/>
              </a:ext>
            </a:extLst>
          </p:cNvPr>
          <p:cNvSpPr txBox="1"/>
          <p:nvPr/>
        </p:nvSpPr>
        <p:spPr>
          <a:xfrm>
            <a:off x="992751" y="6169367"/>
            <a:ext cx="6541524" cy="26795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Methoden zum Vergleich multipler Smart Meter Messreihen | Chijun Zhang | 03.08.2020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28009" y="1345504"/>
            <a:ext cx="4225513" cy="3946084"/>
            <a:chOff x="7737887" y="1359015"/>
            <a:chExt cx="4225513" cy="3946084"/>
          </a:xfrm>
        </p:grpSpPr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AFFADF60-4D1D-4B17-BCD2-2CBA0EB61CD6}"/>
                </a:ext>
              </a:extLst>
            </p:cNvPr>
            <p:cNvSpPr/>
            <p:nvPr/>
          </p:nvSpPr>
          <p:spPr>
            <a:xfrm>
              <a:off x="7737887" y="1359015"/>
              <a:ext cx="4225513" cy="39460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600" b="1" dirty="0">
                  <a:solidFill>
                    <a:schemeClr val="tx2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Clustering </a:t>
              </a:r>
            </a:p>
            <a:p>
              <a:endPara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  <a:p>
              <a:pPr marL="285750" indent="-285750">
                <a:buClr>
                  <a:schemeClr val="tx2"/>
                </a:buClr>
                <a:buFont typeface="Wingdings" charset="2"/>
                <a:buChar char="§"/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anose="05000000000000000000" pitchFamily="2" charset="2"/>
                </a:rPr>
                <a:t>Suche nach Ähnlichkeiten in verschiedenen Datenmengen</a:t>
              </a:r>
            </a:p>
            <a:p>
              <a:pPr marL="285750" indent="-285750">
                <a:buClr>
                  <a:schemeClr val="tx2"/>
                </a:buClr>
                <a:buFont typeface="Wingdings" charset="2"/>
                <a:buChar char="§"/>
              </a:pPr>
              <a:endPara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Wingdings" panose="05000000000000000000" pitchFamily="2" charset="2"/>
              </a:endParaRPr>
            </a:p>
            <a:p>
              <a:pPr marL="285750" indent="-285750">
                <a:buClr>
                  <a:schemeClr val="tx2"/>
                </a:buClr>
                <a:buFont typeface="Wingdings" charset="2"/>
                <a:buChar char="§"/>
              </a:pPr>
              <a:endPara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Wingdings" panose="05000000000000000000" pitchFamily="2" charset="2"/>
              </a:endParaRPr>
            </a:p>
            <a:p>
              <a:pPr marL="285750" indent="-285750">
                <a:buClr>
                  <a:schemeClr val="tx2"/>
                </a:buClr>
                <a:buFont typeface="Wingdings" charset="2"/>
                <a:buChar char="§"/>
              </a:pPr>
              <a:endPara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Wingdings" panose="05000000000000000000" pitchFamily="2" charset="2"/>
              </a:endParaRPr>
            </a:p>
            <a:p>
              <a:pPr marL="285750" indent="-285750">
                <a:buClr>
                  <a:schemeClr val="tx2"/>
                </a:buClr>
                <a:buFont typeface="Wingdings" charset="2"/>
                <a:buChar char="§"/>
              </a:pPr>
              <a:endPara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Wingdings" panose="05000000000000000000" pitchFamily="2" charset="2"/>
              </a:endParaRPr>
            </a:p>
            <a:p>
              <a:pPr marL="285750" indent="-285750">
                <a:buClr>
                  <a:schemeClr val="tx2"/>
                </a:buClr>
                <a:buFont typeface="Wingdings" charset="2"/>
                <a:buChar char="§"/>
              </a:pPr>
              <a:endPara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Wingdings" panose="05000000000000000000" pitchFamily="2" charset="2"/>
              </a:endParaRPr>
            </a:p>
            <a:p>
              <a:pPr marL="285750" indent="-285750">
                <a:buClr>
                  <a:schemeClr val="tx2"/>
                </a:buClr>
                <a:buFont typeface="Wingdings" charset="2"/>
                <a:buChar char="§"/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  <a:sym typeface="Wingdings" panose="05000000000000000000" pitchFamily="2" charset="2"/>
                </a:rPr>
                <a:t>Oft benutzte Algorithmen</a:t>
              </a:r>
            </a:p>
            <a:p>
              <a:pPr>
                <a:buClr>
                  <a:schemeClr val="tx2"/>
                </a:buClr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  <a:sym typeface="Wingdings" panose="05000000000000000000" pitchFamily="2" charset="2"/>
                </a:rPr>
                <a:t>     K-</a:t>
              </a:r>
              <a:r>
                <a:rPr lang="de-DE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  <a:sym typeface="Wingdings" panose="05000000000000000000" pitchFamily="2" charset="2"/>
                </a:rPr>
                <a:t>Means</a:t>
              </a: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  <a:sym typeface="Wingdings" panose="05000000000000000000" pitchFamily="2" charset="2"/>
                </a:rPr>
                <a:t>, </a:t>
              </a:r>
              <a:r>
                <a:rPr lang="de-DE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  <a:sym typeface="Wingdings" panose="05000000000000000000" pitchFamily="2" charset="2"/>
                </a:rPr>
                <a:t>Fuzzy</a:t>
              </a: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  <a:sym typeface="Wingdings" panose="05000000000000000000" pitchFamily="2" charset="2"/>
                </a:rPr>
                <a:t> C-</a:t>
              </a:r>
              <a:r>
                <a:rPr lang="de-DE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  <a:sym typeface="Wingdings" panose="05000000000000000000" pitchFamily="2" charset="2"/>
                </a:rPr>
                <a:t>Means</a:t>
              </a: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</a:p>
            <a:p>
              <a:pPr marL="285750" indent="-285750">
                <a:buClr>
                  <a:schemeClr val="tx2"/>
                </a:buClr>
                <a:buFont typeface="Wingdings" charset="2"/>
                <a:buChar char="§"/>
              </a:pP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Wingdings" panose="05000000000000000000" pitchFamily="2" charset="2"/>
              </a:endParaRPr>
            </a:p>
            <a:p>
              <a:pPr marL="285750" indent="-285750">
                <a:buClr>
                  <a:schemeClr val="tx2"/>
                </a:buClr>
                <a:buFont typeface="Wingdings" charset="2"/>
                <a:buChar char="§"/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  <a:sym typeface="Wingdings" panose="05000000000000000000" pitchFamily="2" charset="2"/>
                </a:rPr>
                <a:t>Zeitreihen klassifizieren </a:t>
              </a:r>
            </a:p>
            <a:p>
              <a:pPr>
                <a:buClr>
                  <a:schemeClr val="tx2"/>
                </a:buClr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  <a:sym typeface="Wingdings"/>
                </a:rPr>
                <a:t>      typische Verbraucher identifizieren</a:t>
              </a:r>
            </a:p>
            <a:p>
              <a:pPr>
                <a:buClr>
                  <a:schemeClr val="tx2"/>
                </a:buClr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  <a:sym typeface="Wingdings"/>
                </a:rPr>
                <a:t>      Versorgung und Tarife an  </a:t>
              </a:r>
            </a:p>
            <a:p>
              <a:pPr>
                <a:buClr>
                  <a:schemeClr val="tx2"/>
                </a:buClr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  <a:sym typeface="Wingdings"/>
                </a:rPr>
                <a:t>          verschiedene Verbraucher anpassen</a:t>
              </a:r>
              <a:endParaRPr lang="de-DE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4400">
                <a:buClr>
                  <a:schemeClr val="tx2"/>
                </a:buClr>
              </a:pP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292303" y="2430241"/>
              <a:ext cx="2255280" cy="1103594"/>
              <a:chOff x="8337527" y="4656168"/>
              <a:chExt cx="2255280" cy="1103594"/>
            </a:xfrm>
          </p:grpSpPr>
          <p:grpSp>
            <p:nvGrpSpPr>
              <p:cNvPr id="226" name="Gruppieren 225">
                <a:extLst>
                  <a:ext uri="{FF2B5EF4-FFF2-40B4-BE49-F238E27FC236}">
                    <a16:creationId xmlns:a16="http://schemas.microsoft.com/office/drawing/2014/main" id="{725D48A0-CED8-4B18-AFA5-32A7CA054032}"/>
                  </a:ext>
                </a:extLst>
              </p:cNvPr>
              <p:cNvGrpSpPr/>
              <p:nvPr/>
            </p:nvGrpSpPr>
            <p:grpSpPr>
              <a:xfrm>
                <a:off x="8337527" y="4656168"/>
                <a:ext cx="1516303" cy="1103594"/>
                <a:chOff x="10356693" y="3204904"/>
                <a:chExt cx="1516303" cy="1103594"/>
              </a:xfrm>
            </p:grpSpPr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DF3B2288-FA15-47D8-83A3-C25B7F404FEA}"/>
                    </a:ext>
                  </a:extLst>
                </p:cNvPr>
                <p:cNvSpPr/>
                <p:nvPr/>
              </p:nvSpPr>
              <p:spPr>
                <a:xfrm>
                  <a:off x="10356693" y="3324785"/>
                  <a:ext cx="628433" cy="61667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DE93EFF6-E468-4567-81D4-4972E1C469E5}"/>
                    </a:ext>
                  </a:extLst>
                </p:cNvPr>
                <p:cNvSpPr/>
                <p:nvPr/>
              </p:nvSpPr>
              <p:spPr>
                <a:xfrm>
                  <a:off x="11075055" y="3204904"/>
                  <a:ext cx="628433" cy="6243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230076CA-998C-4C57-A89B-AAFA1D057133}"/>
                    </a:ext>
                  </a:extLst>
                </p:cNvPr>
                <p:cNvSpPr/>
                <p:nvPr/>
              </p:nvSpPr>
              <p:spPr>
                <a:xfrm>
                  <a:off x="10427371" y="3516193"/>
                  <a:ext cx="45719" cy="7988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9F3D77F0-8542-46F6-BC93-F5ABBF0E7C91}"/>
                    </a:ext>
                  </a:extLst>
                </p:cNvPr>
                <p:cNvSpPr/>
                <p:nvPr/>
              </p:nvSpPr>
              <p:spPr>
                <a:xfrm>
                  <a:off x="10556246" y="3775628"/>
                  <a:ext cx="45719" cy="7988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2B056AF6-F7FE-4DB1-8492-44E57B550C45}"/>
                    </a:ext>
                  </a:extLst>
                </p:cNvPr>
                <p:cNvSpPr/>
                <p:nvPr/>
              </p:nvSpPr>
              <p:spPr>
                <a:xfrm>
                  <a:off x="10774635" y="3736869"/>
                  <a:ext cx="45719" cy="7988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AB473662-E5A5-413A-B108-F57154199815}"/>
                    </a:ext>
                  </a:extLst>
                </p:cNvPr>
                <p:cNvSpPr/>
                <p:nvPr/>
              </p:nvSpPr>
              <p:spPr>
                <a:xfrm>
                  <a:off x="10774635" y="3478200"/>
                  <a:ext cx="45719" cy="7988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Ellipse 37">
                  <a:extLst>
                    <a:ext uri="{FF2B5EF4-FFF2-40B4-BE49-F238E27FC236}">
                      <a16:creationId xmlns:a16="http://schemas.microsoft.com/office/drawing/2014/main" id="{31C2852B-BF8F-4852-AC0B-48A399A93D64}"/>
                    </a:ext>
                  </a:extLst>
                </p:cNvPr>
                <p:cNvSpPr/>
                <p:nvPr/>
              </p:nvSpPr>
              <p:spPr>
                <a:xfrm>
                  <a:off x="11395248" y="3235771"/>
                  <a:ext cx="45719" cy="7988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53BF0E57-804B-4EAD-BAB8-36538B783DF2}"/>
                    </a:ext>
                  </a:extLst>
                </p:cNvPr>
                <p:cNvSpPr/>
                <p:nvPr/>
              </p:nvSpPr>
              <p:spPr>
                <a:xfrm>
                  <a:off x="11277493" y="3695235"/>
                  <a:ext cx="45719" cy="7988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33" name="Gruppieren 132">
                  <a:extLst>
                    <a:ext uri="{FF2B5EF4-FFF2-40B4-BE49-F238E27FC236}">
                      <a16:creationId xmlns:a16="http://schemas.microsoft.com/office/drawing/2014/main" id="{CDA0C266-BED8-420D-9E96-1D52296324FB}"/>
                    </a:ext>
                  </a:extLst>
                </p:cNvPr>
                <p:cNvGrpSpPr/>
                <p:nvPr/>
              </p:nvGrpSpPr>
              <p:grpSpPr>
                <a:xfrm>
                  <a:off x="11442422" y="3884425"/>
                  <a:ext cx="430574" cy="424073"/>
                  <a:chOff x="11356097" y="3994785"/>
                  <a:chExt cx="430574" cy="424073"/>
                </a:xfrm>
              </p:grpSpPr>
              <p:sp>
                <p:nvSpPr>
                  <p:cNvPr id="29" name="Ellipse 28">
                    <a:extLst>
                      <a:ext uri="{FF2B5EF4-FFF2-40B4-BE49-F238E27FC236}">
                        <a16:creationId xmlns:a16="http://schemas.microsoft.com/office/drawing/2014/main" id="{A1536690-5F54-492E-B822-7618D832EFE8}"/>
                      </a:ext>
                    </a:extLst>
                  </p:cNvPr>
                  <p:cNvSpPr/>
                  <p:nvPr/>
                </p:nvSpPr>
                <p:spPr>
                  <a:xfrm>
                    <a:off x="11356097" y="3994785"/>
                    <a:ext cx="430574" cy="42407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67000"/>
                        </a:schemeClr>
                      </a:gs>
                      <a:gs pos="48000">
                        <a:schemeClr val="accent4">
                          <a:lumMod val="97000"/>
                          <a:lumOff val="3000"/>
                        </a:schemeClr>
                      </a:gs>
                      <a:gs pos="100000">
                        <a:schemeClr val="accent4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39" name="Ellipse 38">
                    <a:extLst>
                      <a:ext uri="{FF2B5EF4-FFF2-40B4-BE49-F238E27FC236}">
                        <a16:creationId xmlns:a16="http://schemas.microsoft.com/office/drawing/2014/main" id="{7A454391-BEC1-413B-A371-B699D08F2D8E}"/>
                      </a:ext>
                    </a:extLst>
                  </p:cNvPr>
                  <p:cNvSpPr/>
                  <p:nvPr/>
                </p:nvSpPr>
                <p:spPr>
                  <a:xfrm>
                    <a:off x="11445177" y="4109096"/>
                    <a:ext cx="45719" cy="7988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Ellipse 39">
                    <a:extLst>
                      <a:ext uri="{FF2B5EF4-FFF2-40B4-BE49-F238E27FC236}">
                        <a16:creationId xmlns:a16="http://schemas.microsoft.com/office/drawing/2014/main" id="{0741E8D6-BE14-4C0E-8EEE-9D20BA9EDC71}"/>
                      </a:ext>
                    </a:extLst>
                  </p:cNvPr>
                  <p:cNvSpPr/>
                  <p:nvPr/>
                </p:nvSpPr>
                <p:spPr>
                  <a:xfrm>
                    <a:off x="11534850" y="4230598"/>
                    <a:ext cx="45719" cy="7988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Ellipse 41">
                    <a:extLst>
                      <a:ext uri="{FF2B5EF4-FFF2-40B4-BE49-F238E27FC236}">
                        <a16:creationId xmlns:a16="http://schemas.microsoft.com/office/drawing/2014/main" id="{24380DF0-C913-4AA5-894F-2175CC909E0F}"/>
                      </a:ext>
                    </a:extLst>
                  </p:cNvPr>
                  <p:cNvSpPr/>
                  <p:nvPr/>
                </p:nvSpPr>
                <p:spPr>
                  <a:xfrm>
                    <a:off x="11610046" y="4070565"/>
                    <a:ext cx="45719" cy="7988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723F14BF-6946-435A-9294-CFD74F1B7FED}"/>
                    </a:ext>
                  </a:extLst>
                </p:cNvPr>
                <p:cNvSpPr/>
                <p:nvPr/>
              </p:nvSpPr>
              <p:spPr>
                <a:xfrm>
                  <a:off x="11417880" y="3610763"/>
                  <a:ext cx="45719" cy="7988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09" name="Gerade Verbindung mit Pfeil 208">
                  <a:extLst>
                    <a:ext uri="{FF2B5EF4-FFF2-40B4-BE49-F238E27FC236}">
                      <a16:creationId xmlns:a16="http://schemas.microsoft.com/office/drawing/2014/main" id="{38653F39-0390-40A3-BE2E-ACE314EF7A74}"/>
                    </a:ext>
                  </a:extLst>
                </p:cNvPr>
                <p:cNvCxnSpPr>
                  <a:cxnSpLocks/>
                  <a:endCxn id="37" idx="2"/>
                </p:cNvCxnSpPr>
                <p:nvPr/>
              </p:nvCxnSpPr>
              <p:spPr>
                <a:xfrm flipV="1">
                  <a:off x="10456304" y="3518141"/>
                  <a:ext cx="318331" cy="468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 Verbindung mit Pfeil 209">
                  <a:extLst>
                    <a:ext uri="{FF2B5EF4-FFF2-40B4-BE49-F238E27FC236}">
                      <a16:creationId xmlns:a16="http://schemas.microsoft.com/office/drawing/2014/main" id="{B6063E48-2093-4D1E-BFA0-598C4EC8658B}"/>
                    </a:ext>
                  </a:extLst>
                </p:cNvPr>
                <p:cNvCxnSpPr>
                  <a:cxnSpLocks/>
                  <a:endCxn id="36" idx="2"/>
                </p:cNvCxnSpPr>
                <p:nvPr/>
              </p:nvCxnSpPr>
              <p:spPr>
                <a:xfrm>
                  <a:off x="10450230" y="3585419"/>
                  <a:ext cx="324405" cy="1913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Gerade Verbindung mit Pfeil 211">
                  <a:extLst>
                    <a:ext uri="{FF2B5EF4-FFF2-40B4-BE49-F238E27FC236}">
                      <a16:creationId xmlns:a16="http://schemas.microsoft.com/office/drawing/2014/main" id="{690066CC-AC5E-4C1D-8A5D-6980D87C548D}"/>
                    </a:ext>
                  </a:extLst>
                </p:cNvPr>
                <p:cNvCxnSpPr>
                  <a:cxnSpLocks/>
                  <a:endCxn id="35" idx="1"/>
                </p:cNvCxnSpPr>
                <p:nvPr/>
              </p:nvCxnSpPr>
              <p:spPr>
                <a:xfrm>
                  <a:off x="10457917" y="3592333"/>
                  <a:ext cx="105024" cy="1949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Gerade Verbindung mit Pfeil 212">
                  <a:extLst>
                    <a:ext uri="{FF2B5EF4-FFF2-40B4-BE49-F238E27FC236}">
                      <a16:creationId xmlns:a16="http://schemas.microsoft.com/office/drawing/2014/main" id="{F84F9BF8-17DF-4644-8A97-24583F84E78F}"/>
                    </a:ext>
                  </a:extLst>
                </p:cNvPr>
                <p:cNvCxnSpPr>
                  <a:cxnSpLocks/>
                  <a:stCxn id="34" idx="7"/>
                  <a:endCxn id="38" idx="3"/>
                </p:cNvCxnSpPr>
                <p:nvPr/>
              </p:nvCxnSpPr>
              <p:spPr>
                <a:xfrm flipV="1">
                  <a:off x="10466395" y="3303954"/>
                  <a:ext cx="935548" cy="2239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Gerade Verbindung mit Pfeil 216">
                  <a:extLst>
                    <a:ext uri="{FF2B5EF4-FFF2-40B4-BE49-F238E27FC236}">
                      <a16:creationId xmlns:a16="http://schemas.microsoft.com/office/drawing/2014/main" id="{C59E6607-9B8B-4E8D-AAF4-E76778CAE89E}"/>
                    </a:ext>
                  </a:extLst>
                </p:cNvPr>
                <p:cNvCxnSpPr>
                  <a:cxnSpLocks/>
                  <a:stCxn id="34" idx="6"/>
                  <a:endCxn id="43" idx="2"/>
                </p:cNvCxnSpPr>
                <p:nvPr/>
              </p:nvCxnSpPr>
              <p:spPr>
                <a:xfrm>
                  <a:off x="10473090" y="3556134"/>
                  <a:ext cx="944790" cy="945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Gerade Verbindung mit Pfeil 217">
                  <a:extLst>
                    <a:ext uri="{FF2B5EF4-FFF2-40B4-BE49-F238E27FC236}">
                      <a16:creationId xmlns:a16="http://schemas.microsoft.com/office/drawing/2014/main" id="{13A7A1E2-0D03-4ED5-9A91-B95F5BFCAD05}"/>
                    </a:ext>
                  </a:extLst>
                </p:cNvPr>
                <p:cNvCxnSpPr>
                  <a:cxnSpLocks/>
                  <a:stCxn id="34" idx="5"/>
                  <a:endCxn id="41" idx="2"/>
                </p:cNvCxnSpPr>
                <p:nvPr/>
              </p:nvCxnSpPr>
              <p:spPr>
                <a:xfrm>
                  <a:off x="10466395" y="3584376"/>
                  <a:ext cx="811098" cy="150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Ellipse 28">
                <a:extLst>
                  <a:ext uri="{FF2B5EF4-FFF2-40B4-BE49-F238E27FC236}">
                    <a16:creationId xmlns:a16="http://schemas.microsoft.com/office/drawing/2014/main" id="{A1536690-5F54-492E-B822-7618D832EFE8}"/>
                  </a:ext>
                </a:extLst>
              </p:cNvPr>
              <p:cNvSpPr/>
              <p:nvPr/>
            </p:nvSpPr>
            <p:spPr>
              <a:xfrm>
                <a:off x="10007374" y="4861211"/>
                <a:ext cx="585433" cy="5686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1" name="Ellipse 38">
                <a:extLst>
                  <a:ext uri="{FF2B5EF4-FFF2-40B4-BE49-F238E27FC236}">
                    <a16:creationId xmlns:a16="http://schemas.microsoft.com/office/drawing/2014/main" id="{7A454391-BEC1-413B-A371-B699D08F2D8E}"/>
                  </a:ext>
                </a:extLst>
              </p:cNvPr>
              <p:cNvSpPr/>
              <p:nvPr/>
            </p:nvSpPr>
            <p:spPr>
              <a:xfrm>
                <a:off x="10189573" y="4992833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" name="Ellipse 38">
                <a:extLst>
                  <a:ext uri="{FF2B5EF4-FFF2-40B4-BE49-F238E27FC236}">
                    <a16:creationId xmlns:a16="http://schemas.microsoft.com/office/drawing/2014/main" id="{7A454391-BEC1-413B-A371-B699D08F2D8E}"/>
                  </a:ext>
                </a:extLst>
              </p:cNvPr>
              <p:cNvSpPr/>
              <p:nvPr/>
            </p:nvSpPr>
            <p:spPr>
              <a:xfrm>
                <a:off x="10114295" y="5204453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Ellipse 38">
                <a:extLst>
                  <a:ext uri="{FF2B5EF4-FFF2-40B4-BE49-F238E27FC236}">
                    <a16:creationId xmlns:a16="http://schemas.microsoft.com/office/drawing/2014/main" id="{7A454391-BEC1-413B-A371-B699D08F2D8E}"/>
                  </a:ext>
                </a:extLst>
              </p:cNvPr>
              <p:cNvSpPr/>
              <p:nvPr/>
            </p:nvSpPr>
            <p:spPr>
              <a:xfrm>
                <a:off x="10440128" y="5111040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Ellipse 38">
                <a:extLst>
                  <a:ext uri="{FF2B5EF4-FFF2-40B4-BE49-F238E27FC236}">
                    <a16:creationId xmlns:a16="http://schemas.microsoft.com/office/drawing/2014/main" id="{7A454391-BEC1-413B-A371-B699D08F2D8E}"/>
                  </a:ext>
                </a:extLst>
              </p:cNvPr>
              <p:cNvSpPr/>
              <p:nvPr/>
            </p:nvSpPr>
            <p:spPr>
              <a:xfrm>
                <a:off x="10288266" y="5285876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38">
                <a:extLst>
                  <a:ext uri="{FF2B5EF4-FFF2-40B4-BE49-F238E27FC236}">
                    <a16:creationId xmlns:a16="http://schemas.microsoft.com/office/drawing/2014/main" id="{7A454391-BEC1-413B-A371-B699D08F2D8E}"/>
                  </a:ext>
                </a:extLst>
              </p:cNvPr>
              <p:cNvSpPr/>
              <p:nvPr/>
            </p:nvSpPr>
            <p:spPr>
              <a:xfrm>
                <a:off x="10349615" y="4965785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3901126" y="1339627"/>
            <a:ext cx="3574761" cy="4669901"/>
            <a:chOff x="4182680" y="1359014"/>
            <a:chExt cx="3574761" cy="466990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017B71F-52B3-4399-BE58-006512CF4BEA}"/>
                </a:ext>
              </a:extLst>
            </p:cNvPr>
            <p:cNvSpPr/>
            <p:nvPr/>
          </p:nvSpPr>
          <p:spPr>
            <a:xfrm>
              <a:off x="4182680" y="1359014"/>
              <a:ext cx="3401095" cy="460568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600" b="1" dirty="0">
                  <a:solidFill>
                    <a:schemeClr val="tx2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Formbasierende Ähnlichkeit </a:t>
              </a:r>
            </a:p>
            <a:p>
              <a:r>
                <a:rPr lang="de-DE" sz="1600" b="1" dirty="0">
                  <a:solidFill>
                    <a:schemeClr val="tx2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Beispielansatz: Winkelmetrik</a:t>
              </a:r>
            </a:p>
            <a:p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Zeitreihen </a:t>
              </a: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anose="05000000000000000000" pitchFamily="2" charset="2"/>
                </a:rPr>
                <a:t> Vektorreihen</a:t>
              </a:r>
            </a:p>
            <a:p>
              <a:pPr marL="285750" indent="-2857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endParaRPr>
            </a:p>
            <a:p>
              <a:pPr marL="285750" indent="-2857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endParaRPr>
            </a:p>
            <a:p>
              <a:pPr marL="285750" indent="-2857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endParaRPr>
            </a:p>
            <a:p>
              <a:pPr marL="285750" indent="-2857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anose="05000000000000000000" pitchFamily="2" charset="2"/>
                </a:rPr>
                <a:t>Vektorrichtungen vergleichen</a:t>
              </a:r>
            </a:p>
            <a:p>
              <a:pPr marL="285750" indent="-2857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endParaRPr>
            </a:p>
            <a:p>
              <a:pPr marL="285750" indent="-2857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endParaRPr>
            </a:p>
            <a:p>
              <a:pPr marL="285750" indent="-2857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endParaRPr>
            </a:p>
            <a:p>
              <a:pPr marL="285750" indent="-2857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anose="05000000000000000000" pitchFamily="2" charset="2"/>
                </a:rPr>
                <a:t>Ähnlichkeit berechnen</a:t>
              </a:r>
            </a:p>
            <a:p>
              <a:pPr>
                <a:buClr>
                  <a:schemeClr val="tx2"/>
                </a:buClr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anose="05000000000000000000" pitchFamily="2" charset="2"/>
                </a:rPr>
                <a:t>     Ähnlich:</a:t>
              </a:r>
            </a:p>
            <a:p>
              <a:pPr>
                <a:buClr>
                  <a:schemeClr val="tx2"/>
                </a:buClr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anose="05000000000000000000" pitchFamily="2" charset="2"/>
                </a:rPr>
                <a:t> </a:t>
              </a:r>
            </a:p>
            <a:p>
              <a:pPr>
                <a:buClr>
                  <a:schemeClr val="tx2"/>
                </a:buClr>
              </a:pP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anose="05000000000000000000" pitchFamily="2" charset="2"/>
                </a:rPr>
                <a:t>     Unähnlich:</a:t>
              </a:r>
            </a:p>
            <a:p>
              <a:pPr>
                <a:buClr>
                  <a:schemeClr val="tx2"/>
                </a:buClr>
              </a:pP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endParaRPr>
            </a:p>
            <a:p>
              <a:pPr marL="285750" indent="-2857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endParaRPr>
            </a:p>
            <a:p>
              <a:pPr marL="285750" indent="-2857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23C42C92-F222-4BC4-948C-C3D6FE24DFBE}"/>
                </a:ext>
              </a:extLst>
            </p:cNvPr>
            <p:cNvGrpSpPr/>
            <p:nvPr/>
          </p:nvGrpSpPr>
          <p:grpSpPr>
            <a:xfrm>
              <a:off x="4551740" y="2494597"/>
              <a:ext cx="957563" cy="503920"/>
              <a:chOff x="4467490" y="4726186"/>
              <a:chExt cx="901893" cy="503920"/>
            </a:xfrm>
          </p:grpSpPr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DA3B2F11-256F-4270-BF09-E703513E18E4}"/>
                  </a:ext>
                </a:extLst>
              </p:cNvPr>
              <p:cNvSpPr/>
              <p:nvPr/>
            </p:nvSpPr>
            <p:spPr>
              <a:xfrm>
                <a:off x="4467490" y="5041769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9D1B5FCA-64A6-4569-AECC-415CD41BF70F}"/>
                  </a:ext>
                </a:extLst>
              </p:cNvPr>
              <p:cNvSpPr/>
              <p:nvPr/>
            </p:nvSpPr>
            <p:spPr>
              <a:xfrm>
                <a:off x="4752666" y="4997825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284AD904-F6EF-4690-BA1B-15F42CE8DDE3}"/>
                  </a:ext>
                </a:extLst>
              </p:cNvPr>
              <p:cNvSpPr/>
              <p:nvPr/>
            </p:nvSpPr>
            <p:spPr>
              <a:xfrm>
                <a:off x="4752666" y="4726186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0306E29A-4C83-4755-8FCD-FD8E4489C672}"/>
                  </a:ext>
                </a:extLst>
              </p:cNvPr>
              <p:cNvSpPr/>
              <p:nvPr/>
            </p:nvSpPr>
            <p:spPr>
              <a:xfrm>
                <a:off x="5037842" y="4765544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Ellipse 149">
                <a:extLst>
                  <a:ext uri="{FF2B5EF4-FFF2-40B4-BE49-F238E27FC236}">
                    <a16:creationId xmlns:a16="http://schemas.microsoft.com/office/drawing/2014/main" id="{AD26E754-8DB0-46C9-A88C-DFC21A302AA2}"/>
                  </a:ext>
                </a:extLst>
              </p:cNvPr>
              <p:cNvSpPr/>
              <p:nvPr/>
            </p:nvSpPr>
            <p:spPr>
              <a:xfrm>
                <a:off x="5037842" y="5150225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2EBF4A54-35A0-447D-8855-81D5BEAB7AA1}"/>
                  </a:ext>
                </a:extLst>
              </p:cNvPr>
              <p:cNvSpPr/>
              <p:nvPr/>
            </p:nvSpPr>
            <p:spPr>
              <a:xfrm>
                <a:off x="5323018" y="4759230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14C7FF2F-CD9B-49CD-823D-B69141DA789F}"/>
                  </a:ext>
                </a:extLst>
              </p:cNvPr>
              <p:cNvSpPr/>
              <p:nvPr/>
            </p:nvSpPr>
            <p:spPr>
              <a:xfrm>
                <a:off x="5323018" y="5041769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" name="Ellipse 152">
                <a:extLst>
                  <a:ext uri="{FF2B5EF4-FFF2-40B4-BE49-F238E27FC236}">
                    <a16:creationId xmlns:a16="http://schemas.microsoft.com/office/drawing/2014/main" id="{4B017D02-C614-485D-A9B6-4E95323FB1FD}"/>
                  </a:ext>
                </a:extLst>
              </p:cNvPr>
              <p:cNvSpPr/>
              <p:nvPr/>
            </p:nvSpPr>
            <p:spPr>
              <a:xfrm>
                <a:off x="4467490" y="4726186"/>
                <a:ext cx="45719" cy="798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4" name="Gerader Verbinder 153">
                <a:extLst>
                  <a:ext uri="{FF2B5EF4-FFF2-40B4-BE49-F238E27FC236}">
                    <a16:creationId xmlns:a16="http://schemas.microsoft.com/office/drawing/2014/main" id="{C2BE8594-4B43-4978-94DA-A2641FFE12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5964" y="4750584"/>
                <a:ext cx="305726" cy="3147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Gerader Verbinder 154">
                <a:extLst>
                  <a:ext uri="{FF2B5EF4-FFF2-40B4-BE49-F238E27FC236}">
                    <a16:creationId xmlns:a16="http://schemas.microsoft.com/office/drawing/2014/main" id="{0DB7AA3A-7AB9-43A6-AFC4-777B440963B8}"/>
                  </a:ext>
                </a:extLst>
              </p:cNvPr>
              <p:cNvCxnSpPr>
                <a:cxnSpLocks/>
                <a:stCxn id="148" idx="6"/>
                <a:endCxn id="149" idx="6"/>
              </p:cNvCxnSpPr>
              <p:nvPr/>
            </p:nvCxnSpPr>
            <p:spPr>
              <a:xfrm>
                <a:off x="4798385" y="4766127"/>
                <a:ext cx="285176" cy="3935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Gerader Verbinder 155">
                <a:extLst>
                  <a:ext uri="{FF2B5EF4-FFF2-40B4-BE49-F238E27FC236}">
                    <a16:creationId xmlns:a16="http://schemas.microsoft.com/office/drawing/2014/main" id="{08AA1DA8-2247-4DC6-B258-8E4AA8332A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63657" y="4783434"/>
                <a:ext cx="305726" cy="3147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Gerader Verbinder 156">
                <a:extLst>
                  <a:ext uri="{FF2B5EF4-FFF2-40B4-BE49-F238E27FC236}">
                    <a16:creationId xmlns:a16="http://schemas.microsoft.com/office/drawing/2014/main" id="{D66741B9-994D-45C4-9222-CFE328FAF510}"/>
                  </a:ext>
                </a:extLst>
              </p:cNvPr>
              <p:cNvCxnSpPr>
                <a:cxnSpLocks/>
                <a:endCxn id="147" idx="6"/>
              </p:cNvCxnSpPr>
              <p:nvPr/>
            </p:nvCxnSpPr>
            <p:spPr>
              <a:xfrm flipV="1">
                <a:off x="4492659" y="5037766"/>
                <a:ext cx="305726" cy="462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157">
                <a:extLst>
                  <a:ext uri="{FF2B5EF4-FFF2-40B4-BE49-F238E27FC236}">
                    <a16:creationId xmlns:a16="http://schemas.microsoft.com/office/drawing/2014/main" id="{55E9FC3A-1A23-462A-A717-49B660000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5525" y="5043066"/>
                <a:ext cx="269012" cy="13661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158">
                <a:extLst>
                  <a:ext uri="{FF2B5EF4-FFF2-40B4-BE49-F238E27FC236}">
                    <a16:creationId xmlns:a16="http://schemas.microsoft.com/office/drawing/2014/main" id="{468D9A4F-0DC2-4ABE-AD2C-C43747B6414C}"/>
                  </a:ext>
                </a:extLst>
              </p:cNvPr>
              <p:cNvCxnSpPr>
                <a:cxnSpLocks/>
                <a:endCxn id="152" idx="2"/>
              </p:cNvCxnSpPr>
              <p:nvPr/>
            </p:nvCxnSpPr>
            <p:spPr>
              <a:xfrm flipV="1">
                <a:off x="5083561" y="5081710"/>
                <a:ext cx="239457" cy="956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uppieren 159">
              <a:extLst>
                <a:ext uri="{FF2B5EF4-FFF2-40B4-BE49-F238E27FC236}">
                  <a16:creationId xmlns:a16="http://schemas.microsoft.com/office/drawing/2014/main" id="{F68F87E7-BFCE-498F-BFC1-136EB2F61674}"/>
                </a:ext>
              </a:extLst>
            </p:cNvPr>
            <p:cNvGrpSpPr/>
            <p:nvPr/>
          </p:nvGrpSpPr>
          <p:grpSpPr>
            <a:xfrm>
              <a:off x="5900533" y="2532097"/>
              <a:ext cx="934206" cy="452282"/>
              <a:chOff x="7712923" y="4659465"/>
              <a:chExt cx="879894" cy="452282"/>
            </a:xfrm>
          </p:grpSpPr>
          <p:cxnSp>
            <p:nvCxnSpPr>
              <p:cNvPr id="161" name="Gerade Verbindung mit Pfeil 160">
                <a:extLst>
                  <a:ext uri="{FF2B5EF4-FFF2-40B4-BE49-F238E27FC236}">
                    <a16:creationId xmlns:a16="http://schemas.microsoft.com/office/drawing/2014/main" id="{E20D89F6-F8EF-4207-8ACD-C8BE84996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37289" y="4659465"/>
                <a:ext cx="278481" cy="282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mit Pfeil 161">
                <a:extLst>
                  <a:ext uri="{FF2B5EF4-FFF2-40B4-BE49-F238E27FC236}">
                    <a16:creationId xmlns:a16="http://schemas.microsoft.com/office/drawing/2014/main" id="{ECA41B95-B78C-4D48-AFA6-649E4DB08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2306" y="4671389"/>
                <a:ext cx="305335" cy="556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mit Pfeil 162">
                <a:extLst>
                  <a:ext uri="{FF2B5EF4-FFF2-40B4-BE49-F238E27FC236}">
                    <a16:creationId xmlns:a16="http://schemas.microsoft.com/office/drawing/2014/main" id="{516A3A2C-CFB3-4CDA-8D4E-CE70780EE8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8128" y="4692510"/>
                <a:ext cx="297994" cy="288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mit Pfeil 163">
                <a:extLst>
                  <a:ext uri="{FF2B5EF4-FFF2-40B4-BE49-F238E27FC236}">
                    <a16:creationId xmlns:a16="http://schemas.microsoft.com/office/drawing/2014/main" id="{C3C9075F-E28B-4E25-B97E-F7E35B872B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12923" y="4954772"/>
                <a:ext cx="278481" cy="282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mit Pfeil 164">
                <a:extLst>
                  <a:ext uri="{FF2B5EF4-FFF2-40B4-BE49-F238E27FC236}">
                    <a16:creationId xmlns:a16="http://schemas.microsoft.com/office/drawing/2014/main" id="{0E762BDB-D632-4D56-ACE5-7F59D9E66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643" y="4954772"/>
                <a:ext cx="324279" cy="156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mit Pfeil 165">
                <a:extLst>
                  <a:ext uri="{FF2B5EF4-FFF2-40B4-BE49-F238E27FC236}">
                    <a16:creationId xmlns:a16="http://schemas.microsoft.com/office/drawing/2014/main" id="{8EF7B765-FC6B-4AA2-B300-CEB868769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36952" y="5003291"/>
                <a:ext cx="355865" cy="108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5621460" y="4334341"/>
              <a:ext cx="628533" cy="316651"/>
              <a:chOff x="5675691" y="3365425"/>
              <a:chExt cx="628533" cy="316651"/>
            </a:xfrm>
          </p:grpSpPr>
          <p:grpSp>
            <p:nvGrpSpPr>
              <p:cNvPr id="168" name="Gruppieren 167">
                <a:extLst>
                  <a:ext uri="{FF2B5EF4-FFF2-40B4-BE49-F238E27FC236}">
                    <a16:creationId xmlns:a16="http://schemas.microsoft.com/office/drawing/2014/main" id="{ABA5A59A-1454-4E7B-882B-597EE283E104}"/>
                  </a:ext>
                </a:extLst>
              </p:cNvPr>
              <p:cNvGrpSpPr/>
              <p:nvPr/>
            </p:nvGrpSpPr>
            <p:grpSpPr>
              <a:xfrm>
                <a:off x="5675691" y="3395715"/>
                <a:ext cx="628533" cy="225110"/>
                <a:chOff x="8588547" y="2223207"/>
                <a:chExt cx="591992" cy="225110"/>
              </a:xfrm>
            </p:grpSpPr>
            <p:cxnSp>
              <p:nvCxnSpPr>
                <p:cNvPr id="169" name="Gerade Verbindung mit Pfeil 168">
                  <a:extLst>
                    <a:ext uri="{FF2B5EF4-FFF2-40B4-BE49-F238E27FC236}">
                      <a16:creationId xmlns:a16="http://schemas.microsoft.com/office/drawing/2014/main" id="{9857DE62-4255-401C-95F9-9B9B7E9F9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88547" y="2351939"/>
                  <a:ext cx="575228" cy="963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Gerade Verbindung mit Pfeil 169">
                  <a:extLst>
                    <a:ext uri="{FF2B5EF4-FFF2-40B4-BE49-F238E27FC236}">
                      <a16:creationId xmlns:a16="http://schemas.microsoft.com/office/drawing/2014/main" id="{CAE82A02-AC55-411E-B067-D81663DE28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05311" y="2223207"/>
                  <a:ext cx="575228" cy="1287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7" name="Bogen 176">
                <a:extLst>
                  <a:ext uri="{FF2B5EF4-FFF2-40B4-BE49-F238E27FC236}">
                    <a16:creationId xmlns:a16="http://schemas.microsoft.com/office/drawing/2014/main" id="{30ABBB25-16C3-47E2-987A-797FBC13E1FC}"/>
                  </a:ext>
                </a:extLst>
              </p:cNvPr>
              <p:cNvSpPr/>
              <p:nvPr/>
            </p:nvSpPr>
            <p:spPr>
              <a:xfrm rot="4025702">
                <a:off x="5716701" y="3349626"/>
                <a:ext cx="316651" cy="348250"/>
              </a:xfrm>
              <a:prstGeom prst="arc">
                <a:avLst>
                  <a:gd name="adj1" fmla="val 16200000"/>
                  <a:gd name="adj2" fmla="val 18959316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589170" y="4736197"/>
              <a:ext cx="674923" cy="561320"/>
              <a:chOff x="5612078" y="3733423"/>
              <a:chExt cx="674923" cy="561320"/>
            </a:xfrm>
          </p:grpSpPr>
          <p:grpSp>
            <p:nvGrpSpPr>
              <p:cNvPr id="173" name="Gruppieren 172">
                <a:extLst>
                  <a:ext uri="{FF2B5EF4-FFF2-40B4-BE49-F238E27FC236}">
                    <a16:creationId xmlns:a16="http://schemas.microsoft.com/office/drawing/2014/main" id="{212B3EFA-F6FA-45CA-8263-3FC4C5C2DDA7}"/>
                  </a:ext>
                </a:extLst>
              </p:cNvPr>
              <p:cNvGrpSpPr/>
              <p:nvPr/>
            </p:nvGrpSpPr>
            <p:grpSpPr>
              <a:xfrm>
                <a:off x="5675691" y="3733423"/>
                <a:ext cx="611310" cy="561320"/>
                <a:chOff x="4578457" y="1439662"/>
                <a:chExt cx="575770" cy="561320"/>
              </a:xfrm>
            </p:grpSpPr>
            <p:cxnSp>
              <p:nvCxnSpPr>
                <p:cNvPr id="174" name="Gerade Verbindung mit Pfeil 173">
                  <a:extLst>
                    <a:ext uri="{FF2B5EF4-FFF2-40B4-BE49-F238E27FC236}">
                      <a16:creationId xmlns:a16="http://schemas.microsoft.com/office/drawing/2014/main" id="{978F580D-711B-4056-978D-7263D426CF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77456" y="1439662"/>
                  <a:ext cx="476771" cy="2035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Gerade Verbindung mit Pfeil 174">
                  <a:extLst>
                    <a:ext uri="{FF2B5EF4-FFF2-40B4-BE49-F238E27FC236}">
                      <a16:creationId xmlns:a16="http://schemas.microsoft.com/office/drawing/2014/main" id="{31DA3A6D-9486-42C0-9289-2BBEB6E28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78457" y="1643205"/>
                  <a:ext cx="102204" cy="3577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8" name="Bogen 177">
                <a:extLst>
                  <a:ext uri="{FF2B5EF4-FFF2-40B4-BE49-F238E27FC236}">
                    <a16:creationId xmlns:a16="http://schemas.microsoft.com/office/drawing/2014/main" id="{48E6DD92-223E-4E35-AD7C-1475F8345244}"/>
                  </a:ext>
                </a:extLst>
              </p:cNvPr>
              <p:cNvSpPr/>
              <p:nvPr/>
            </p:nvSpPr>
            <p:spPr>
              <a:xfrm rot="4600868">
                <a:off x="5627877" y="3749880"/>
                <a:ext cx="316651" cy="348250"/>
              </a:xfrm>
              <a:prstGeom prst="arc">
                <a:avLst>
                  <a:gd name="adj1" fmla="val 15990793"/>
                  <a:gd name="adj2" fmla="val 181695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559192" y="5355648"/>
              <a:ext cx="1840186" cy="433234"/>
              <a:chOff x="4535873" y="4300691"/>
              <a:chExt cx="1840186" cy="433234"/>
            </a:xfrm>
          </p:grpSpPr>
          <p:grpSp>
            <p:nvGrpSpPr>
              <p:cNvPr id="3" name="Gruppieren 2">
                <a:extLst>
                  <a:ext uri="{FF2B5EF4-FFF2-40B4-BE49-F238E27FC236}">
                    <a16:creationId xmlns:a16="http://schemas.microsoft.com/office/drawing/2014/main" id="{94F2A2CA-33BE-421B-88F5-ABE8A112B49A}"/>
                  </a:ext>
                </a:extLst>
              </p:cNvPr>
              <p:cNvGrpSpPr/>
              <p:nvPr/>
            </p:nvGrpSpPr>
            <p:grpSpPr>
              <a:xfrm>
                <a:off x="4535873" y="4300691"/>
                <a:ext cx="702472" cy="433234"/>
                <a:chOff x="4668542" y="4300691"/>
                <a:chExt cx="661632" cy="433234"/>
              </a:xfrm>
            </p:grpSpPr>
            <p:grpSp>
              <p:nvGrpSpPr>
                <p:cNvPr id="179" name="Gruppieren 178">
                  <a:extLst>
                    <a:ext uri="{FF2B5EF4-FFF2-40B4-BE49-F238E27FC236}">
                      <a16:creationId xmlns:a16="http://schemas.microsoft.com/office/drawing/2014/main" id="{8C75C2C2-5140-4DCD-9AAC-2633887F16E9}"/>
                    </a:ext>
                  </a:extLst>
                </p:cNvPr>
                <p:cNvGrpSpPr/>
                <p:nvPr/>
              </p:nvGrpSpPr>
              <p:grpSpPr>
                <a:xfrm>
                  <a:off x="4668542" y="4300691"/>
                  <a:ext cx="661632" cy="433234"/>
                  <a:chOff x="8588547" y="2195739"/>
                  <a:chExt cx="661632" cy="433234"/>
                </a:xfrm>
              </p:grpSpPr>
              <p:cxnSp>
                <p:nvCxnSpPr>
                  <p:cNvPr id="180" name="Gerade Verbindung mit Pfeil 179">
                    <a:extLst>
                      <a:ext uri="{FF2B5EF4-FFF2-40B4-BE49-F238E27FC236}">
                        <a16:creationId xmlns:a16="http://schemas.microsoft.com/office/drawing/2014/main" id="{4F9D4E01-95A5-45BE-AE08-5A77E39375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88547" y="2351939"/>
                    <a:ext cx="631016" cy="27703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Gerade Verbindung mit Pfeil 180">
                    <a:extLst>
                      <a:ext uri="{FF2B5EF4-FFF2-40B4-BE49-F238E27FC236}">
                        <a16:creationId xmlns:a16="http://schemas.microsoft.com/office/drawing/2014/main" id="{DD077B7E-BC45-45E0-81AC-45A1771650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605311" y="2195739"/>
                    <a:ext cx="644868" cy="156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4" name="Bogen 183">
                  <a:extLst>
                    <a:ext uri="{FF2B5EF4-FFF2-40B4-BE49-F238E27FC236}">
                      <a16:creationId xmlns:a16="http://schemas.microsoft.com/office/drawing/2014/main" id="{B2193421-BB9E-4DAB-8823-43CB0DC6BF1B}"/>
                    </a:ext>
                  </a:extLst>
                </p:cNvPr>
                <p:cNvSpPr/>
                <p:nvPr/>
              </p:nvSpPr>
              <p:spPr>
                <a:xfrm rot="3498354">
                  <a:off x="4712005" y="4319306"/>
                  <a:ext cx="316651" cy="328004"/>
                </a:xfrm>
                <a:prstGeom prst="arc">
                  <a:avLst>
                    <a:gd name="adj1" fmla="val 15990793"/>
                    <a:gd name="adj2" fmla="val 21077707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7A9D2DD4-9AB4-4BDF-A6F8-ECA75CE32079}"/>
                  </a:ext>
                </a:extLst>
              </p:cNvPr>
              <p:cNvSpPr txBox="1"/>
              <p:nvPr/>
            </p:nvSpPr>
            <p:spPr>
              <a:xfrm>
                <a:off x="4935565" y="4332416"/>
                <a:ext cx="1440494" cy="34554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3000"/>
                  </a:lnSpc>
                  <a:spcBef>
                    <a:spcPts val="600"/>
                  </a:spcBef>
                  <a:spcAft>
                    <a:spcPts val="500"/>
                  </a:spcAft>
                  <a:buClr>
                    <a:schemeClr val="tx2"/>
                  </a:buClr>
                </a:pPr>
                <a:r>
                  <a:rPr lang="el-GR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θ</a:t>
                </a:r>
                <a:r>
                  <a:rPr lang="de-DE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∈ [0 ,</a:t>
                </a:r>
                <a:r>
                  <a:rPr lang="de-DE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</a:rPr>
                  <a:t>180°</a:t>
                </a:r>
                <a:r>
                  <a:rPr lang="de-DE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]  </a:t>
                </a:r>
                <a:endPara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198351" y="3443448"/>
              <a:ext cx="1278020" cy="493472"/>
              <a:chOff x="4468463" y="5224219"/>
              <a:chExt cx="1278020" cy="493472"/>
            </a:xfrm>
          </p:grpSpPr>
          <p:grpSp>
            <p:nvGrpSpPr>
              <p:cNvPr id="211" name="Gruppieren 210">
                <a:extLst>
                  <a:ext uri="{FF2B5EF4-FFF2-40B4-BE49-F238E27FC236}">
                    <a16:creationId xmlns:a16="http://schemas.microsoft.com/office/drawing/2014/main" id="{C937127B-F888-4E1E-B23E-30B0718C405C}"/>
                  </a:ext>
                </a:extLst>
              </p:cNvPr>
              <p:cNvGrpSpPr/>
              <p:nvPr/>
            </p:nvGrpSpPr>
            <p:grpSpPr>
              <a:xfrm>
                <a:off x="4468463" y="5256265"/>
                <a:ext cx="934206" cy="461426"/>
                <a:chOff x="4605051" y="5256265"/>
                <a:chExt cx="879894" cy="461426"/>
              </a:xfrm>
            </p:grpSpPr>
            <p:grpSp>
              <p:nvGrpSpPr>
                <p:cNvPr id="186" name="Gruppieren 185">
                  <a:extLst>
                    <a:ext uri="{FF2B5EF4-FFF2-40B4-BE49-F238E27FC236}">
                      <a16:creationId xmlns:a16="http://schemas.microsoft.com/office/drawing/2014/main" id="{D9A72A7D-B456-42AA-9639-2B6499AE7A26}"/>
                    </a:ext>
                  </a:extLst>
                </p:cNvPr>
                <p:cNvGrpSpPr/>
                <p:nvPr/>
              </p:nvGrpSpPr>
              <p:grpSpPr>
                <a:xfrm>
                  <a:off x="4605051" y="5256265"/>
                  <a:ext cx="879894" cy="461426"/>
                  <a:chOff x="7712923" y="4659465"/>
                  <a:chExt cx="879894" cy="461426"/>
                </a:xfrm>
              </p:grpSpPr>
              <p:cxnSp>
                <p:nvCxnSpPr>
                  <p:cNvPr id="187" name="Gerade Verbindung mit Pfeil 186">
                    <a:extLst>
                      <a:ext uri="{FF2B5EF4-FFF2-40B4-BE49-F238E27FC236}">
                        <a16:creationId xmlns:a16="http://schemas.microsoft.com/office/drawing/2014/main" id="{1CEAF8A9-A8E7-4F78-9B7E-DD4A089688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37289" y="4659465"/>
                    <a:ext cx="278481" cy="2824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Gerade Verbindung mit Pfeil 187">
                    <a:extLst>
                      <a:ext uri="{FF2B5EF4-FFF2-40B4-BE49-F238E27FC236}">
                        <a16:creationId xmlns:a16="http://schemas.microsoft.com/office/drawing/2014/main" id="{021FF209-7C1A-4BBF-B360-8C3D1BD2D2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85083" y="4678516"/>
                    <a:ext cx="322558" cy="485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Gerade Verbindung mit Pfeil 188">
                    <a:extLst>
                      <a:ext uri="{FF2B5EF4-FFF2-40B4-BE49-F238E27FC236}">
                        <a16:creationId xmlns:a16="http://schemas.microsoft.com/office/drawing/2014/main" id="{A8D54ACE-5BA2-4FFB-8B40-682E3DD318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88128" y="4692510"/>
                    <a:ext cx="297994" cy="288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Gerade Verbindung mit Pfeil 189">
                    <a:extLst>
                      <a:ext uri="{FF2B5EF4-FFF2-40B4-BE49-F238E27FC236}">
                        <a16:creationId xmlns:a16="http://schemas.microsoft.com/office/drawing/2014/main" id="{9DCE6C91-7488-4079-AB99-EE33095924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12923" y="4954772"/>
                    <a:ext cx="278481" cy="2824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Gerade Verbindung mit Pfeil 190">
                    <a:extLst>
                      <a:ext uri="{FF2B5EF4-FFF2-40B4-BE49-F238E27FC236}">
                        <a16:creationId xmlns:a16="http://schemas.microsoft.com/office/drawing/2014/main" id="{4E34F425-0EFD-4489-894A-5AB10C61BD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0536" y="4947715"/>
                    <a:ext cx="331386" cy="173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Gerade Verbindung mit Pfeil 191">
                    <a:extLst>
                      <a:ext uri="{FF2B5EF4-FFF2-40B4-BE49-F238E27FC236}">
                        <a16:creationId xmlns:a16="http://schemas.microsoft.com/office/drawing/2014/main" id="{BD70DB72-15FE-4082-89B5-D0DC1A28E8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36952" y="5012435"/>
                    <a:ext cx="355865" cy="10812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4" name="Gerader Verbinder 193">
                  <a:extLst>
                    <a:ext uri="{FF2B5EF4-FFF2-40B4-BE49-F238E27FC236}">
                      <a16:creationId xmlns:a16="http://schemas.microsoft.com/office/drawing/2014/main" id="{2157B21C-AA97-48F0-BF9E-41A6EE42C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80843" y="5283053"/>
                  <a:ext cx="3208" cy="336112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>
                  <a:extLst>
                    <a:ext uri="{FF2B5EF4-FFF2-40B4-BE49-F238E27FC236}">
                      <a16:creationId xmlns:a16="http://schemas.microsoft.com/office/drawing/2014/main" id="{26BC2779-1DAE-4552-95C8-38B296E74C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91745" y="5284318"/>
                  <a:ext cx="307813" cy="387627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Gerader Verbinder 200">
                  <a:extLst>
                    <a:ext uri="{FF2B5EF4-FFF2-40B4-BE49-F238E27FC236}">
                      <a16:creationId xmlns:a16="http://schemas.microsoft.com/office/drawing/2014/main" id="{55AEC9F9-F6AE-4139-BDD1-7CCD063E8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06349" y="5283053"/>
                  <a:ext cx="274494" cy="292134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7BCFA354-27AE-43C8-88FD-0127896F362C}"/>
                  </a:ext>
                </a:extLst>
              </p:cNvPr>
              <p:cNvSpPr txBox="1"/>
              <p:nvPr/>
            </p:nvSpPr>
            <p:spPr>
              <a:xfrm>
                <a:off x="5030899" y="5224219"/>
                <a:ext cx="715584" cy="34772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3000"/>
                  </a:lnSpc>
                  <a:spcBef>
                    <a:spcPts val="600"/>
                  </a:spcBef>
                  <a:spcAft>
                    <a:spcPts val="500"/>
                  </a:spcAft>
                  <a:buClr>
                    <a:schemeClr val="tx2"/>
                  </a:buClr>
                </a:pPr>
                <a:r>
                  <a:rPr lang="de-DE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......    </a:t>
                </a:r>
                <a:endPara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41E09514-B4C5-4317-BE3E-C2E3F5C9C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4494" y="5286004"/>
                <a:ext cx="41803" cy="277485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B35AC8F2-F485-4316-8187-AEE5D43A2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4056" y="5279114"/>
                <a:ext cx="225226" cy="350945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6375695" y="4609851"/>
              <a:ext cx="1381746" cy="1419064"/>
              <a:chOff x="6375695" y="4609851"/>
              <a:chExt cx="1381746" cy="1419064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6375695" y="4609851"/>
                <a:ext cx="1381746" cy="1419064"/>
                <a:chOff x="5232224" y="3868726"/>
                <a:chExt cx="1381746" cy="1419064"/>
              </a:xfrm>
            </p:grpSpPr>
            <p:grpSp>
              <p:nvGrpSpPr>
                <p:cNvPr id="237" name="Group 236"/>
                <p:cNvGrpSpPr/>
                <p:nvPr/>
              </p:nvGrpSpPr>
              <p:grpSpPr>
                <a:xfrm>
                  <a:off x="5232224" y="3868726"/>
                  <a:ext cx="1381746" cy="1262070"/>
                  <a:chOff x="5232224" y="3868726"/>
                  <a:chExt cx="1381746" cy="1262070"/>
                </a:xfrm>
              </p:grpSpPr>
              <p:grpSp>
                <p:nvGrpSpPr>
                  <p:cNvPr id="242" name="Group 241"/>
                  <p:cNvGrpSpPr/>
                  <p:nvPr/>
                </p:nvGrpSpPr>
                <p:grpSpPr>
                  <a:xfrm>
                    <a:off x="5303089" y="4127497"/>
                    <a:ext cx="1161211" cy="1003299"/>
                    <a:chOff x="5303089" y="4127500"/>
                    <a:chExt cx="1755714" cy="1612900"/>
                  </a:xfrm>
                </p:grpSpPr>
                <p:cxnSp>
                  <p:nvCxnSpPr>
                    <p:cNvPr id="254" name="Gerade Verbindung mit Pfeil 173">
                      <a:extLst>
                        <a:ext uri="{FF2B5EF4-FFF2-40B4-BE49-F238E27FC236}">
                          <a16:creationId xmlns:a16="http://schemas.microsoft.com/office/drawing/2014/main" id="{978F580D-711B-4056-978D-7263D426CF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732492" y="4127503"/>
                      <a:ext cx="0" cy="150471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Gerade Verbindung mit Pfeil 173">
                      <a:extLst>
                        <a:ext uri="{FF2B5EF4-FFF2-40B4-BE49-F238E27FC236}">
                          <a16:creationId xmlns:a16="http://schemas.microsoft.com/office/drawing/2014/main" id="{978F580D-711B-4056-978D-7263D426CF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32493" y="4939741"/>
                      <a:ext cx="1150907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6" name="Arc 255"/>
                    <p:cNvSpPr/>
                    <p:nvPr/>
                  </p:nvSpPr>
                  <p:spPr>
                    <a:xfrm>
                      <a:off x="5303089" y="4419600"/>
                      <a:ext cx="884207" cy="1320800"/>
                    </a:xfrm>
                    <a:prstGeom prst="arc">
                      <a:avLst>
                        <a:gd name="adj1" fmla="val 16200000"/>
                        <a:gd name="adj2" fmla="val 20579029"/>
                      </a:avLst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" name="Arc 256"/>
                    <p:cNvSpPr/>
                    <p:nvPr/>
                  </p:nvSpPr>
                  <p:spPr>
                    <a:xfrm rot="10800000">
                      <a:off x="6174596" y="4127500"/>
                      <a:ext cx="884207" cy="1320800"/>
                    </a:xfrm>
                    <a:prstGeom prst="arc">
                      <a:avLst>
                        <a:gd name="adj1" fmla="val 16200000"/>
                        <a:gd name="adj2" fmla="val 20579029"/>
                      </a:avLst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43" name="Straight Connector 242"/>
                  <p:cNvCxnSpPr/>
                  <p:nvPr/>
                </p:nvCxnSpPr>
                <p:spPr>
                  <a:xfrm flipV="1">
                    <a:off x="5587092" y="4949097"/>
                    <a:ext cx="111600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/>
                  <p:cNvCxnSpPr/>
                  <p:nvPr/>
                </p:nvCxnSpPr>
                <p:spPr>
                  <a:xfrm flipV="1">
                    <a:off x="5789092" y="4949097"/>
                    <a:ext cx="111600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/>
                  <p:cNvCxnSpPr/>
                  <p:nvPr/>
                </p:nvCxnSpPr>
                <p:spPr>
                  <a:xfrm flipV="1">
                    <a:off x="6016394" y="4949097"/>
                    <a:ext cx="111600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/>
                  <p:cNvCxnSpPr/>
                  <p:nvPr/>
                </p:nvCxnSpPr>
                <p:spPr>
                  <a:xfrm flipV="1">
                    <a:off x="6154592" y="4837497"/>
                    <a:ext cx="0" cy="1116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 flipV="1">
                    <a:off x="6154289" y="4690192"/>
                    <a:ext cx="0" cy="108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Rectangle 247"/>
                  <p:cNvSpPr/>
                  <p:nvPr/>
                </p:nvSpPr>
                <p:spPr>
                  <a:xfrm>
                    <a:off x="5232224" y="3868726"/>
                    <a:ext cx="61266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de-DE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cos </a:t>
                    </a:r>
                    <a:r>
                      <a:rPr lang="el-G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θ</a:t>
                    </a:r>
                    <a:endParaRPr lang="en-US" sz="1400" dirty="0"/>
                  </a:p>
                </p:txBody>
              </p:sp>
              <p:sp>
                <p:nvSpPr>
                  <p:cNvPr id="249" name="Rectangle 248"/>
                  <p:cNvSpPr/>
                  <p:nvPr/>
                </p:nvSpPr>
                <p:spPr>
                  <a:xfrm>
                    <a:off x="5325371" y="4149006"/>
                    <a:ext cx="28405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de-DE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250" name="Rectangle 249"/>
                  <p:cNvSpPr/>
                  <p:nvPr/>
                </p:nvSpPr>
                <p:spPr>
                  <a:xfrm>
                    <a:off x="5283117" y="4755722"/>
                    <a:ext cx="368300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de-DE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-1</a:t>
                    </a:r>
                    <a:endParaRPr lang="en-US" sz="1400" dirty="0"/>
                  </a:p>
                </p:txBody>
              </p:sp>
              <p:sp>
                <p:nvSpPr>
                  <p:cNvPr id="251" name="Rectangle 250"/>
                  <p:cNvSpPr/>
                  <p:nvPr/>
                </p:nvSpPr>
                <p:spPr>
                  <a:xfrm flipH="1">
                    <a:off x="5334388" y="4466159"/>
                    <a:ext cx="774700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de-DE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0</a:t>
                    </a:r>
                    <a:endParaRPr lang="en-US" sz="1400" dirty="0"/>
                  </a:p>
                </p:txBody>
              </p:sp>
              <p:sp>
                <p:nvSpPr>
                  <p:cNvPr id="252" name="Rectangle 251"/>
                  <p:cNvSpPr/>
                  <p:nvPr/>
                </p:nvSpPr>
                <p:spPr>
                  <a:xfrm>
                    <a:off x="5940194" y="4341798"/>
                    <a:ext cx="673776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de-DE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180°</a:t>
                    </a:r>
                    <a:endPara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>
                  <a:xfrm>
                    <a:off x="6232053" y="4601833"/>
                    <a:ext cx="28405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l-GR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θ</a:t>
                    </a:r>
                    <a:endParaRPr lang="en-US" sz="1400" dirty="0"/>
                  </a:p>
                </p:txBody>
              </p:sp>
            </p:grpSp>
            <p:sp>
              <p:nvSpPr>
                <p:cNvPr id="238" name="Rectangle 237"/>
                <p:cNvSpPr/>
                <p:nvPr/>
              </p:nvSpPr>
              <p:spPr>
                <a:xfrm>
                  <a:off x="5736866" y="3993404"/>
                  <a:ext cx="75212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de-DE" sz="1400" dirty="0">
                      <a:solidFill>
                        <a:schemeClr val="tx2"/>
                      </a:solidFill>
                    </a:rPr>
                    <a:t>ähnlich</a:t>
                  </a:r>
                  <a:endParaRPr lang="en-US" sz="14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5446868" y="4980013"/>
                  <a:ext cx="95090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de-DE" sz="1400" dirty="0">
                      <a:solidFill>
                        <a:schemeClr val="accent6"/>
                      </a:solidFill>
                    </a:rPr>
                    <a:t>unähnlich</a:t>
                  </a:r>
                  <a:endParaRPr lang="en-US" sz="1400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240" name="Straight Arrow Connector 239"/>
                <p:cNvCxnSpPr/>
                <p:nvPr/>
              </p:nvCxnSpPr>
              <p:spPr>
                <a:xfrm flipV="1">
                  <a:off x="5698692" y="4263192"/>
                  <a:ext cx="354745" cy="2283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Arrow Connector 240"/>
                <p:cNvCxnSpPr/>
                <p:nvPr/>
              </p:nvCxnSpPr>
              <p:spPr>
                <a:xfrm flipH="1">
                  <a:off x="5728877" y="4815702"/>
                  <a:ext cx="380212" cy="2437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8" name="Rectangle 257"/>
              <p:cNvSpPr/>
              <p:nvPr/>
            </p:nvSpPr>
            <p:spPr>
              <a:xfrm flipH="1">
                <a:off x="6868132" y="5306605"/>
                <a:ext cx="64903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90°</a:t>
                </a:r>
                <a:endParaRPr lang="en-US" sz="1400" dirty="0"/>
              </a:p>
            </p:txBody>
          </p:sp>
        </p:grpSp>
      </p:grpSp>
      <p:sp>
        <p:nvSpPr>
          <p:cNvPr id="193" name="Rechteck 5">
            <a:extLst>
              <a:ext uri="{FF2B5EF4-FFF2-40B4-BE49-F238E27FC236}">
                <a16:creationId xmlns:a16="http://schemas.microsoft.com/office/drawing/2014/main" id="{070237B4-8961-4A23-A373-C58C2CEFB9CA}"/>
              </a:ext>
            </a:extLst>
          </p:cNvPr>
          <p:cNvSpPr/>
          <p:nvPr/>
        </p:nvSpPr>
        <p:spPr>
          <a:xfrm>
            <a:off x="7526014" y="5414148"/>
            <a:ext cx="4227508" cy="53206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Wie groß sind die Ähnlichkeiten zwischen mehreren Smart Meter Zeitreihen?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44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4000" y="487350"/>
            <a:ext cx="11484000" cy="297711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F9EE73-F709-4717-B475-CB5DE7BBEEA3}"/>
              </a:ext>
            </a:extLst>
          </p:cNvPr>
          <p:cNvSpPr txBox="1"/>
          <p:nvPr/>
        </p:nvSpPr>
        <p:spPr>
          <a:xfrm>
            <a:off x="641175" y="1104900"/>
            <a:ext cx="5953125" cy="40125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Einleitung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Theoretische Grundlagen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Beispielhafte Untersuchung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Ergebnisse</a:t>
            </a: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Zusammenfassung und Ausblick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1A34FF-C650-4C50-BAEE-32CF9BDD1E31}"/>
              </a:ext>
            </a:extLst>
          </p:cNvPr>
          <p:cNvSpPr/>
          <p:nvPr/>
        </p:nvSpPr>
        <p:spPr bwMode="white">
          <a:xfrm>
            <a:off x="489568" y="3649320"/>
            <a:ext cx="6256338" cy="2048081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0B1B0FC3-6617-4A92-9D28-EB4442CB42A3}"/>
              </a:ext>
            </a:extLst>
          </p:cNvPr>
          <p:cNvSpPr/>
          <p:nvPr/>
        </p:nvSpPr>
        <p:spPr bwMode="gray">
          <a:xfrm rot="5400000">
            <a:off x="371643" y="3001990"/>
            <a:ext cx="221645" cy="191737"/>
          </a:xfrm>
          <a:prstGeom prst="triangl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114A9CF-C848-429B-A419-B897DBB6780F}"/>
              </a:ext>
            </a:extLst>
          </p:cNvPr>
          <p:cNvSpPr/>
          <p:nvPr/>
        </p:nvSpPr>
        <p:spPr bwMode="white">
          <a:xfrm>
            <a:off x="438943" y="1100358"/>
            <a:ext cx="6256338" cy="1306686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7C579B-F8F1-403F-A69E-AA33093CA3AA}"/>
              </a:ext>
            </a:extLst>
          </p:cNvPr>
          <p:cNvSpPr txBox="1"/>
          <p:nvPr/>
        </p:nvSpPr>
        <p:spPr>
          <a:xfrm>
            <a:off x="992751" y="6169367"/>
            <a:ext cx="6541524" cy="26795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Methoden zum Vergleich multipler Smart Meter Messreihen | Chijun Zhang | 03.08.2020</a:t>
            </a:r>
          </a:p>
        </p:txBody>
      </p:sp>
    </p:spTree>
    <p:extLst>
      <p:ext uri="{BB962C8B-B14F-4D97-AF65-F5344CB8AC3E}">
        <p14:creationId xmlns:p14="http://schemas.microsoft.com/office/powerpoint/2010/main" val="305914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3117" y="246969"/>
            <a:ext cx="11484000" cy="543600"/>
          </a:xfrm>
        </p:spPr>
        <p:txBody>
          <a:bodyPr>
            <a:normAutofit/>
          </a:bodyPr>
          <a:lstStyle/>
          <a:p>
            <a:r>
              <a:rPr lang="de-DE" dirty="0"/>
              <a:t>Beispielhafte Untersuchung </a:t>
            </a:r>
            <a:endParaRPr lang="de-DE" sz="18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E98E6DF-0804-4DB0-A4F8-4AEBE130FC1F}"/>
              </a:ext>
            </a:extLst>
          </p:cNvPr>
          <p:cNvSpPr/>
          <p:nvPr/>
        </p:nvSpPr>
        <p:spPr>
          <a:xfrm>
            <a:off x="3751128" y="20455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2BFB27-3817-4DC2-A312-C494E50F63FF}"/>
              </a:ext>
            </a:extLst>
          </p:cNvPr>
          <p:cNvSpPr txBox="1"/>
          <p:nvPr/>
        </p:nvSpPr>
        <p:spPr>
          <a:xfrm>
            <a:off x="992751" y="6169367"/>
            <a:ext cx="6541524" cy="26795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  <a:spcAft>
                <a:spcPts val="500"/>
              </a:spcAft>
              <a:buClr>
                <a:schemeClr val="tx2"/>
              </a:buClr>
            </a:pP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Methoden zum Vergleich multipler Smart Meter Messreihen | Chijun Zhang | 03.08.2020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5452FCE-E159-498C-8EFC-32B5CA4EABA5}"/>
              </a:ext>
            </a:extLst>
          </p:cNvPr>
          <p:cNvSpPr/>
          <p:nvPr/>
        </p:nvSpPr>
        <p:spPr>
          <a:xfrm>
            <a:off x="354542" y="3471533"/>
            <a:ext cx="6636809" cy="252594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Ähnlichkeitsvergleich mithilfe Kreuzkorrelation </a:t>
            </a:r>
          </a:p>
          <a:p>
            <a:endParaRPr lang="de-DE" sz="1600" b="1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Zeitverschiebung[min]            Kreuzkorrelation berechnen</a:t>
            </a:r>
          </a:p>
          <a:p>
            <a:r>
              <a: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	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               	      Haushalt 1&amp;3, 1&amp;4, 3&amp;4</a:t>
            </a:r>
          </a:p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2                   	      Haushalt 1&amp;3, 1&amp;4, 3&amp;4 </a:t>
            </a:r>
          </a:p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3                      	      Haushalt 1&amp;3, 1&amp;4, 3&amp;4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              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....</a:t>
            </a:r>
          </a:p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1000                         	      Haushalt 1&amp;3, 1&amp;4, 3&amp;4 </a:t>
            </a:r>
          </a:p>
          <a:p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Darstellung: 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Liniendiagramm von Kreuzkorrelation in Zeitverschiebung</a:t>
            </a:r>
          </a:p>
          <a:p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DE" sz="1600" b="1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de-DE" sz="1600" b="1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</a:p>
          <a:p>
            <a:endParaRPr lang="de-DE" sz="1600" b="1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28EBAE7-D7DD-4A17-8CD7-B94CCEF18150}"/>
              </a:ext>
            </a:extLst>
          </p:cNvPr>
          <p:cNvSpPr/>
          <p:nvPr/>
        </p:nvSpPr>
        <p:spPr>
          <a:xfrm>
            <a:off x="7077076" y="3471532"/>
            <a:ext cx="4790042" cy="252594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Clustering der Stromverbrauchstage </a:t>
            </a:r>
          </a:p>
          <a:p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Typische Stromverbrauchstage für die Energieeinkäufer identifizieren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Algorithmus: K-</a:t>
            </a:r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Means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Resampling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der Auflösung: 1 Minute 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 1 Tag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Tage in 3 Cluster klassifizieren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DE" sz="1600" b="1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4541" y="876398"/>
            <a:ext cx="11512575" cy="2539902"/>
            <a:chOff x="354541" y="889098"/>
            <a:chExt cx="11512575" cy="2539902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ED7FB96-7B03-4062-BF77-5EFD45044CC9}"/>
                </a:ext>
              </a:extLst>
            </p:cNvPr>
            <p:cNvSpPr/>
            <p:nvPr/>
          </p:nvSpPr>
          <p:spPr>
            <a:xfrm>
              <a:off x="354541" y="889098"/>
              <a:ext cx="11512575" cy="253990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600" b="1" dirty="0">
                  <a:solidFill>
                    <a:schemeClr val="tx2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Abhängigkeit der Ähnlichkeit von Zeitauflösung</a:t>
              </a:r>
            </a:p>
            <a:p>
              <a:endParaRPr lang="de-DE" sz="16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  <a:p>
              <a:r>
                <a:rPr lang="de-DE" sz="1600" b="1" dirty="0">
                  <a:solidFill>
                    <a:schemeClr val="tx2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Zeitauflösung[min]         Korrelation und Manhattan Distanz aller Zeitreihen berechnen                    Kenngrößen   </a:t>
              </a:r>
            </a:p>
            <a:p>
              <a:r>
                <a:rPr lang="de-DE" sz="1600" b="1" dirty="0">
                  <a:solidFill>
                    <a:schemeClr val="tx2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	</a:t>
              </a: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                               Haushalt 1&amp;2, 1&amp;3, 1&amp;4 ... 73&amp;74 (2701 Kombinationen) 	</a:t>
              </a: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anose="05000000000000000000" pitchFamily="2" charset="2"/>
                </a:rPr>
                <a:t> 	Max, Mittelwert, Min</a:t>
              </a: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	2                               Haushalt 1&amp;2, 1&amp;3, 1&amp;4 ... 73&amp;74 (2701 Kombinationen)</a:t>
              </a: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anose="05000000000000000000" pitchFamily="2" charset="2"/>
                </a:rPr>
                <a:t> 	 	Max, Mittelwert, Min</a:t>
              </a: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	3                               Haushalt 1&amp;2, 1&amp;3, 1&amp;4 ... 73&amp;74 (2701 Kombinationen)</a:t>
              </a: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anose="05000000000000000000" pitchFamily="2" charset="2"/>
                </a:rPr>
                <a:t> 	 	Max, Mittelwert, Min</a:t>
              </a: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  ....</a:t>
              </a:r>
            </a:p>
            <a:p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 120                             Haushalt 1&amp;2, 1&amp;3, 1&amp;4 ... 73&amp;74 (2701 Kombinationen)</a:t>
              </a: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anose="05000000000000000000" pitchFamily="2" charset="2"/>
                </a:rPr>
                <a:t> 	 	Max, Mittelwert, Min</a:t>
              </a:r>
            </a:p>
            <a:p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de-DE" sz="1600" b="1" dirty="0">
                  <a:solidFill>
                    <a:schemeClr val="tx2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Darstellung: </a:t>
              </a: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Liniendiagramm von Kenngrößen in Zeitauflösung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51918" y="1666722"/>
              <a:ext cx="597118" cy="1178080"/>
              <a:chOff x="1428457" y="3912210"/>
              <a:chExt cx="597118" cy="1256621"/>
            </a:xfrm>
          </p:grpSpPr>
          <p:sp>
            <p:nvSpPr>
              <p:cNvPr id="9" name="Pfeil: nach rechts 13">
                <a:extLst>
                  <a:ext uri="{FF2B5EF4-FFF2-40B4-BE49-F238E27FC236}">
                    <a16:creationId xmlns:a16="http://schemas.microsoft.com/office/drawing/2014/main" id="{F528BE07-BEBE-4172-A34B-70884EB4698A}"/>
                  </a:ext>
                </a:extLst>
              </p:cNvPr>
              <p:cNvSpPr/>
              <p:nvPr/>
            </p:nvSpPr>
            <p:spPr>
              <a:xfrm rot="5400000" flipV="1">
                <a:off x="1238018" y="4381275"/>
                <a:ext cx="1204687" cy="370426"/>
              </a:xfrm>
              <a:prstGeom prst="rightArrow">
                <a:avLst/>
              </a:prstGeom>
              <a:solidFill>
                <a:schemeClr val="tx2"/>
              </a:solidFill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feld 11">
                <a:extLst>
                  <a:ext uri="{FF2B5EF4-FFF2-40B4-BE49-F238E27FC236}">
                    <a16:creationId xmlns:a16="http://schemas.microsoft.com/office/drawing/2014/main" id="{45028844-80EA-48A0-BB07-25A0C2833D33}"/>
                  </a:ext>
                </a:extLst>
              </p:cNvPr>
              <p:cNvSpPr txBox="1"/>
              <p:nvPr/>
            </p:nvSpPr>
            <p:spPr>
              <a:xfrm rot="16200000">
                <a:off x="1032915" y="4307752"/>
                <a:ext cx="1092064" cy="30098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3000"/>
                  </a:lnSpc>
                  <a:spcBef>
                    <a:spcPts val="600"/>
                  </a:spcBef>
                  <a:spcAft>
                    <a:spcPts val="500"/>
                  </a:spcAft>
                  <a:buClr>
                    <a:schemeClr val="tx2"/>
                  </a:buClr>
                </a:pPr>
                <a:r>
                  <a:rPr lang="de-DE" sz="12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Resampling</a:t>
                </a:r>
                <a:endParaRPr lang="de-DE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127995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Master_RWTH_Institute_16zu9">
  <a:themeElements>
    <a:clrScheme name="Benutzerdefiniert 2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3E77"/>
      </a:accent1>
      <a:accent2>
        <a:srgbClr val="00549F"/>
      </a:accent2>
      <a:accent3>
        <a:srgbClr val="428BD3"/>
      </a:accent3>
      <a:accent4>
        <a:srgbClr val="72BCFF"/>
      </a:accent4>
      <a:accent5>
        <a:srgbClr val="B8DDFF"/>
      </a:accent5>
      <a:accent6>
        <a:srgbClr val="CC071E"/>
      </a:accent6>
      <a:hlink>
        <a:srgbClr val="00549F"/>
      </a:hlink>
      <a:folHlink>
        <a:srgbClr val="8EBAE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19050">
          <a:noFill/>
        </a:ln>
      </a:spPr>
      <a:bodyPr wrap="square" rtlCol="0">
        <a:spAutoFit/>
      </a:bodyPr>
      <a:lstStyle>
        <a:defPPr marL="216000" indent="-216000">
          <a:lnSpc>
            <a:spcPct val="113000"/>
          </a:lnSpc>
          <a:spcBef>
            <a:spcPts val="600"/>
          </a:spcBef>
          <a:spcAft>
            <a:spcPts val="500"/>
          </a:spcAft>
          <a:buClr>
            <a:schemeClr val="tx2"/>
          </a:buClr>
          <a:buFont typeface="Wingdings" panose="05000000000000000000" pitchFamily="2" charset="2"/>
          <a:buChar char="§"/>
          <a:defRPr sz="16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_Master_RWTH_Verwaltung_ohne_addin_16zu9.pot [Kompatibilitätsmodus]" id="{12157BE7-C41B-4251-A630-7876F5189DEC}" vid="{D5CAF79C-9B5F-40C2-AC3C-45C714C49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Präsentation_Master_RWTH_Institute_16zu9</Template>
  <TotalTime>0</TotalTime>
  <Words>1254</Words>
  <Application>Microsoft Office PowerPoint</Application>
  <PresentationFormat>Breitbild</PresentationFormat>
  <Paragraphs>354</Paragraphs>
  <Slides>21</Slides>
  <Notes>5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Symbol</vt:lpstr>
      <vt:lpstr>Wingdings</vt:lpstr>
      <vt:lpstr>Präsentation_Master_RWTH_Institute_16zu9</vt:lpstr>
      <vt:lpstr>Methoden zum Vergleich multipler Smart Meter Messreihen </vt:lpstr>
      <vt:lpstr>Agenda</vt:lpstr>
      <vt:lpstr>Agenda</vt:lpstr>
      <vt:lpstr>Einleitung</vt:lpstr>
      <vt:lpstr>Agenda</vt:lpstr>
      <vt:lpstr>Theoretische Grundlagen</vt:lpstr>
      <vt:lpstr>Theoretische Grundlagen </vt:lpstr>
      <vt:lpstr>Agenda</vt:lpstr>
      <vt:lpstr>Beispielhafte Untersuchung </vt:lpstr>
      <vt:lpstr>Agenda</vt:lpstr>
      <vt:lpstr>Ergebnisse</vt:lpstr>
      <vt:lpstr>Ergebnisse</vt:lpstr>
      <vt:lpstr>Agenda</vt:lpstr>
      <vt:lpstr>Zusammenfassung und Ausblick</vt:lpstr>
      <vt:lpstr>PowerPoint-Präsentation</vt:lpstr>
      <vt:lpstr>Backup</vt:lpstr>
      <vt:lpstr>Backup</vt:lpstr>
      <vt:lpstr>Backup</vt:lpstr>
      <vt:lpstr>Backup</vt:lpstr>
      <vt:lpstr>Backup</vt:lpstr>
      <vt:lpstr>Backup</vt:lpstr>
    </vt:vector>
  </TitlesOfParts>
  <Company>ZHV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Honigs, Bianca</dc:creator>
  <cp:lastModifiedBy>Chijun Zhang</cp:lastModifiedBy>
  <cp:revision>751</cp:revision>
  <dcterms:created xsi:type="dcterms:W3CDTF">2019-09-24T14:09:10Z</dcterms:created>
  <dcterms:modified xsi:type="dcterms:W3CDTF">2022-06-01T18:19:14Z</dcterms:modified>
</cp:coreProperties>
</file>