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C5C8-984F-8B48-8B97-FDFA4B4F7FEE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8ED3-2142-5B46-9981-B2999A7B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72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5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6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97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9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5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825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581350" y="1734342"/>
            <a:ext cx="87588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Picking a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Front-End</a:t>
            </a:r>
            <a:r>
              <a:rPr lang="en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Framework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Chen Zhang     University Of Illinois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25053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Code Structure - Angular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 descr="AngularE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9361"/>
            <a:ext cx="8013700" cy="1473200"/>
          </a:xfrm>
          <a:prstGeom prst="rect">
            <a:avLst/>
          </a:prstGeom>
        </p:spPr>
      </p:pic>
      <p:pic>
        <p:nvPicPr>
          <p:cNvPr id="4" name="Picture 3" descr="AngularE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539"/>
            <a:ext cx="8013700" cy="774700"/>
          </a:xfrm>
          <a:prstGeom prst="rect">
            <a:avLst/>
          </a:prstGeom>
        </p:spPr>
      </p:pic>
      <p:pic>
        <p:nvPicPr>
          <p:cNvPr id="5" name="Picture 4" descr="AngularEG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482304"/>
            <a:ext cx="7988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732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Code Structure - Backbone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Backbone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087"/>
            <a:ext cx="9144000" cy="22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3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Code Structure - Ember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 descr="Ember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261"/>
            <a:ext cx="8870704" cy="21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28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53478" y="274637"/>
            <a:ext cx="7933321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3"/>
          <p:cNvSpPr txBox="1"/>
          <p:nvPr/>
        </p:nvSpPr>
        <p:spPr>
          <a:xfrm>
            <a:off x="304743" y="2299182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Backbone</a:t>
            </a:r>
            <a:r>
              <a:rPr lang="en" sz="2400" dirty="0" smtClean="0"/>
              <a:t>: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something flexible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support a persistence layer and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sync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models, views (with controllers), event-driven communication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update the View when a model changes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decisions about the architecture left up to me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built non-trivial applications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active extension community around the framework</a:t>
            </a:r>
            <a:endParaRPr lang="en" sz="2400" dirty="0" smtClean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585647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53478" y="274637"/>
            <a:ext cx="7933321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3"/>
          <p:cNvSpPr txBox="1"/>
          <p:nvPr/>
        </p:nvSpPr>
        <p:spPr>
          <a:xfrm>
            <a:off x="304743" y="2299182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Ember</a:t>
            </a:r>
            <a:r>
              <a:rPr lang="en" sz="2400" dirty="0" smtClean="0"/>
              <a:t>: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tackle desktop-level application development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opinionated, modular, support a variation of MVC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No need to wire everything in my application together manually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auto-updating templates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support proper state management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extensive docs</a:t>
            </a:r>
            <a:endParaRPr lang="en" sz="2400" dirty="0" smtClean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691566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53478" y="274637"/>
            <a:ext cx="7933321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3"/>
          <p:cNvSpPr txBox="1"/>
          <p:nvPr/>
        </p:nvSpPr>
        <p:spPr>
          <a:xfrm>
            <a:off x="304743" y="2299182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err="1" smtClean="0"/>
              <a:t>AngularJS</a:t>
            </a:r>
            <a:r>
              <a:rPr lang="en" sz="2400" dirty="0" smtClean="0"/>
              <a:t>: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 smtClean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uses the View to derive behavior</a:t>
            </a:r>
            <a:endParaRPr lang="en" sz="2400" dirty="0" smtClean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 smtClean="0"/>
              <a:t>custom HTML tags and components 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 smtClean="0"/>
              <a:t>easily testable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HTML compiler for creating my own DSL in HTML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URL management (routing)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upcoming Web platform features such as Web Components</a:t>
            </a:r>
            <a:endParaRPr lang="en" sz="2400" dirty="0" smtClean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 smtClean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691566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Why use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frameworks</a:t>
            </a:r>
            <a:r>
              <a:rPr lang="en" dirty="0" smtClean="0">
                <a:latin typeface="Georgia"/>
                <a:ea typeface="Georgia"/>
                <a:cs typeface="Georgia"/>
                <a:sym typeface="Georgia"/>
              </a:rPr>
              <a:t>?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935790" y="2502614"/>
            <a:ext cx="5029116" cy="38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-US" sz="2400" dirty="0" smtClean="0"/>
              <a:t>Connection with Server</a:t>
            </a:r>
            <a:endParaRPr lang="en" sz="2400" dirty="0"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-US" sz="2400" dirty="0" smtClean="0"/>
              <a:t>Data Binding</a:t>
            </a:r>
            <a:endParaRPr lang="en" sz="2400" dirty="0"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-US" sz="2400" dirty="0" smtClean="0"/>
              <a:t>Data Updating</a:t>
            </a:r>
            <a:endParaRPr lang="en" sz="2400" dirty="0"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-US" sz="2400" dirty="0" smtClean="0"/>
              <a:t>Views</a:t>
            </a:r>
            <a:endParaRPr lang="en" sz="2400" dirty="0"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-US" sz="2400" dirty="0" smtClean="0"/>
              <a:t>Parsing</a:t>
            </a:r>
            <a:endParaRPr lang="en" sz="2400" dirty="0"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-US" sz="2400" dirty="0" smtClean="0"/>
              <a:t>Code Complexity</a:t>
            </a:r>
            <a:endParaRPr lang="en" sz="2400" dirty="0"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58333"/>
              <a:buFont typeface="Arial"/>
              <a:buChar char="●"/>
            </a:pPr>
            <a:r>
              <a:rPr lang="en" sz="2400" dirty="0" smtClean="0"/>
              <a:t>A</a:t>
            </a:r>
            <a:r>
              <a:rPr lang="en-US" sz="2400" dirty="0" err="1" smtClean="0"/>
              <a:t>nd</a:t>
            </a:r>
            <a:r>
              <a:rPr lang="en-US" sz="2400" dirty="0" smtClean="0"/>
              <a:t> on and on and on …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08461129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Ask yourself</a:t>
            </a:r>
            <a:r>
              <a:rPr lang="en" dirty="0" smtClean="0">
                <a:latin typeface="Georgia"/>
                <a:ea typeface="Georgia"/>
                <a:cs typeface="Georgia"/>
                <a:sym typeface="Georgia"/>
              </a:rPr>
              <a:t>...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304743" y="2299182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The Framework</a:t>
            </a:r>
            <a:r>
              <a:rPr lang="en" sz="2400" dirty="0" smtClean="0"/>
              <a:t>: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What is the framework really capable of </a:t>
            </a:r>
            <a:r>
              <a:rPr lang="en" sz="2400" dirty="0" smtClean="0"/>
              <a:t>?</a:t>
            </a:r>
            <a:endParaRPr lang="en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Is the framework mature </a:t>
            </a:r>
            <a:r>
              <a:rPr lang="en" sz="2400" dirty="0" smtClean="0"/>
              <a:t>?</a:t>
            </a:r>
            <a:endParaRPr lang="en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Has the framework been proved in production </a:t>
            </a:r>
            <a:r>
              <a:rPr lang="en" sz="2400" dirty="0" smtClean="0"/>
              <a:t>?</a:t>
            </a:r>
            <a:endParaRPr lang="en-US" sz="2400" dirty="0" smtClean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Does the framework have a comprehensive set of documentation </a:t>
            </a:r>
            <a:r>
              <a:rPr lang="en" sz="2400" dirty="0" smtClean="0"/>
              <a:t>?</a:t>
            </a:r>
            <a:endParaRPr lang="en-US" sz="2400" dirty="0" smtClean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What about the community around the </a:t>
            </a:r>
            <a:r>
              <a:rPr lang="en-US" sz="2400" dirty="0" smtClean="0"/>
              <a:t>framework</a:t>
            </a:r>
            <a:r>
              <a:rPr lang="en" sz="2400" dirty="0" smtClean="0"/>
              <a:t>?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 smtClean="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2717470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err="1" smtClean="0">
                <a:latin typeface="Georgia"/>
                <a:ea typeface="Georgia"/>
                <a:cs typeface="Georgia"/>
                <a:sym typeface="Georgia"/>
              </a:rPr>
              <a:t>AngularJS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304743" y="2019374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The Pros</a:t>
            </a:r>
            <a:r>
              <a:rPr lang="en" sz="2400" dirty="0" smtClean="0"/>
              <a:t>:</a:t>
            </a:r>
            <a:endParaRPr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Dependency injection</a:t>
            </a:r>
            <a:endParaRPr lang="en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 smtClean="0"/>
              <a:t>Testing framework built in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 smtClean="0"/>
              <a:t>built-in form validation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Easy to debug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 smtClean="0"/>
          </a:p>
          <a:p>
            <a:pPr lvl="0">
              <a:buClr>
                <a:srgbClr val="000000"/>
              </a:buClr>
              <a:buSzPct val="45833"/>
            </a:pPr>
            <a:r>
              <a:rPr lang="en-US" sz="2400" dirty="0" smtClean="0"/>
              <a:t>The Cons: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Steep learning curve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data-binding can be problematic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hard to implement transitions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883842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Backbone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3"/>
          <p:cNvSpPr txBox="1"/>
          <p:nvPr/>
        </p:nvSpPr>
        <p:spPr>
          <a:xfrm>
            <a:off x="304743" y="2019374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The Pros</a:t>
            </a:r>
            <a:r>
              <a:rPr lang="en" sz="2400" dirty="0" smtClean="0"/>
              <a:t>:</a:t>
            </a:r>
            <a:endParaRPr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Flexible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add-on / plugin support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source code simple to read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Easy to read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 smtClean="0"/>
          </a:p>
          <a:p>
            <a:pPr lvl="0">
              <a:buClr>
                <a:srgbClr val="000000"/>
              </a:buClr>
              <a:buSzPct val="45833"/>
            </a:pPr>
            <a:r>
              <a:rPr lang="en-US" sz="2400" dirty="0" smtClean="0"/>
              <a:t>The Cons: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Requires external dependencies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no built in two way binding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memory management can trip beginners up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40481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Ember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3"/>
          <p:cNvSpPr txBox="1"/>
          <p:nvPr/>
        </p:nvSpPr>
        <p:spPr>
          <a:xfrm>
            <a:off x="304743" y="2019374"/>
            <a:ext cx="9023623" cy="4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The Pros</a:t>
            </a:r>
            <a:r>
              <a:rPr lang="en" sz="2400" dirty="0" smtClean="0"/>
              <a:t>:</a:t>
            </a:r>
            <a:endParaRPr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Fast development and prototyping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little configuration require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conventions over configuration approach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Syncing with JSON API's easier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 smtClean="0"/>
          </a:p>
          <a:p>
            <a:pPr lvl="0">
              <a:buClr>
                <a:srgbClr val="000000"/>
              </a:buClr>
              <a:buSzPct val="45833"/>
            </a:pPr>
            <a:r>
              <a:rPr lang="en-US" sz="2400" dirty="0" smtClean="0"/>
              <a:t>The Cons: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Lacks extensive testing tools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initially has a steep learning curve</a:t>
            </a:r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unstable API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40481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err="1" smtClean="0">
                <a:latin typeface="Georgia"/>
                <a:ea typeface="Georgia"/>
                <a:cs typeface="Georgia"/>
                <a:sym typeface="Georgia"/>
              </a:rPr>
              <a:t>Popolarity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 descr="SearchAnalys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784"/>
            <a:ext cx="9166443" cy="46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2759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Performance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 descr="SpeedAngularW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0" y="2001705"/>
            <a:ext cx="8201688" cy="45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25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Performance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SpeedBackboneW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6082"/>
            <a:ext cx="7757292" cy="44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3165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325</Words>
  <Application>Microsoft Macintosh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Theme</vt:lpstr>
      <vt:lpstr>Picking a Front-End Framework</vt:lpstr>
      <vt:lpstr>Why use frameworks?</vt:lpstr>
      <vt:lpstr>Ask yourself...</vt:lpstr>
      <vt:lpstr>AngularJS</vt:lpstr>
      <vt:lpstr>Backbone</vt:lpstr>
      <vt:lpstr>Ember</vt:lpstr>
      <vt:lpstr>Popolarity</vt:lpstr>
      <vt:lpstr>Performance</vt:lpstr>
      <vt:lpstr>Performance</vt:lpstr>
      <vt:lpstr>Code Structure - Angular</vt:lpstr>
      <vt:lpstr>Code Structure - Backbone</vt:lpstr>
      <vt:lpstr>Code Structure - Ember</vt:lpstr>
      <vt:lpstr>Conclusion</vt:lpstr>
      <vt:lpstr>Conclusion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a Front-End Framework</dc:title>
  <dc:creator>Chen Zhang</dc:creator>
  <cp:lastModifiedBy>Chen Zhang</cp:lastModifiedBy>
  <cp:revision>9</cp:revision>
  <dcterms:created xsi:type="dcterms:W3CDTF">2015-05-14T12:11:34Z</dcterms:created>
  <dcterms:modified xsi:type="dcterms:W3CDTF">2015-05-14T13:44:09Z</dcterms:modified>
</cp:coreProperties>
</file>