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3" r:id="rId5"/>
    <p:sldId id="272" r:id="rId6"/>
    <p:sldId id="264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6BBAF-3263-430B-8D56-82DF45134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D3D8C0-27F7-4AA5-AC6F-05D11AD33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“SELECT” , “FROM”</a:t>
          </a:r>
        </a:p>
        <a:p>
          <a:pPr>
            <a:lnSpc>
              <a:spcPct val="100000"/>
            </a:lnSpc>
          </a:pPr>
          <a:r>
            <a:rPr lang="en-US" dirty="0"/>
            <a:t>(</a:t>
          </a:r>
          <a:r>
            <a:rPr lang="en-US" dirty="0" err="1"/>
            <a:t>playlist_id</a:t>
          </a:r>
          <a:r>
            <a:rPr lang="en-US" dirty="0"/>
            <a:t>, </a:t>
          </a:r>
          <a:r>
            <a:rPr lang="en-US" dirty="0" err="1"/>
            <a:t>genre_name</a:t>
          </a:r>
          <a:r>
            <a:rPr lang="en-US" dirty="0"/>
            <a:t>, streams)</a:t>
          </a:r>
        </a:p>
      </dgm:t>
    </dgm:pt>
    <dgm:pt modelId="{7A42E661-3E94-4B9F-8666-5745BD218322}" type="parTrans" cxnId="{3584D8CC-36DA-4BDD-8136-97204E70FD20}">
      <dgm:prSet/>
      <dgm:spPr/>
      <dgm:t>
        <a:bodyPr/>
        <a:lstStyle/>
        <a:p>
          <a:endParaRPr lang="en-US"/>
        </a:p>
      </dgm:t>
    </dgm:pt>
    <dgm:pt modelId="{AB560819-AD18-4FDF-ABB2-7B50ECECAAB7}" type="sibTrans" cxnId="{3584D8CC-36DA-4BDD-8136-97204E70FD20}">
      <dgm:prSet/>
      <dgm:spPr/>
      <dgm:t>
        <a:bodyPr/>
        <a:lstStyle/>
        <a:p>
          <a:endParaRPr lang="en-US"/>
        </a:p>
      </dgm:t>
    </dgm:pt>
    <dgm:pt modelId="{6FBD25C9-40DE-4208-AEBA-9D95B567B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“LEFT JOIN”</a:t>
          </a:r>
          <a:endParaRPr lang="en-US" sz="2000" dirty="0"/>
        </a:p>
      </dgm:t>
    </dgm:pt>
    <dgm:pt modelId="{F918103A-6DCE-4824-A131-730A9F56314F}" type="parTrans" cxnId="{347ACF3E-2403-4E7D-B1A0-A06EB2B8D4B9}">
      <dgm:prSet/>
      <dgm:spPr/>
      <dgm:t>
        <a:bodyPr/>
        <a:lstStyle/>
        <a:p>
          <a:endParaRPr lang="en-US"/>
        </a:p>
      </dgm:t>
    </dgm:pt>
    <dgm:pt modelId="{A2E72FFF-849D-46D1-B4A7-CAB750D9EC98}" type="sibTrans" cxnId="{347ACF3E-2403-4E7D-B1A0-A06EB2B8D4B9}">
      <dgm:prSet/>
      <dgm:spPr/>
      <dgm:t>
        <a:bodyPr/>
        <a:lstStyle/>
        <a:p>
          <a:endParaRPr lang="en-US"/>
        </a:p>
      </dgm:t>
    </dgm:pt>
    <dgm:pt modelId="{BE2D18D6-5363-4443-8BDB-17FE9EC753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/>
            <a:t>“COUNT AS” , “SUM”</a:t>
          </a:r>
        </a:p>
        <a:p>
          <a:pPr>
            <a:lnSpc>
              <a:spcPct val="100000"/>
            </a:lnSpc>
          </a:pPr>
          <a:r>
            <a:rPr lang="en-US" sz="2000" dirty="0"/>
            <a:t>(</a:t>
          </a:r>
          <a:r>
            <a:rPr lang="en-US" sz="2000" dirty="0" err="1"/>
            <a:t>playlist_num_songs</a:t>
          </a:r>
          <a:r>
            <a:rPr lang="en-US" sz="2000" dirty="0"/>
            <a:t>, </a:t>
          </a:r>
          <a:r>
            <a:rPr lang="en-US" sz="2000" dirty="0" err="1"/>
            <a:t>umg_share</a:t>
          </a:r>
          <a:r>
            <a:rPr lang="en-US" sz="2000" dirty="0"/>
            <a:t>)</a:t>
          </a:r>
        </a:p>
      </dgm:t>
    </dgm:pt>
    <dgm:pt modelId="{1A38C9F9-4E88-4F0D-8624-A08922875F6C}" type="parTrans" cxnId="{3A369F0E-319E-4C09-89A4-C14F13AF5094}">
      <dgm:prSet/>
      <dgm:spPr/>
      <dgm:t>
        <a:bodyPr/>
        <a:lstStyle/>
        <a:p>
          <a:endParaRPr lang="en-US"/>
        </a:p>
      </dgm:t>
    </dgm:pt>
    <dgm:pt modelId="{B29DE18A-336D-4B31-8547-7F06F7304832}" type="sibTrans" cxnId="{3A369F0E-319E-4C09-89A4-C14F13AF5094}">
      <dgm:prSet/>
      <dgm:spPr/>
      <dgm:t>
        <a:bodyPr/>
        <a:lstStyle/>
        <a:p>
          <a:endParaRPr lang="en-US"/>
        </a:p>
      </dgm:t>
    </dgm:pt>
    <dgm:pt modelId="{4784088D-FBD5-F74E-A22C-5163B8273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“CASE” (popularity)</a:t>
          </a:r>
        </a:p>
      </dgm:t>
    </dgm:pt>
    <dgm:pt modelId="{D1EBB674-EEBE-8C40-8F73-0DFF5883179A}" type="parTrans" cxnId="{1265FAFF-A2AA-3048-AEFE-889E8B0732F8}">
      <dgm:prSet/>
      <dgm:spPr/>
      <dgm:t>
        <a:bodyPr/>
        <a:lstStyle/>
        <a:p>
          <a:endParaRPr lang="en-US"/>
        </a:p>
      </dgm:t>
    </dgm:pt>
    <dgm:pt modelId="{FD2C2D8D-2287-C94A-9FE9-7E1E4CFC4731}" type="sibTrans" cxnId="{1265FAFF-A2AA-3048-AEFE-889E8B0732F8}">
      <dgm:prSet/>
      <dgm:spPr/>
      <dgm:t>
        <a:bodyPr/>
        <a:lstStyle/>
        <a:p>
          <a:endParaRPr lang="en-US"/>
        </a:p>
      </dgm:t>
    </dgm:pt>
    <dgm:pt modelId="{AE40DF4D-DCDA-479C-97A5-F11907D63F42}" type="pres">
      <dgm:prSet presAssocID="{B686BBAF-3263-430B-8D56-82DF4513468A}" presName="root" presStyleCnt="0">
        <dgm:presLayoutVars>
          <dgm:dir/>
          <dgm:resizeHandles val="exact"/>
        </dgm:presLayoutVars>
      </dgm:prSet>
      <dgm:spPr/>
    </dgm:pt>
    <dgm:pt modelId="{FA524E68-C212-42B2-97FA-DC5B7AC0585E}" type="pres">
      <dgm:prSet presAssocID="{01D3D8C0-27F7-4AA5-AC6F-05D11AD33E81}" presName="compNode" presStyleCnt="0"/>
      <dgm:spPr/>
    </dgm:pt>
    <dgm:pt modelId="{9465D60A-C644-4DB7-BD1C-4216382E5427}" type="pres">
      <dgm:prSet presAssocID="{01D3D8C0-27F7-4AA5-AC6F-05D11AD33E81}" presName="bgRect" presStyleLbl="bgShp" presStyleIdx="0" presStyleCnt="4"/>
      <dgm:spPr/>
    </dgm:pt>
    <dgm:pt modelId="{DBFA7A9A-73D4-424C-AE90-99FDAD1B3252}" type="pres">
      <dgm:prSet presAssocID="{01D3D8C0-27F7-4AA5-AC6F-05D11AD33E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16AE58-D0E3-42E5-95AD-82624317C672}" type="pres">
      <dgm:prSet presAssocID="{01D3D8C0-27F7-4AA5-AC6F-05D11AD33E81}" presName="spaceRect" presStyleCnt="0"/>
      <dgm:spPr/>
    </dgm:pt>
    <dgm:pt modelId="{8F01B486-2886-4D02-9EBB-D30B31D0C922}" type="pres">
      <dgm:prSet presAssocID="{01D3D8C0-27F7-4AA5-AC6F-05D11AD33E81}" presName="parTx" presStyleLbl="revTx" presStyleIdx="0" presStyleCnt="4">
        <dgm:presLayoutVars>
          <dgm:chMax val="0"/>
          <dgm:chPref val="0"/>
        </dgm:presLayoutVars>
      </dgm:prSet>
      <dgm:spPr/>
    </dgm:pt>
    <dgm:pt modelId="{81D1E547-72FB-40E7-B8EC-A5E768B44A94}" type="pres">
      <dgm:prSet presAssocID="{AB560819-AD18-4FDF-ABB2-7B50ECECAAB7}" presName="sibTrans" presStyleCnt="0"/>
      <dgm:spPr/>
    </dgm:pt>
    <dgm:pt modelId="{0C35DBF4-3F88-F64F-8D54-D15EDC94FE88}" type="pres">
      <dgm:prSet presAssocID="{4784088D-FBD5-F74E-A22C-5163B827373C}" presName="compNode" presStyleCnt="0"/>
      <dgm:spPr/>
    </dgm:pt>
    <dgm:pt modelId="{31F8CE84-DA2D-B04D-A359-7064C119BFB6}" type="pres">
      <dgm:prSet presAssocID="{4784088D-FBD5-F74E-A22C-5163B827373C}" presName="bgRect" presStyleLbl="bgShp" presStyleIdx="1" presStyleCnt="4"/>
      <dgm:spPr/>
    </dgm:pt>
    <dgm:pt modelId="{6C28817F-7F07-C14E-992B-705D9FFBC9D9}" type="pres">
      <dgm:prSet presAssocID="{4784088D-FBD5-F74E-A22C-5163B827373C}" presName="iconRect" presStyleLbl="node1" presStyleIdx="1" presStyleCnt="4"/>
      <dgm:spPr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C5CCED9-AC27-6A47-91B6-3A256785F151}" type="pres">
      <dgm:prSet presAssocID="{4784088D-FBD5-F74E-A22C-5163B827373C}" presName="spaceRect" presStyleCnt="0"/>
      <dgm:spPr/>
    </dgm:pt>
    <dgm:pt modelId="{37B44B5F-74B1-7249-8FC5-050F07840C45}" type="pres">
      <dgm:prSet presAssocID="{4784088D-FBD5-F74E-A22C-5163B827373C}" presName="parTx" presStyleLbl="revTx" presStyleIdx="1" presStyleCnt="4">
        <dgm:presLayoutVars>
          <dgm:chMax val="0"/>
          <dgm:chPref val="0"/>
        </dgm:presLayoutVars>
      </dgm:prSet>
      <dgm:spPr/>
    </dgm:pt>
    <dgm:pt modelId="{F34D012A-C9ED-0942-ABDC-568736A1D576}" type="pres">
      <dgm:prSet presAssocID="{FD2C2D8D-2287-C94A-9FE9-7E1E4CFC4731}" presName="sibTrans" presStyleCnt="0"/>
      <dgm:spPr/>
    </dgm:pt>
    <dgm:pt modelId="{F5CAD473-B276-42CB-AC3D-A823F500F3F5}" type="pres">
      <dgm:prSet presAssocID="{6FBD25C9-40DE-4208-AEBA-9D95B567B469}" presName="compNode" presStyleCnt="0"/>
      <dgm:spPr/>
    </dgm:pt>
    <dgm:pt modelId="{3045C8B9-6272-4BF1-81D7-A7ABFB42DFBC}" type="pres">
      <dgm:prSet presAssocID="{6FBD25C9-40DE-4208-AEBA-9D95B567B469}" presName="bgRect" presStyleLbl="bgShp" presStyleIdx="2" presStyleCnt="4"/>
      <dgm:spPr/>
    </dgm:pt>
    <dgm:pt modelId="{827AF010-3678-47BD-9D12-2B7B0AF61F0B}" type="pres">
      <dgm:prSet presAssocID="{6FBD25C9-40DE-4208-AEBA-9D95B567B469}" presName="iconRect" presStyleLbl="node1" presStyleIdx="2" presStyleCnt="4"/>
      <dgm:spPr>
        <a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8CBDF98-D61A-480C-A917-0E3410CCA055}" type="pres">
      <dgm:prSet presAssocID="{6FBD25C9-40DE-4208-AEBA-9D95B567B469}" presName="spaceRect" presStyleCnt="0"/>
      <dgm:spPr/>
    </dgm:pt>
    <dgm:pt modelId="{48DF1E42-E6C2-4EE7-BBBE-5E0C9FBB0382}" type="pres">
      <dgm:prSet presAssocID="{6FBD25C9-40DE-4208-AEBA-9D95B567B469}" presName="parTx" presStyleLbl="revTx" presStyleIdx="2" presStyleCnt="4">
        <dgm:presLayoutVars>
          <dgm:chMax val="0"/>
          <dgm:chPref val="0"/>
        </dgm:presLayoutVars>
      </dgm:prSet>
      <dgm:spPr/>
    </dgm:pt>
    <dgm:pt modelId="{BA7D4339-2570-4370-A860-2D51FD9FDBDF}" type="pres">
      <dgm:prSet presAssocID="{A2E72FFF-849D-46D1-B4A7-CAB750D9EC98}" presName="sibTrans" presStyleCnt="0"/>
      <dgm:spPr/>
    </dgm:pt>
    <dgm:pt modelId="{804724A2-70BF-42D0-A092-A713BC6F136A}" type="pres">
      <dgm:prSet presAssocID="{BE2D18D6-5363-4443-8BDB-17FE9EC753FA}" presName="compNode" presStyleCnt="0"/>
      <dgm:spPr/>
    </dgm:pt>
    <dgm:pt modelId="{DBB56138-C49E-45F8-B2EC-E511857538A5}" type="pres">
      <dgm:prSet presAssocID="{BE2D18D6-5363-4443-8BDB-17FE9EC753FA}" presName="bgRect" presStyleLbl="bgShp" presStyleIdx="3" presStyleCnt="4" custLinFactNeighborX="-3155" custLinFactNeighborY="3655"/>
      <dgm:spPr/>
    </dgm:pt>
    <dgm:pt modelId="{C43E4377-09FA-4BE2-90EE-D8CD979A1B4F}" type="pres">
      <dgm:prSet presAssocID="{BE2D18D6-5363-4443-8BDB-17FE9EC753FA}" presName="iconRect" presStyleLbl="node1" presStyleIdx="3" presStyleCnt="4"/>
      <dgm:spPr>
        <a:blipFill rotWithShape="1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3BA8EE-698D-4147-A1B9-A71AD715E1A6}" type="pres">
      <dgm:prSet presAssocID="{BE2D18D6-5363-4443-8BDB-17FE9EC753FA}" presName="spaceRect" presStyleCnt="0"/>
      <dgm:spPr/>
    </dgm:pt>
    <dgm:pt modelId="{9E8A3679-A2CE-45D8-9398-28C05B7AAB77}" type="pres">
      <dgm:prSet presAssocID="{BE2D18D6-5363-4443-8BDB-17FE9EC753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956B02-F194-4F29-946B-02DC4D32B18F}" type="presOf" srcId="{BE2D18D6-5363-4443-8BDB-17FE9EC753FA}" destId="{9E8A3679-A2CE-45D8-9398-28C05B7AAB77}" srcOrd="0" destOrd="0" presId="urn:microsoft.com/office/officeart/2018/2/layout/IconVerticalSolidList"/>
    <dgm:cxn modelId="{D139570B-9D75-485A-9E90-9B2896707A07}" type="presOf" srcId="{01D3D8C0-27F7-4AA5-AC6F-05D11AD33E81}" destId="{8F01B486-2886-4D02-9EBB-D30B31D0C922}" srcOrd="0" destOrd="0" presId="urn:microsoft.com/office/officeart/2018/2/layout/IconVerticalSolidList"/>
    <dgm:cxn modelId="{3A369F0E-319E-4C09-89A4-C14F13AF5094}" srcId="{B686BBAF-3263-430B-8D56-82DF4513468A}" destId="{BE2D18D6-5363-4443-8BDB-17FE9EC753FA}" srcOrd="3" destOrd="0" parTransId="{1A38C9F9-4E88-4F0D-8624-A08922875F6C}" sibTransId="{B29DE18A-336D-4B31-8547-7F06F7304832}"/>
    <dgm:cxn modelId="{EF5D6813-8C60-4DEF-928D-B17C057AF1D0}" type="presOf" srcId="{6FBD25C9-40DE-4208-AEBA-9D95B567B469}" destId="{48DF1E42-E6C2-4EE7-BBBE-5E0C9FBB0382}" srcOrd="0" destOrd="0" presId="urn:microsoft.com/office/officeart/2018/2/layout/IconVerticalSolidList"/>
    <dgm:cxn modelId="{347ACF3E-2403-4E7D-B1A0-A06EB2B8D4B9}" srcId="{B686BBAF-3263-430B-8D56-82DF4513468A}" destId="{6FBD25C9-40DE-4208-AEBA-9D95B567B469}" srcOrd="2" destOrd="0" parTransId="{F918103A-6DCE-4824-A131-730A9F56314F}" sibTransId="{A2E72FFF-849D-46D1-B4A7-CAB750D9EC98}"/>
    <dgm:cxn modelId="{24EE216A-09E0-4AB2-AF07-E57B16F89399}" type="presOf" srcId="{B686BBAF-3263-430B-8D56-82DF4513468A}" destId="{AE40DF4D-DCDA-479C-97A5-F11907D63F42}" srcOrd="0" destOrd="0" presId="urn:microsoft.com/office/officeart/2018/2/layout/IconVerticalSolidList"/>
    <dgm:cxn modelId="{3584D8CC-36DA-4BDD-8136-97204E70FD20}" srcId="{B686BBAF-3263-430B-8D56-82DF4513468A}" destId="{01D3D8C0-27F7-4AA5-AC6F-05D11AD33E81}" srcOrd="0" destOrd="0" parTransId="{7A42E661-3E94-4B9F-8666-5745BD218322}" sibTransId="{AB560819-AD18-4FDF-ABB2-7B50ECECAAB7}"/>
    <dgm:cxn modelId="{1DC603F7-6A75-8F4C-9D4B-81BA95471DA4}" type="presOf" srcId="{4784088D-FBD5-F74E-A22C-5163B827373C}" destId="{37B44B5F-74B1-7249-8FC5-050F07840C45}" srcOrd="0" destOrd="0" presId="urn:microsoft.com/office/officeart/2018/2/layout/IconVerticalSolidList"/>
    <dgm:cxn modelId="{1265FAFF-A2AA-3048-AEFE-889E8B0732F8}" srcId="{B686BBAF-3263-430B-8D56-82DF4513468A}" destId="{4784088D-FBD5-F74E-A22C-5163B827373C}" srcOrd="1" destOrd="0" parTransId="{D1EBB674-EEBE-8C40-8F73-0DFF5883179A}" sibTransId="{FD2C2D8D-2287-C94A-9FE9-7E1E4CFC4731}"/>
    <dgm:cxn modelId="{A25E6102-1E7E-4F43-8518-8AA4B767912D}" type="presParOf" srcId="{AE40DF4D-DCDA-479C-97A5-F11907D63F42}" destId="{FA524E68-C212-42B2-97FA-DC5B7AC0585E}" srcOrd="0" destOrd="0" presId="urn:microsoft.com/office/officeart/2018/2/layout/IconVerticalSolidList"/>
    <dgm:cxn modelId="{2A164A2D-1B92-4EB8-B6A5-ACFB00916D65}" type="presParOf" srcId="{FA524E68-C212-42B2-97FA-DC5B7AC0585E}" destId="{9465D60A-C644-4DB7-BD1C-4216382E5427}" srcOrd="0" destOrd="0" presId="urn:microsoft.com/office/officeart/2018/2/layout/IconVerticalSolidList"/>
    <dgm:cxn modelId="{0E27714A-88C7-41FA-A186-573EF8974539}" type="presParOf" srcId="{FA524E68-C212-42B2-97FA-DC5B7AC0585E}" destId="{DBFA7A9A-73D4-424C-AE90-99FDAD1B3252}" srcOrd="1" destOrd="0" presId="urn:microsoft.com/office/officeart/2018/2/layout/IconVerticalSolidList"/>
    <dgm:cxn modelId="{0EAADEC9-1F61-4DF1-80A1-4C05BDB751A3}" type="presParOf" srcId="{FA524E68-C212-42B2-97FA-DC5B7AC0585E}" destId="{4A16AE58-D0E3-42E5-95AD-82624317C672}" srcOrd="2" destOrd="0" presId="urn:microsoft.com/office/officeart/2018/2/layout/IconVerticalSolidList"/>
    <dgm:cxn modelId="{7630C80D-DC22-4E2D-AEEC-1D4C8C3593EB}" type="presParOf" srcId="{FA524E68-C212-42B2-97FA-DC5B7AC0585E}" destId="{8F01B486-2886-4D02-9EBB-D30B31D0C922}" srcOrd="3" destOrd="0" presId="urn:microsoft.com/office/officeart/2018/2/layout/IconVerticalSolidList"/>
    <dgm:cxn modelId="{E22E38CA-026A-4259-A981-3F6714710B91}" type="presParOf" srcId="{AE40DF4D-DCDA-479C-97A5-F11907D63F42}" destId="{81D1E547-72FB-40E7-B8EC-A5E768B44A94}" srcOrd="1" destOrd="0" presId="urn:microsoft.com/office/officeart/2018/2/layout/IconVerticalSolidList"/>
    <dgm:cxn modelId="{DD21ABF7-6A32-964C-886A-B2E7E3B5139D}" type="presParOf" srcId="{AE40DF4D-DCDA-479C-97A5-F11907D63F42}" destId="{0C35DBF4-3F88-F64F-8D54-D15EDC94FE88}" srcOrd="2" destOrd="0" presId="urn:microsoft.com/office/officeart/2018/2/layout/IconVerticalSolidList"/>
    <dgm:cxn modelId="{C8D844C6-7903-9F4D-B5AF-B7ED7ED3E22B}" type="presParOf" srcId="{0C35DBF4-3F88-F64F-8D54-D15EDC94FE88}" destId="{31F8CE84-DA2D-B04D-A359-7064C119BFB6}" srcOrd="0" destOrd="0" presId="urn:microsoft.com/office/officeart/2018/2/layout/IconVerticalSolidList"/>
    <dgm:cxn modelId="{37C96B36-9AB3-2444-A1E8-E867CE5F16E8}" type="presParOf" srcId="{0C35DBF4-3F88-F64F-8D54-D15EDC94FE88}" destId="{6C28817F-7F07-C14E-992B-705D9FFBC9D9}" srcOrd="1" destOrd="0" presId="urn:microsoft.com/office/officeart/2018/2/layout/IconVerticalSolidList"/>
    <dgm:cxn modelId="{858E9671-88F1-2B4B-AB37-343EE31DE3F0}" type="presParOf" srcId="{0C35DBF4-3F88-F64F-8D54-D15EDC94FE88}" destId="{FC5CCED9-AC27-6A47-91B6-3A256785F151}" srcOrd="2" destOrd="0" presId="urn:microsoft.com/office/officeart/2018/2/layout/IconVerticalSolidList"/>
    <dgm:cxn modelId="{AEB819E1-61E1-994C-9F0C-A4199F0C900D}" type="presParOf" srcId="{0C35DBF4-3F88-F64F-8D54-D15EDC94FE88}" destId="{37B44B5F-74B1-7249-8FC5-050F07840C45}" srcOrd="3" destOrd="0" presId="urn:microsoft.com/office/officeart/2018/2/layout/IconVerticalSolidList"/>
    <dgm:cxn modelId="{4914DA11-B766-3747-9227-7A49303532B6}" type="presParOf" srcId="{AE40DF4D-DCDA-479C-97A5-F11907D63F42}" destId="{F34D012A-C9ED-0942-ABDC-568736A1D576}" srcOrd="3" destOrd="0" presId="urn:microsoft.com/office/officeart/2018/2/layout/IconVerticalSolidList"/>
    <dgm:cxn modelId="{FA80A43C-581E-4BC1-91DA-4DEC433507E6}" type="presParOf" srcId="{AE40DF4D-DCDA-479C-97A5-F11907D63F42}" destId="{F5CAD473-B276-42CB-AC3D-A823F500F3F5}" srcOrd="4" destOrd="0" presId="urn:microsoft.com/office/officeart/2018/2/layout/IconVerticalSolidList"/>
    <dgm:cxn modelId="{A4B5E1EA-5E9D-44C4-BA97-2CD134599998}" type="presParOf" srcId="{F5CAD473-B276-42CB-AC3D-A823F500F3F5}" destId="{3045C8B9-6272-4BF1-81D7-A7ABFB42DFBC}" srcOrd="0" destOrd="0" presId="urn:microsoft.com/office/officeart/2018/2/layout/IconVerticalSolidList"/>
    <dgm:cxn modelId="{9CF66A56-8F59-43B7-831E-08FADBCE2461}" type="presParOf" srcId="{F5CAD473-B276-42CB-AC3D-A823F500F3F5}" destId="{827AF010-3678-47BD-9D12-2B7B0AF61F0B}" srcOrd="1" destOrd="0" presId="urn:microsoft.com/office/officeart/2018/2/layout/IconVerticalSolidList"/>
    <dgm:cxn modelId="{60B8C246-9A05-4347-99C4-783166852132}" type="presParOf" srcId="{F5CAD473-B276-42CB-AC3D-A823F500F3F5}" destId="{88CBDF98-D61A-480C-A917-0E3410CCA055}" srcOrd="2" destOrd="0" presId="urn:microsoft.com/office/officeart/2018/2/layout/IconVerticalSolidList"/>
    <dgm:cxn modelId="{8561A020-EE87-48BD-BD0D-EAE93525651C}" type="presParOf" srcId="{F5CAD473-B276-42CB-AC3D-A823F500F3F5}" destId="{48DF1E42-E6C2-4EE7-BBBE-5E0C9FBB0382}" srcOrd="3" destOrd="0" presId="urn:microsoft.com/office/officeart/2018/2/layout/IconVerticalSolidList"/>
    <dgm:cxn modelId="{B6183466-75AD-492B-8374-ED242EE6E0DD}" type="presParOf" srcId="{AE40DF4D-DCDA-479C-97A5-F11907D63F42}" destId="{BA7D4339-2570-4370-A860-2D51FD9FDBDF}" srcOrd="5" destOrd="0" presId="urn:microsoft.com/office/officeart/2018/2/layout/IconVerticalSolidList"/>
    <dgm:cxn modelId="{81AC0F78-2771-4185-9803-CA12927D12CC}" type="presParOf" srcId="{AE40DF4D-DCDA-479C-97A5-F11907D63F42}" destId="{804724A2-70BF-42D0-A092-A713BC6F136A}" srcOrd="6" destOrd="0" presId="urn:microsoft.com/office/officeart/2018/2/layout/IconVerticalSolidList"/>
    <dgm:cxn modelId="{07462E08-4A40-4129-9285-ACECE8A3A5C4}" type="presParOf" srcId="{804724A2-70BF-42D0-A092-A713BC6F136A}" destId="{DBB56138-C49E-45F8-B2EC-E511857538A5}" srcOrd="0" destOrd="0" presId="urn:microsoft.com/office/officeart/2018/2/layout/IconVerticalSolidList"/>
    <dgm:cxn modelId="{740B94DB-A9E1-40E7-B4EE-6D9C2C5C2B44}" type="presParOf" srcId="{804724A2-70BF-42D0-A092-A713BC6F136A}" destId="{C43E4377-09FA-4BE2-90EE-D8CD979A1B4F}" srcOrd="1" destOrd="0" presId="urn:microsoft.com/office/officeart/2018/2/layout/IconVerticalSolidList"/>
    <dgm:cxn modelId="{57A2844C-1499-42B7-8B1C-FA45055FC32A}" type="presParOf" srcId="{804724A2-70BF-42D0-A092-A713BC6F136A}" destId="{5C3BA8EE-698D-4147-A1B9-A71AD715E1A6}" srcOrd="2" destOrd="0" presId="urn:microsoft.com/office/officeart/2018/2/layout/IconVerticalSolidList"/>
    <dgm:cxn modelId="{A5E6DB52-5E31-4097-A27F-6C8DB16D021C}" type="presParOf" srcId="{804724A2-70BF-42D0-A092-A713BC6F136A}" destId="{9E8A3679-A2CE-45D8-9398-28C05B7AAB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6BBAF-3263-430B-8D56-82DF45134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D3D8C0-27F7-4AA5-AC6F-05D11AD33E81}">
      <dgm:prSet/>
      <dgm:spPr/>
      <dgm:t>
        <a:bodyPr/>
        <a:lstStyle/>
        <a:p>
          <a:r>
            <a:rPr lang="en-US" dirty="0"/>
            <a:t>Merge </a:t>
          </a:r>
          <a:r>
            <a:rPr lang="en-US" dirty="0" err="1"/>
            <a:t>Dataframes</a:t>
          </a:r>
          <a:endParaRPr lang="en-US" dirty="0"/>
        </a:p>
      </dgm:t>
    </dgm:pt>
    <dgm:pt modelId="{7A42E661-3E94-4B9F-8666-5745BD218322}" type="parTrans" cxnId="{3584D8CC-36DA-4BDD-8136-97204E70FD20}">
      <dgm:prSet/>
      <dgm:spPr/>
      <dgm:t>
        <a:bodyPr/>
        <a:lstStyle/>
        <a:p>
          <a:endParaRPr lang="en-US"/>
        </a:p>
      </dgm:t>
    </dgm:pt>
    <dgm:pt modelId="{AB560819-AD18-4FDF-ABB2-7B50ECECAAB7}" type="sibTrans" cxnId="{3584D8CC-36DA-4BDD-8136-97204E70FD20}">
      <dgm:prSet/>
      <dgm:spPr/>
      <dgm:t>
        <a:bodyPr/>
        <a:lstStyle/>
        <a:p>
          <a:endParaRPr lang="en-US"/>
        </a:p>
      </dgm:t>
    </dgm:pt>
    <dgm:pt modelId="{6FBD25C9-40DE-4208-AEBA-9D95B567B469}">
      <dgm:prSet custT="1"/>
      <dgm:spPr/>
      <dgm:t>
        <a:bodyPr/>
        <a:lstStyle/>
        <a:p>
          <a:r>
            <a:rPr lang="en-US" sz="2500" dirty="0" err="1"/>
            <a:t>Groupby</a:t>
          </a:r>
          <a:r>
            <a:rPr lang="en-US" sz="2500" dirty="0"/>
            <a:t>, </a:t>
          </a:r>
          <a:r>
            <a:rPr lang="en-US" sz="2500" dirty="0" err="1"/>
            <a:t>Value_Counts</a:t>
          </a:r>
          <a:endParaRPr lang="en-US" sz="2500" dirty="0"/>
        </a:p>
      </dgm:t>
    </dgm:pt>
    <dgm:pt modelId="{F918103A-6DCE-4824-A131-730A9F56314F}" type="parTrans" cxnId="{347ACF3E-2403-4E7D-B1A0-A06EB2B8D4B9}">
      <dgm:prSet/>
      <dgm:spPr/>
      <dgm:t>
        <a:bodyPr/>
        <a:lstStyle/>
        <a:p>
          <a:endParaRPr lang="en-US"/>
        </a:p>
      </dgm:t>
    </dgm:pt>
    <dgm:pt modelId="{A2E72FFF-849D-46D1-B4A7-CAB750D9EC98}" type="sibTrans" cxnId="{347ACF3E-2403-4E7D-B1A0-A06EB2B8D4B9}">
      <dgm:prSet/>
      <dgm:spPr/>
      <dgm:t>
        <a:bodyPr/>
        <a:lstStyle/>
        <a:p>
          <a:endParaRPr lang="en-US"/>
        </a:p>
      </dgm:t>
    </dgm:pt>
    <dgm:pt modelId="{BE2D18D6-5363-4443-8BDB-17FE9EC753FA}">
      <dgm:prSet custT="1"/>
      <dgm:spPr/>
      <dgm:t>
        <a:bodyPr/>
        <a:lstStyle/>
        <a:p>
          <a:r>
            <a:rPr lang="en-US" sz="2000" dirty="0"/>
            <a:t>Calculated Column, Lambda Apply</a:t>
          </a:r>
        </a:p>
      </dgm:t>
    </dgm:pt>
    <dgm:pt modelId="{1A38C9F9-4E88-4F0D-8624-A08922875F6C}" type="parTrans" cxnId="{3A369F0E-319E-4C09-89A4-C14F13AF5094}">
      <dgm:prSet/>
      <dgm:spPr/>
      <dgm:t>
        <a:bodyPr/>
        <a:lstStyle/>
        <a:p>
          <a:endParaRPr lang="en-US"/>
        </a:p>
      </dgm:t>
    </dgm:pt>
    <dgm:pt modelId="{B29DE18A-336D-4B31-8547-7F06F7304832}" type="sibTrans" cxnId="{3A369F0E-319E-4C09-89A4-C14F13AF5094}">
      <dgm:prSet/>
      <dgm:spPr/>
      <dgm:t>
        <a:bodyPr/>
        <a:lstStyle/>
        <a:p>
          <a:endParaRPr lang="en-US"/>
        </a:p>
      </dgm:t>
    </dgm:pt>
    <dgm:pt modelId="{AE40DF4D-DCDA-479C-97A5-F11907D63F42}" type="pres">
      <dgm:prSet presAssocID="{B686BBAF-3263-430B-8D56-82DF4513468A}" presName="root" presStyleCnt="0">
        <dgm:presLayoutVars>
          <dgm:dir/>
          <dgm:resizeHandles val="exact"/>
        </dgm:presLayoutVars>
      </dgm:prSet>
      <dgm:spPr/>
    </dgm:pt>
    <dgm:pt modelId="{FA524E68-C212-42B2-97FA-DC5B7AC0585E}" type="pres">
      <dgm:prSet presAssocID="{01D3D8C0-27F7-4AA5-AC6F-05D11AD33E81}" presName="compNode" presStyleCnt="0"/>
      <dgm:spPr/>
    </dgm:pt>
    <dgm:pt modelId="{9465D60A-C644-4DB7-BD1C-4216382E5427}" type="pres">
      <dgm:prSet presAssocID="{01D3D8C0-27F7-4AA5-AC6F-05D11AD33E81}" presName="bgRect" presStyleLbl="bgShp" presStyleIdx="0" presStyleCnt="3"/>
      <dgm:spPr/>
    </dgm:pt>
    <dgm:pt modelId="{DBFA7A9A-73D4-424C-AE90-99FDAD1B3252}" type="pres">
      <dgm:prSet presAssocID="{01D3D8C0-27F7-4AA5-AC6F-05D11AD33E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16AE58-D0E3-42E5-95AD-82624317C672}" type="pres">
      <dgm:prSet presAssocID="{01D3D8C0-27F7-4AA5-AC6F-05D11AD33E81}" presName="spaceRect" presStyleCnt="0"/>
      <dgm:spPr/>
    </dgm:pt>
    <dgm:pt modelId="{8F01B486-2886-4D02-9EBB-D30B31D0C922}" type="pres">
      <dgm:prSet presAssocID="{01D3D8C0-27F7-4AA5-AC6F-05D11AD33E81}" presName="parTx" presStyleLbl="revTx" presStyleIdx="0" presStyleCnt="3">
        <dgm:presLayoutVars>
          <dgm:chMax val="0"/>
          <dgm:chPref val="0"/>
        </dgm:presLayoutVars>
      </dgm:prSet>
      <dgm:spPr/>
    </dgm:pt>
    <dgm:pt modelId="{81D1E547-72FB-40E7-B8EC-A5E768B44A94}" type="pres">
      <dgm:prSet presAssocID="{AB560819-AD18-4FDF-ABB2-7B50ECECAAB7}" presName="sibTrans" presStyleCnt="0"/>
      <dgm:spPr/>
    </dgm:pt>
    <dgm:pt modelId="{F5CAD473-B276-42CB-AC3D-A823F500F3F5}" type="pres">
      <dgm:prSet presAssocID="{6FBD25C9-40DE-4208-AEBA-9D95B567B469}" presName="compNode" presStyleCnt="0"/>
      <dgm:spPr/>
    </dgm:pt>
    <dgm:pt modelId="{3045C8B9-6272-4BF1-81D7-A7ABFB42DFBC}" type="pres">
      <dgm:prSet presAssocID="{6FBD25C9-40DE-4208-AEBA-9D95B567B469}" presName="bgRect" presStyleLbl="bgShp" presStyleIdx="1" presStyleCnt="3"/>
      <dgm:spPr/>
    </dgm:pt>
    <dgm:pt modelId="{827AF010-3678-47BD-9D12-2B7B0AF61F0B}" type="pres">
      <dgm:prSet presAssocID="{6FBD25C9-40DE-4208-AEBA-9D95B567B469}" presName="iconRect" presStyleLbl="node1" presStyleIdx="1" presStyleCnt="3"/>
      <dgm:spPr>
        <a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8CBDF98-D61A-480C-A917-0E3410CCA055}" type="pres">
      <dgm:prSet presAssocID="{6FBD25C9-40DE-4208-AEBA-9D95B567B469}" presName="spaceRect" presStyleCnt="0"/>
      <dgm:spPr/>
    </dgm:pt>
    <dgm:pt modelId="{48DF1E42-E6C2-4EE7-BBBE-5E0C9FBB0382}" type="pres">
      <dgm:prSet presAssocID="{6FBD25C9-40DE-4208-AEBA-9D95B567B469}" presName="parTx" presStyleLbl="revTx" presStyleIdx="1" presStyleCnt="3">
        <dgm:presLayoutVars>
          <dgm:chMax val="0"/>
          <dgm:chPref val="0"/>
        </dgm:presLayoutVars>
      </dgm:prSet>
      <dgm:spPr/>
    </dgm:pt>
    <dgm:pt modelId="{BA7D4339-2570-4370-A860-2D51FD9FDBDF}" type="pres">
      <dgm:prSet presAssocID="{A2E72FFF-849D-46D1-B4A7-CAB750D9EC98}" presName="sibTrans" presStyleCnt="0"/>
      <dgm:spPr/>
    </dgm:pt>
    <dgm:pt modelId="{804724A2-70BF-42D0-A092-A713BC6F136A}" type="pres">
      <dgm:prSet presAssocID="{BE2D18D6-5363-4443-8BDB-17FE9EC753FA}" presName="compNode" presStyleCnt="0"/>
      <dgm:spPr/>
    </dgm:pt>
    <dgm:pt modelId="{DBB56138-C49E-45F8-B2EC-E511857538A5}" type="pres">
      <dgm:prSet presAssocID="{BE2D18D6-5363-4443-8BDB-17FE9EC753FA}" presName="bgRect" presStyleLbl="bgShp" presStyleIdx="2" presStyleCnt="3"/>
      <dgm:spPr/>
    </dgm:pt>
    <dgm:pt modelId="{C43E4377-09FA-4BE2-90EE-D8CD979A1B4F}" type="pres">
      <dgm:prSet presAssocID="{BE2D18D6-5363-4443-8BDB-17FE9EC753FA}" presName="iconRect" presStyleLbl="node1" presStyleIdx="2" presStyleCnt="3"/>
      <dgm:spPr>
        <a:blipFill rotWithShape="1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3BA8EE-698D-4147-A1B9-A71AD715E1A6}" type="pres">
      <dgm:prSet presAssocID="{BE2D18D6-5363-4443-8BDB-17FE9EC753FA}" presName="spaceRect" presStyleCnt="0"/>
      <dgm:spPr/>
    </dgm:pt>
    <dgm:pt modelId="{9E8A3679-A2CE-45D8-9398-28C05B7AAB77}" type="pres">
      <dgm:prSet presAssocID="{BE2D18D6-5363-4443-8BDB-17FE9EC753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956B02-F194-4F29-946B-02DC4D32B18F}" type="presOf" srcId="{BE2D18D6-5363-4443-8BDB-17FE9EC753FA}" destId="{9E8A3679-A2CE-45D8-9398-28C05B7AAB77}" srcOrd="0" destOrd="0" presId="urn:microsoft.com/office/officeart/2018/2/layout/IconVerticalSolidList"/>
    <dgm:cxn modelId="{D139570B-9D75-485A-9E90-9B2896707A07}" type="presOf" srcId="{01D3D8C0-27F7-4AA5-AC6F-05D11AD33E81}" destId="{8F01B486-2886-4D02-9EBB-D30B31D0C922}" srcOrd="0" destOrd="0" presId="urn:microsoft.com/office/officeart/2018/2/layout/IconVerticalSolidList"/>
    <dgm:cxn modelId="{3A369F0E-319E-4C09-89A4-C14F13AF5094}" srcId="{B686BBAF-3263-430B-8D56-82DF4513468A}" destId="{BE2D18D6-5363-4443-8BDB-17FE9EC753FA}" srcOrd="2" destOrd="0" parTransId="{1A38C9F9-4E88-4F0D-8624-A08922875F6C}" sibTransId="{B29DE18A-336D-4B31-8547-7F06F7304832}"/>
    <dgm:cxn modelId="{EF5D6813-8C60-4DEF-928D-B17C057AF1D0}" type="presOf" srcId="{6FBD25C9-40DE-4208-AEBA-9D95B567B469}" destId="{48DF1E42-E6C2-4EE7-BBBE-5E0C9FBB0382}" srcOrd="0" destOrd="0" presId="urn:microsoft.com/office/officeart/2018/2/layout/IconVerticalSolidList"/>
    <dgm:cxn modelId="{347ACF3E-2403-4E7D-B1A0-A06EB2B8D4B9}" srcId="{B686BBAF-3263-430B-8D56-82DF4513468A}" destId="{6FBD25C9-40DE-4208-AEBA-9D95B567B469}" srcOrd="1" destOrd="0" parTransId="{F918103A-6DCE-4824-A131-730A9F56314F}" sibTransId="{A2E72FFF-849D-46D1-B4A7-CAB750D9EC98}"/>
    <dgm:cxn modelId="{24EE216A-09E0-4AB2-AF07-E57B16F89399}" type="presOf" srcId="{B686BBAF-3263-430B-8D56-82DF4513468A}" destId="{AE40DF4D-DCDA-479C-97A5-F11907D63F42}" srcOrd="0" destOrd="0" presId="urn:microsoft.com/office/officeart/2018/2/layout/IconVerticalSolidList"/>
    <dgm:cxn modelId="{3584D8CC-36DA-4BDD-8136-97204E70FD20}" srcId="{B686BBAF-3263-430B-8D56-82DF4513468A}" destId="{01D3D8C0-27F7-4AA5-AC6F-05D11AD33E81}" srcOrd="0" destOrd="0" parTransId="{7A42E661-3E94-4B9F-8666-5745BD218322}" sibTransId="{AB560819-AD18-4FDF-ABB2-7B50ECECAAB7}"/>
    <dgm:cxn modelId="{A25E6102-1E7E-4F43-8518-8AA4B767912D}" type="presParOf" srcId="{AE40DF4D-DCDA-479C-97A5-F11907D63F42}" destId="{FA524E68-C212-42B2-97FA-DC5B7AC0585E}" srcOrd="0" destOrd="0" presId="urn:microsoft.com/office/officeart/2018/2/layout/IconVerticalSolidList"/>
    <dgm:cxn modelId="{2A164A2D-1B92-4EB8-B6A5-ACFB00916D65}" type="presParOf" srcId="{FA524E68-C212-42B2-97FA-DC5B7AC0585E}" destId="{9465D60A-C644-4DB7-BD1C-4216382E5427}" srcOrd="0" destOrd="0" presId="urn:microsoft.com/office/officeart/2018/2/layout/IconVerticalSolidList"/>
    <dgm:cxn modelId="{0E27714A-88C7-41FA-A186-573EF8974539}" type="presParOf" srcId="{FA524E68-C212-42B2-97FA-DC5B7AC0585E}" destId="{DBFA7A9A-73D4-424C-AE90-99FDAD1B3252}" srcOrd="1" destOrd="0" presId="urn:microsoft.com/office/officeart/2018/2/layout/IconVerticalSolidList"/>
    <dgm:cxn modelId="{0EAADEC9-1F61-4DF1-80A1-4C05BDB751A3}" type="presParOf" srcId="{FA524E68-C212-42B2-97FA-DC5B7AC0585E}" destId="{4A16AE58-D0E3-42E5-95AD-82624317C672}" srcOrd="2" destOrd="0" presId="urn:microsoft.com/office/officeart/2018/2/layout/IconVerticalSolidList"/>
    <dgm:cxn modelId="{7630C80D-DC22-4E2D-AEEC-1D4C8C3593EB}" type="presParOf" srcId="{FA524E68-C212-42B2-97FA-DC5B7AC0585E}" destId="{8F01B486-2886-4D02-9EBB-D30B31D0C922}" srcOrd="3" destOrd="0" presId="urn:microsoft.com/office/officeart/2018/2/layout/IconVerticalSolidList"/>
    <dgm:cxn modelId="{E22E38CA-026A-4259-A981-3F6714710B91}" type="presParOf" srcId="{AE40DF4D-DCDA-479C-97A5-F11907D63F42}" destId="{81D1E547-72FB-40E7-B8EC-A5E768B44A94}" srcOrd="1" destOrd="0" presId="urn:microsoft.com/office/officeart/2018/2/layout/IconVerticalSolidList"/>
    <dgm:cxn modelId="{FA80A43C-581E-4BC1-91DA-4DEC433507E6}" type="presParOf" srcId="{AE40DF4D-DCDA-479C-97A5-F11907D63F42}" destId="{F5CAD473-B276-42CB-AC3D-A823F500F3F5}" srcOrd="2" destOrd="0" presId="urn:microsoft.com/office/officeart/2018/2/layout/IconVerticalSolidList"/>
    <dgm:cxn modelId="{A4B5E1EA-5E9D-44C4-BA97-2CD134599998}" type="presParOf" srcId="{F5CAD473-B276-42CB-AC3D-A823F500F3F5}" destId="{3045C8B9-6272-4BF1-81D7-A7ABFB42DFBC}" srcOrd="0" destOrd="0" presId="urn:microsoft.com/office/officeart/2018/2/layout/IconVerticalSolidList"/>
    <dgm:cxn modelId="{9CF66A56-8F59-43B7-831E-08FADBCE2461}" type="presParOf" srcId="{F5CAD473-B276-42CB-AC3D-A823F500F3F5}" destId="{827AF010-3678-47BD-9D12-2B7B0AF61F0B}" srcOrd="1" destOrd="0" presId="urn:microsoft.com/office/officeart/2018/2/layout/IconVerticalSolidList"/>
    <dgm:cxn modelId="{60B8C246-9A05-4347-99C4-783166852132}" type="presParOf" srcId="{F5CAD473-B276-42CB-AC3D-A823F500F3F5}" destId="{88CBDF98-D61A-480C-A917-0E3410CCA055}" srcOrd="2" destOrd="0" presId="urn:microsoft.com/office/officeart/2018/2/layout/IconVerticalSolidList"/>
    <dgm:cxn modelId="{8561A020-EE87-48BD-BD0D-EAE93525651C}" type="presParOf" srcId="{F5CAD473-B276-42CB-AC3D-A823F500F3F5}" destId="{48DF1E42-E6C2-4EE7-BBBE-5E0C9FBB0382}" srcOrd="3" destOrd="0" presId="urn:microsoft.com/office/officeart/2018/2/layout/IconVerticalSolidList"/>
    <dgm:cxn modelId="{B6183466-75AD-492B-8374-ED242EE6E0DD}" type="presParOf" srcId="{AE40DF4D-DCDA-479C-97A5-F11907D63F42}" destId="{BA7D4339-2570-4370-A860-2D51FD9FDBDF}" srcOrd="3" destOrd="0" presId="urn:microsoft.com/office/officeart/2018/2/layout/IconVerticalSolidList"/>
    <dgm:cxn modelId="{81AC0F78-2771-4185-9803-CA12927D12CC}" type="presParOf" srcId="{AE40DF4D-DCDA-479C-97A5-F11907D63F42}" destId="{804724A2-70BF-42D0-A092-A713BC6F136A}" srcOrd="4" destOrd="0" presId="urn:microsoft.com/office/officeart/2018/2/layout/IconVerticalSolidList"/>
    <dgm:cxn modelId="{07462E08-4A40-4129-9285-ACECE8A3A5C4}" type="presParOf" srcId="{804724A2-70BF-42D0-A092-A713BC6F136A}" destId="{DBB56138-C49E-45F8-B2EC-E511857538A5}" srcOrd="0" destOrd="0" presId="urn:microsoft.com/office/officeart/2018/2/layout/IconVerticalSolidList"/>
    <dgm:cxn modelId="{740B94DB-A9E1-40E7-B4EE-6D9C2C5C2B44}" type="presParOf" srcId="{804724A2-70BF-42D0-A092-A713BC6F136A}" destId="{C43E4377-09FA-4BE2-90EE-D8CD979A1B4F}" srcOrd="1" destOrd="0" presId="urn:microsoft.com/office/officeart/2018/2/layout/IconVerticalSolidList"/>
    <dgm:cxn modelId="{57A2844C-1499-42B7-8B1C-FA45055FC32A}" type="presParOf" srcId="{804724A2-70BF-42D0-A092-A713BC6F136A}" destId="{5C3BA8EE-698D-4147-A1B9-A71AD715E1A6}" srcOrd="2" destOrd="0" presId="urn:microsoft.com/office/officeart/2018/2/layout/IconVerticalSolidList"/>
    <dgm:cxn modelId="{A5E6DB52-5E31-4097-A27F-6C8DB16D021C}" type="presParOf" srcId="{804724A2-70BF-42D0-A092-A713BC6F136A}" destId="{9E8A3679-A2CE-45D8-9398-28C05B7AAB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BB144-E357-4E13-96CC-57B0BA53796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CB9CFB-C1BD-48E2-B266-B496D56CD36A}">
      <dgm:prSet/>
      <dgm:spPr/>
      <dgm:t>
        <a:bodyPr/>
        <a:lstStyle/>
        <a:p>
          <a:r>
            <a:rPr lang="en-US" dirty="0"/>
            <a:t>60 Hot playlists: 30,221 times of play, 0.5% owned by UM.</a:t>
          </a:r>
        </a:p>
      </dgm:t>
    </dgm:pt>
    <dgm:pt modelId="{E18D2E11-03B6-4189-8C06-5343C4F372F7}" type="parTrans" cxnId="{0D39601C-0FB1-4E3C-98DE-F8E608E35F70}">
      <dgm:prSet/>
      <dgm:spPr/>
      <dgm:t>
        <a:bodyPr/>
        <a:lstStyle/>
        <a:p>
          <a:endParaRPr lang="en-US"/>
        </a:p>
      </dgm:t>
    </dgm:pt>
    <dgm:pt modelId="{220AB12C-D6A7-4246-A1C7-C749D18C3021}" type="sibTrans" cxnId="{0D39601C-0FB1-4E3C-98DE-F8E608E35F70}">
      <dgm:prSet/>
      <dgm:spPr/>
      <dgm:t>
        <a:bodyPr/>
        <a:lstStyle/>
        <a:p>
          <a:endParaRPr lang="en-US"/>
        </a:p>
      </dgm:t>
    </dgm:pt>
    <dgm:pt modelId="{6E17681D-2B39-4A40-88C1-C7B8E80B893F}">
      <dgm:prSet/>
      <dgm:spPr/>
      <dgm:t>
        <a:bodyPr/>
        <a:lstStyle/>
        <a:p>
          <a:r>
            <a:rPr lang="en-US" dirty="0"/>
            <a:t>Number of countries as the origin of playlists: 28</a:t>
          </a:r>
        </a:p>
      </dgm:t>
    </dgm:pt>
    <dgm:pt modelId="{677CC929-A369-4329-9D06-B8969D3C6EF3}" type="parTrans" cxnId="{3973A5A3-512C-414B-8A3E-DC033FDBCF78}">
      <dgm:prSet/>
      <dgm:spPr/>
      <dgm:t>
        <a:bodyPr/>
        <a:lstStyle/>
        <a:p>
          <a:endParaRPr lang="en-US"/>
        </a:p>
      </dgm:t>
    </dgm:pt>
    <dgm:pt modelId="{BD8AF197-C697-453A-B50F-9EBE8DCC968D}" type="sibTrans" cxnId="{3973A5A3-512C-414B-8A3E-DC033FDBCF78}">
      <dgm:prSet/>
      <dgm:spPr/>
      <dgm:t>
        <a:bodyPr/>
        <a:lstStyle/>
        <a:p>
          <a:endParaRPr lang="en-US"/>
        </a:p>
      </dgm:t>
    </dgm:pt>
    <dgm:pt modelId="{7A4AFE25-223B-4510-8F6F-2E2DB4CDA326}">
      <dgm:prSet/>
      <dgm:spPr/>
      <dgm:t>
        <a:bodyPr/>
        <a:lstStyle/>
        <a:p>
          <a:r>
            <a:rPr lang="en-US" dirty="0"/>
            <a:t>Total number of songs: 3,296,341</a:t>
          </a:r>
        </a:p>
      </dgm:t>
    </dgm:pt>
    <dgm:pt modelId="{9B094A12-D462-4AEC-B3CE-490C0379AFD4}" type="parTrans" cxnId="{112A90F2-0B1B-4B45-90F3-9253D9D83C7D}">
      <dgm:prSet/>
      <dgm:spPr/>
      <dgm:t>
        <a:bodyPr/>
        <a:lstStyle/>
        <a:p>
          <a:endParaRPr lang="en-US"/>
        </a:p>
      </dgm:t>
    </dgm:pt>
    <dgm:pt modelId="{860AF7F7-60DE-4C3C-930A-5F33E72DBB92}" type="sibTrans" cxnId="{112A90F2-0B1B-4B45-90F3-9253D9D83C7D}">
      <dgm:prSet/>
      <dgm:spPr/>
      <dgm:t>
        <a:bodyPr/>
        <a:lstStyle/>
        <a:p>
          <a:endParaRPr lang="en-US"/>
        </a:p>
      </dgm:t>
    </dgm:pt>
    <dgm:pt modelId="{A164574D-410E-4644-BE71-417CAE099FE4}">
      <dgm:prSet/>
      <dgm:spPr/>
      <dgm:t>
        <a:bodyPr/>
        <a:lstStyle/>
        <a:p>
          <a:r>
            <a:rPr lang="en-US" dirty="0"/>
            <a:t>Total number of songs owned by UM: 31,002</a:t>
          </a:r>
        </a:p>
      </dgm:t>
    </dgm:pt>
    <dgm:pt modelId="{2735AE8B-DFAC-42E5-8EB4-4149E4CC3018}" type="parTrans" cxnId="{B3FD543B-4AAB-4467-9CDA-798D14D4ED9D}">
      <dgm:prSet/>
      <dgm:spPr/>
      <dgm:t>
        <a:bodyPr/>
        <a:lstStyle/>
        <a:p>
          <a:endParaRPr lang="en-US"/>
        </a:p>
      </dgm:t>
    </dgm:pt>
    <dgm:pt modelId="{C16A0C92-8F57-4966-8550-1CFAF0703508}" type="sibTrans" cxnId="{B3FD543B-4AAB-4467-9CDA-798D14D4ED9D}">
      <dgm:prSet/>
      <dgm:spPr/>
      <dgm:t>
        <a:bodyPr/>
        <a:lstStyle/>
        <a:p>
          <a:endParaRPr lang="en-US"/>
        </a:p>
      </dgm:t>
    </dgm:pt>
    <dgm:pt modelId="{30F41C01-1091-4566-9717-97FA5660282C}">
      <dgm:prSet/>
      <dgm:spPr/>
      <dgm:t>
        <a:bodyPr/>
        <a:lstStyle/>
        <a:p>
          <a:r>
            <a:rPr lang="en-US" dirty="0"/>
            <a:t>Share owned by UM: 0.9%</a:t>
          </a:r>
        </a:p>
      </dgm:t>
    </dgm:pt>
    <dgm:pt modelId="{2C16AD70-B640-4D18-A0F7-98B816B23CF4}" type="parTrans" cxnId="{A77FF558-3A56-4FA9-86D7-4A362E6BA1BC}">
      <dgm:prSet/>
      <dgm:spPr/>
      <dgm:t>
        <a:bodyPr/>
        <a:lstStyle/>
        <a:p>
          <a:endParaRPr lang="en-US"/>
        </a:p>
      </dgm:t>
    </dgm:pt>
    <dgm:pt modelId="{83D4344E-5F16-4B5A-A1C1-1AB66E8225B9}" type="sibTrans" cxnId="{A77FF558-3A56-4FA9-86D7-4A362E6BA1BC}">
      <dgm:prSet/>
      <dgm:spPr/>
      <dgm:t>
        <a:bodyPr/>
        <a:lstStyle/>
        <a:p>
          <a:endParaRPr lang="en-US"/>
        </a:p>
      </dgm:t>
    </dgm:pt>
    <dgm:pt modelId="{5F059CFA-D8B0-43C2-9711-8A972D33F6AB}">
      <dgm:prSet/>
      <dgm:spPr/>
      <dgm:t>
        <a:bodyPr/>
        <a:lstStyle/>
        <a:p>
          <a:endParaRPr lang="en-US"/>
        </a:p>
      </dgm:t>
    </dgm:pt>
    <dgm:pt modelId="{D2FFA16A-448E-46E9-A5FA-93B0F8FCB104}" type="parTrans" cxnId="{023FDE16-BBAE-4F9C-AE22-E449153634AF}">
      <dgm:prSet/>
      <dgm:spPr/>
      <dgm:t>
        <a:bodyPr/>
        <a:lstStyle/>
        <a:p>
          <a:endParaRPr lang="en-US"/>
        </a:p>
      </dgm:t>
    </dgm:pt>
    <dgm:pt modelId="{C59BEEDE-4B15-486B-8C9D-602091533552}" type="sibTrans" cxnId="{023FDE16-BBAE-4F9C-AE22-E449153634AF}">
      <dgm:prSet/>
      <dgm:spPr/>
      <dgm:t>
        <a:bodyPr/>
        <a:lstStyle/>
        <a:p>
          <a:endParaRPr lang="en-US"/>
        </a:p>
      </dgm:t>
    </dgm:pt>
    <dgm:pt modelId="{A15462E2-4F45-3C44-9697-DC4B6E7F7FA3}" type="pres">
      <dgm:prSet presAssocID="{0FABB144-E357-4E13-96CC-57B0BA537963}" presName="outerComposite" presStyleCnt="0">
        <dgm:presLayoutVars>
          <dgm:chMax val="5"/>
          <dgm:dir/>
          <dgm:resizeHandles val="exact"/>
        </dgm:presLayoutVars>
      </dgm:prSet>
      <dgm:spPr/>
    </dgm:pt>
    <dgm:pt modelId="{EB2F5A03-9DFF-AF41-BB13-49C889A4235A}" type="pres">
      <dgm:prSet presAssocID="{0FABB144-E357-4E13-96CC-57B0BA537963}" presName="dummyMaxCanvas" presStyleCnt="0">
        <dgm:presLayoutVars/>
      </dgm:prSet>
      <dgm:spPr/>
    </dgm:pt>
    <dgm:pt modelId="{CDE1536A-AECA-1C46-8B96-D1EF827D785A}" type="pres">
      <dgm:prSet presAssocID="{0FABB144-E357-4E13-96CC-57B0BA537963}" presName="FiveNodes_1" presStyleLbl="node1" presStyleIdx="0" presStyleCnt="5">
        <dgm:presLayoutVars>
          <dgm:bulletEnabled val="1"/>
        </dgm:presLayoutVars>
      </dgm:prSet>
      <dgm:spPr/>
    </dgm:pt>
    <dgm:pt modelId="{4AF6426C-4EC7-1747-8EE8-722A49A88CA0}" type="pres">
      <dgm:prSet presAssocID="{0FABB144-E357-4E13-96CC-57B0BA537963}" presName="FiveNodes_2" presStyleLbl="node1" presStyleIdx="1" presStyleCnt="5">
        <dgm:presLayoutVars>
          <dgm:bulletEnabled val="1"/>
        </dgm:presLayoutVars>
      </dgm:prSet>
      <dgm:spPr/>
    </dgm:pt>
    <dgm:pt modelId="{1D340EF2-EF00-324F-84B8-FD6677ACC653}" type="pres">
      <dgm:prSet presAssocID="{0FABB144-E357-4E13-96CC-57B0BA537963}" presName="FiveNodes_3" presStyleLbl="node1" presStyleIdx="2" presStyleCnt="5">
        <dgm:presLayoutVars>
          <dgm:bulletEnabled val="1"/>
        </dgm:presLayoutVars>
      </dgm:prSet>
      <dgm:spPr/>
    </dgm:pt>
    <dgm:pt modelId="{F4BDE42B-FC4E-2D4F-9284-8C2CFB49397E}" type="pres">
      <dgm:prSet presAssocID="{0FABB144-E357-4E13-96CC-57B0BA537963}" presName="FiveNodes_4" presStyleLbl="node1" presStyleIdx="3" presStyleCnt="5">
        <dgm:presLayoutVars>
          <dgm:bulletEnabled val="1"/>
        </dgm:presLayoutVars>
      </dgm:prSet>
      <dgm:spPr/>
    </dgm:pt>
    <dgm:pt modelId="{5FCFB594-B54D-8C45-AECB-01E1E8262985}" type="pres">
      <dgm:prSet presAssocID="{0FABB144-E357-4E13-96CC-57B0BA537963}" presName="FiveNodes_5" presStyleLbl="node1" presStyleIdx="4" presStyleCnt="5">
        <dgm:presLayoutVars>
          <dgm:bulletEnabled val="1"/>
        </dgm:presLayoutVars>
      </dgm:prSet>
      <dgm:spPr/>
    </dgm:pt>
    <dgm:pt modelId="{A892E704-C443-2E45-9C7E-2709D51B46EB}" type="pres">
      <dgm:prSet presAssocID="{0FABB144-E357-4E13-96CC-57B0BA537963}" presName="FiveConn_1-2" presStyleLbl="fgAccFollowNode1" presStyleIdx="0" presStyleCnt="4">
        <dgm:presLayoutVars>
          <dgm:bulletEnabled val="1"/>
        </dgm:presLayoutVars>
      </dgm:prSet>
      <dgm:spPr/>
    </dgm:pt>
    <dgm:pt modelId="{AF2D0B8F-307A-F046-BACF-C4184AA3F415}" type="pres">
      <dgm:prSet presAssocID="{0FABB144-E357-4E13-96CC-57B0BA537963}" presName="FiveConn_2-3" presStyleLbl="fgAccFollowNode1" presStyleIdx="1" presStyleCnt="4">
        <dgm:presLayoutVars>
          <dgm:bulletEnabled val="1"/>
        </dgm:presLayoutVars>
      </dgm:prSet>
      <dgm:spPr/>
    </dgm:pt>
    <dgm:pt modelId="{D01EA28A-AC23-DC4C-8704-3DD8BCE0D189}" type="pres">
      <dgm:prSet presAssocID="{0FABB144-E357-4E13-96CC-57B0BA537963}" presName="FiveConn_3-4" presStyleLbl="fgAccFollowNode1" presStyleIdx="2" presStyleCnt="4">
        <dgm:presLayoutVars>
          <dgm:bulletEnabled val="1"/>
        </dgm:presLayoutVars>
      </dgm:prSet>
      <dgm:spPr/>
    </dgm:pt>
    <dgm:pt modelId="{B6923EB7-4BB8-5C46-BCEB-A0AB1D551822}" type="pres">
      <dgm:prSet presAssocID="{0FABB144-E357-4E13-96CC-57B0BA537963}" presName="FiveConn_4-5" presStyleLbl="fgAccFollowNode1" presStyleIdx="3" presStyleCnt="4">
        <dgm:presLayoutVars>
          <dgm:bulletEnabled val="1"/>
        </dgm:presLayoutVars>
      </dgm:prSet>
      <dgm:spPr/>
    </dgm:pt>
    <dgm:pt modelId="{11984DFF-3186-A04C-9046-E36970F5B50E}" type="pres">
      <dgm:prSet presAssocID="{0FABB144-E357-4E13-96CC-57B0BA537963}" presName="FiveNodes_1_text" presStyleLbl="node1" presStyleIdx="4" presStyleCnt="5">
        <dgm:presLayoutVars>
          <dgm:bulletEnabled val="1"/>
        </dgm:presLayoutVars>
      </dgm:prSet>
      <dgm:spPr/>
    </dgm:pt>
    <dgm:pt modelId="{F3A21B2B-D1F9-E044-92B1-65E688FCEF02}" type="pres">
      <dgm:prSet presAssocID="{0FABB144-E357-4E13-96CC-57B0BA537963}" presName="FiveNodes_2_text" presStyleLbl="node1" presStyleIdx="4" presStyleCnt="5">
        <dgm:presLayoutVars>
          <dgm:bulletEnabled val="1"/>
        </dgm:presLayoutVars>
      </dgm:prSet>
      <dgm:spPr/>
    </dgm:pt>
    <dgm:pt modelId="{3F2CB766-01BB-274E-9705-33165F03A590}" type="pres">
      <dgm:prSet presAssocID="{0FABB144-E357-4E13-96CC-57B0BA537963}" presName="FiveNodes_3_text" presStyleLbl="node1" presStyleIdx="4" presStyleCnt="5">
        <dgm:presLayoutVars>
          <dgm:bulletEnabled val="1"/>
        </dgm:presLayoutVars>
      </dgm:prSet>
      <dgm:spPr/>
    </dgm:pt>
    <dgm:pt modelId="{4D889B1E-71D3-5B47-AEB5-AF89178098C3}" type="pres">
      <dgm:prSet presAssocID="{0FABB144-E357-4E13-96CC-57B0BA537963}" presName="FiveNodes_4_text" presStyleLbl="node1" presStyleIdx="4" presStyleCnt="5">
        <dgm:presLayoutVars>
          <dgm:bulletEnabled val="1"/>
        </dgm:presLayoutVars>
      </dgm:prSet>
      <dgm:spPr/>
    </dgm:pt>
    <dgm:pt modelId="{ECD6257C-6EBF-8F4F-9A06-47E2DA61F55F}" type="pres">
      <dgm:prSet presAssocID="{0FABB144-E357-4E13-96CC-57B0BA5379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71BF304-1113-F04B-96E4-921C97216286}" type="presOf" srcId="{A164574D-410E-4644-BE71-417CAE099FE4}" destId="{F4BDE42B-FC4E-2D4F-9284-8C2CFB49397E}" srcOrd="0" destOrd="0" presId="urn:microsoft.com/office/officeart/2005/8/layout/vProcess5"/>
    <dgm:cxn modelId="{E7CC620E-24B4-9844-B3E4-41F74028B7F7}" type="presOf" srcId="{30F41C01-1091-4566-9717-97FA5660282C}" destId="{ECD6257C-6EBF-8F4F-9A06-47E2DA61F55F}" srcOrd="1" destOrd="0" presId="urn:microsoft.com/office/officeart/2005/8/layout/vProcess5"/>
    <dgm:cxn modelId="{023FDE16-BBAE-4F9C-AE22-E449153634AF}" srcId="{0FABB144-E357-4E13-96CC-57B0BA537963}" destId="{5F059CFA-D8B0-43C2-9711-8A972D33F6AB}" srcOrd="5" destOrd="0" parTransId="{D2FFA16A-448E-46E9-A5FA-93B0F8FCB104}" sibTransId="{C59BEEDE-4B15-486B-8C9D-602091533552}"/>
    <dgm:cxn modelId="{0D39601C-0FB1-4E3C-98DE-F8E608E35F70}" srcId="{0FABB144-E357-4E13-96CC-57B0BA537963}" destId="{C3CB9CFB-C1BD-48E2-B266-B496D56CD36A}" srcOrd="0" destOrd="0" parTransId="{E18D2E11-03B6-4189-8C06-5343C4F372F7}" sibTransId="{220AB12C-D6A7-4246-A1C7-C749D18C3021}"/>
    <dgm:cxn modelId="{B3FD543B-4AAB-4467-9CDA-798D14D4ED9D}" srcId="{0FABB144-E357-4E13-96CC-57B0BA537963}" destId="{A164574D-410E-4644-BE71-417CAE099FE4}" srcOrd="3" destOrd="0" parTransId="{2735AE8B-DFAC-42E5-8EB4-4149E4CC3018}" sibTransId="{C16A0C92-8F57-4966-8550-1CFAF0703508}"/>
    <dgm:cxn modelId="{A77FF558-3A56-4FA9-86D7-4A362E6BA1BC}" srcId="{0FABB144-E357-4E13-96CC-57B0BA537963}" destId="{30F41C01-1091-4566-9717-97FA5660282C}" srcOrd="4" destOrd="0" parTransId="{2C16AD70-B640-4D18-A0F7-98B816B23CF4}" sibTransId="{83D4344E-5F16-4B5A-A1C1-1AB66E8225B9}"/>
    <dgm:cxn modelId="{64B4A164-5509-9F48-B769-7D4633EB8461}" type="presOf" srcId="{7A4AFE25-223B-4510-8F6F-2E2DB4CDA326}" destId="{1D340EF2-EF00-324F-84B8-FD6677ACC653}" srcOrd="0" destOrd="0" presId="urn:microsoft.com/office/officeart/2005/8/layout/vProcess5"/>
    <dgm:cxn modelId="{8AE40A78-DBB0-274B-A750-07F175FC1371}" type="presOf" srcId="{A164574D-410E-4644-BE71-417CAE099FE4}" destId="{4D889B1E-71D3-5B47-AEB5-AF89178098C3}" srcOrd="1" destOrd="0" presId="urn:microsoft.com/office/officeart/2005/8/layout/vProcess5"/>
    <dgm:cxn modelId="{93F8507C-461A-E54F-B9BE-1F119896CB4B}" type="presOf" srcId="{860AF7F7-60DE-4C3C-930A-5F33E72DBB92}" destId="{D01EA28A-AC23-DC4C-8704-3DD8BCE0D189}" srcOrd="0" destOrd="0" presId="urn:microsoft.com/office/officeart/2005/8/layout/vProcess5"/>
    <dgm:cxn modelId="{0D1E3D7D-05BD-D942-ACB2-46D721296783}" type="presOf" srcId="{0FABB144-E357-4E13-96CC-57B0BA537963}" destId="{A15462E2-4F45-3C44-9697-DC4B6E7F7FA3}" srcOrd="0" destOrd="0" presId="urn:microsoft.com/office/officeart/2005/8/layout/vProcess5"/>
    <dgm:cxn modelId="{A8EE1C8A-3034-B548-9DC9-0E9A04EF664A}" type="presOf" srcId="{6E17681D-2B39-4A40-88C1-C7B8E80B893F}" destId="{F3A21B2B-D1F9-E044-92B1-65E688FCEF02}" srcOrd="1" destOrd="0" presId="urn:microsoft.com/office/officeart/2005/8/layout/vProcess5"/>
    <dgm:cxn modelId="{3416299C-C2EF-6F42-AFED-BCC864B212F8}" type="presOf" srcId="{7A4AFE25-223B-4510-8F6F-2E2DB4CDA326}" destId="{3F2CB766-01BB-274E-9705-33165F03A590}" srcOrd="1" destOrd="0" presId="urn:microsoft.com/office/officeart/2005/8/layout/vProcess5"/>
    <dgm:cxn modelId="{B3F02B9D-D1D6-8F4E-85B6-9C49398DB998}" type="presOf" srcId="{6E17681D-2B39-4A40-88C1-C7B8E80B893F}" destId="{4AF6426C-4EC7-1747-8EE8-722A49A88CA0}" srcOrd="0" destOrd="0" presId="urn:microsoft.com/office/officeart/2005/8/layout/vProcess5"/>
    <dgm:cxn modelId="{3973A5A3-512C-414B-8A3E-DC033FDBCF78}" srcId="{0FABB144-E357-4E13-96CC-57B0BA537963}" destId="{6E17681D-2B39-4A40-88C1-C7B8E80B893F}" srcOrd="1" destOrd="0" parTransId="{677CC929-A369-4329-9D06-B8969D3C6EF3}" sibTransId="{BD8AF197-C697-453A-B50F-9EBE8DCC968D}"/>
    <dgm:cxn modelId="{1B6CD2B8-30A5-8E46-AE57-2C2AD9012799}" type="presOf" srcId="{C3CB9CFB-C1BD-48E2-B266-B496D56CD36A}" destId="{CDE1536A-AECA-1C46-8B96-D1EF827D785A}" srcOrd="0" destOrd="0" presId="urn:microsoft.com/office/officeart/2005/8/layout/vProcess5"/>
    <dgm:cxn modelId="{7BBDDBD1-C807-3141-875C-D3E82576BE8A}" type="presOf" srcId="{C3CB9CFB-C1BD-48E2-B266-B496D56CD36A}" destId="{11984DFF-3186-A04C-9046-E36970F5B50E}" srcOrd="1" destOrd="0" presId="urn:microsoft.com/office/officeart/2005/8/layout/vProcess5"/>
    <dgm:cxn modelId="{F0F7BBD4-E4FA-9C45-9A61-D860E216A2EE}" type="presOf" srcId="{C16A0C92-8F57-4966-8550-1CFAF0703508}" destId="{B6923EB7-4BB8-5C46-BCEB-A0AB1D551822}" srcOrd="0" destOrd="0" presId="urn:microsoft.com/office/officeart/2005/8/layout/vProcess5"/>
    <dgm:cxn modelId="{00A89FE9-C974-414D-B49D-F0AC70F96AD5}" type="presOf" srcId="{220AB12C-D6A7-4246-A1C7-C749D18C3021}" destId="{A892E704-C443-2E45-9C7E-2709D51B46EB}" srcOrd="0" destOrd="0" presId="urn:microsoft.com/office/officeart/2005/8/layout/vProcess5"/>
    <dgm:cxn modelId="{112A90F2-0B1B-4B45-90F3-9253D9D83C7D}" srcId="{0FABB144-E357-4E13-96CC-57B0BA537963}" destId="{7A4AFE25-223B-4510-8F6F-2E2DB4CDA326}" srcOrd="2" destOrd="0" parTransId="{9B094A12-D462-4AEC-B3CE-490C0379AFD4}" sibTransId="{860AF7F7-60DE-4C3C-930A-5F33E72DBB92}"/>
    <dgm:cxn modelId="{1BF787FA-1653-DD4A-8523-536A2FA3B7D1}" type="presOf" srcId="{BD8AF197-C697-453A-B50F-9EBE8DCC968D}" destId="{AF2D0B8F-307A-F046-BACF-C4184AA3F415}" srcOrd="0" destOrd="0" presId="urn:microsoft.com/office/officeart/2005/8/layout/vProcess5"/>
    <dgm:cxn modelId="{50C701FD-6EBA-364B-AE0C-10BE8F898B1B}" type="presOf" srcId="{30F41C01-1091-4566-9717-97FA5660282C}" destId="{5FCFB594-B54D-8C45-AECB-01E1E8262985}" srcOrd="0" destOrd="0" presId="urn:microsoft.com/office/officeart/2005/8/layout/vProcess5"/>
    <dgm:cxn modelId="{7AFE8B24-0493-B146-974A-18BF1E804218}" type="presParOf" srcId="{A15462E2-4F45-3C44-9697-DC4B6E7F7FA3}" destId="{EB2F5A03-9DFF-AF41-BB13-49C889A4235A}" srcOrd="0" destOrd="0" presId="urn:microsoft.com/office/officeart/2005/8/layout/vProcess5"/>
    <dgm:cxn modelId="{6661BE88-B596-914D-938A-249304B2F4FF}" type="presParOf" srcId="{A15462E2-4F45-3C44-9697-DC4B6E7F7FA3}" destId="{CDE1536A-AECA-1C46-8B96-D1EF827D785A}" srcOrd="1" destOrd="0" presId="urn:microsoft.com/office/officeart/2005/8/layout/vProcess5"/>
    <dgm:cxn modelId="{778337C9-431F-F04F-9600-DC3A9E192B8F}" type="presParOf" srcId="{A15462E2-4F45-3C44-9697-DC4B6E7F7FA3}" destId="{4AF6426C-4EC7-1747-8EE8-722A49A88CA0}" srcOrd="2" destOrd="0" presId="urn:microsoft.com/office/officeart/2005/8/layout/vProcess5"/>
    <dgm:cxn modelId="{6A6CC935-7BBE-E64B-9B69-65305CA56EA7}" type="presParOf" srcId="{A15462E2-4F45-3C44-9697-DC4B6E7F7FA3}" destId="{1D340EF2-EF00-324F-84B8-FD6677ACC653}" srcOrd="3" destOrd="0" presId="urn:microsoft.com/office/officeart/2005/8/layout/vProcess5"/>
    <dgm:cxn modelId="{BB0A5608-DE34-2A40-97CA-D51EEEBCE419}" type="presParOf" srcId="{A15462E2-4F45-3C44-9697-DC4B6E7F7FA3}" destId="{F4BDE42B-FC4E-2D4F-9284-8C2CFB49397E}" srcOrd="4" destOrd="0" presId="urn:microsoft.com/office/officeart/2005/8/layout/vProcess5"/>
    <dgm:cxn modelId="{F1697772-177E-4040-8457-17AE579F5CA4}" type="presParOf" srcId="{A15462E2-4F45-3C44-9697-DC4B6E7F7FA3}" destId="{5FCFB594-B54D-8C45-AECB-01E1E8262985}" srcOrd="5" destOrd="0" presId="urn:microsoft.com/office/officeart/2005/8/layout/vProcess5"/>
    <dgm:cxn modelId="{E56F2512-3FD3-4049-9BE3-240366C95E7A}" type="presParOf" srcId="{A15462E2-4F45-3C44-9697-DC4B6E7F7FA3}" destId="{A892E704-C443-2E45-9C7E-2709D51B46EB}" srcOrd="6" destOrd="0" presId="urn:microsoft.com/office/officeart/2005/8/layout/vProcess5"/>
    <dgm:cxn modelId="{19A8D000-C08E-F043-9FBD-1032F5C128DC}" type="presParOf" srcId="{A15462E2-4F45-3C44-9697-DC4B6E7F7FA3}" destId="{AF2D0B8F-307A-F046-BACF-C4184AA3F415}" srcOrd="7" destOrd="0" presId="urn:microsoft.com/office/officeart/2005/8/layout/vProcess5"/>
    <dgm:cxn modelId="{343C7120-356A-174D-B513-4571B74D3E6D}" type="presParOf" srcId="{A15462E2-4F45-3C44-9697-DC4B6E7F7FA3}" destId="{D01EA28A-AC23-DC4C-8704-3DD8BCE0D189}" srcOrd="8" destOrd="0" presId="urn:microsoft.com/office/officeart/2005/8/layout/vProcess5"/>
    <dgm:cxn modelId="{CDD08A3D-BA22-B840-89D9-825AC43C0313}" type="presParOf" srcId="{A15462E2-4F45-3C44-9697-DC4B6E7F7FA3}" destId="{B6923EB7-4BB8-5C46-BCEB-A0AB1D551822}" srcOrd="9" destOrd="0" presId="urn:microsoft.com/office/officeart/2005/8/layout/vProcess5"/>
    <dgm:cxn modelId="{5BF292A2-0D9B-9343-A099-A1E407A41B7D}" type="presParOf" srcId="{A15462E2-4F45-3C44-9697-DC4B6E7F7FA3}" destId="{11984DFF-3186-A04C-9046-E36970F5B50E}" srcOrd="10" destOrd="0" presId="urn:microsoft.com/office/officeart/2005/8/layout/vProcess5"/>
    <dgm:cxn modelId="{6F7E5D30-4D09-FD46-95C4-BB474E4EAAD2}" type="presParOf" srcId="{A15462E2-4F45-3C44-9697-DC4B6E7F7FA3}" destId="{F3A21B2B-D1F9-E044-92B1-65E688FCEF02}" srcOrd="11" destOrd="0" presId="urn:microsoft.com/office/officeart/2005/8/layout/vProcess5"/>
    <dgm:cxn modelId="{599CAEDA-6ECA-8F40-B154-881D34D1D742}" type="presParOf" srcId="{A15462E2-4F45-3C44-9697-DC4B6E7F7FA3}" destId="{3F2CB766-01BB-274E-9705-33165F03A590}" srcOrd="12" destOrd="0" presId="urn:microsoft.com/office/officeart/2005/8/layout/vProcess5"/>
    <dgm:cxn modelId="{EEC30613-351B-E247-AC03-8AA32EFAC1C1}" type="presParOf" srcId="{A15462E2-4F45-3C44-9697-DC4B6E7F7FA3}" destId="{4D889B1E-71D3-5B47-AEB5-AF89178098C3}" srcOrd="13" destOrd="0" presId="urn:microsoft.com/office/officeart/2005/8/layout/vProcess5"/>
    <dgm:cxn modelId="{9CC5F8B3-0593-4C48-B481-8ECC0313CC41}" type="presParOf" srcId="{A15462E2-4F45-3C44-9697-DC4B6E7F7FA3}" destId="{ECD6257C-6EBF-8F4F-9A06-47E2DA61F55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D60A-C644-4DB7-BD1C-4216382E5427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A7A9A-73D4-424C-AE90-99FDAD1B3252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1B486-2886-4D02-9EBB-D30B31D0C922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“SELECT” , “FROM”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</a:t>
          </a:r>
          <a:r>
            <a:rPr lang="en-US" sz="2200" kern="1200" dirty="0" err="1"/>
            <a:t>playlist_id</a:t>
          </a:r>
          <a:r>
            <a:rPr lang="en-US" sz="2200" kern="1200" dirty="0"/>
            <a:t>, </a:t>
          </a:r>
          <a:r>
            <a:rPr lang="en-US" sz="2200" kern="1200" dirty="0" err="1"/>
            <a:t>genre_name</a:t>
          </a:r>
          <a:r>
            <a:rPr lang="en-US" sz="2200" kern="1200" dirty="0"/>
            <a:t>, streams)</a:t>
          </a:r>
        </a:p>
      </dsp:txBody>
      <dsp:txXfrm>
        <a:off x="1275192" y="2178"/>
        <a:ext cx="4639016" cy="1104063"/>
      </dsp:txXfrm>
    </dsp:sp>
    <dsp:sp modelId="{31F8CE84-DA2D-B04D-A359-7064C119BFB6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8817F-7F07-C14E-992B-705D9FFBC9D9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44B5F-74B1-7249-8FC5-050F07840C45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“CASE” (popularity)</a:t>
          </a:r>
        </a:p>
      </dsp:txBody>
      <dsp:txXfrm>
        <a:off x="1275192" y="1382257"/>
        <a:ext cx="4639016" cy="1104063"/>
      </dsp:txXfrm>
    </dsp:sp>
    <dsp:sp modelId="{3045C8B9-6272-4BF1-81D7-A7ABFB42DFBC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AF010-3678-47BD-9D12-2B7B0AF61F0B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1E42-E6C2-4EE7-BBBE-5E0C9FBB0382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“LEFT JOIN”</a:t>
          </a:r>
          <a:endParaRPr lang="en-US" sz="2000" kern="1200" dirty="0"/>
        </a:p>
      </dsp:txBody>
      <dsp:txXfrm>
        <a:off x="1275192" y="2762336"/>
        <a:ext cx="4639016" cy="1104063"/>
      </dsp:txXfrm>
    </dsp:sp>
    <dsp:sp modelId="{DBB56138-C49E-45F8-B2EC-E511857538A5}">
      <dsp:nvSpPr>
        <dsp:cNvPr id="0" name=""/>
        <dsp:cNvSpPr/>
      </dsp:nvSpPr>
      <dsp:spPr>
        <a:xfrm>
          <a:off x="0" y="4144593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E4377-09FA-4BE2-90EE-D8CD979A1B4F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3679-A2CE-45D8-9398-28C05B7AAB77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“COUNT AS” , “SUM”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</a:t>
          </a:r>
          <a:r>
            <a:rPr lang="en-US" sz="2000" kern="1200" dirty="0" err="1"/>
            <a:t>playlist_num_songs</a:t>
          </a:r>
          <a:r>
            <a:rPr lang="en-US" sz="2000" kern="1200" dirty="0"/>
            <a:t>, </a:t>
          </a:r>
          <a:r>
            <a:rPr lang="en-US" sz="2000" kern="1200" dirty="0" err="1"/>
            <a:t>umg_share</a:t>
          </a:r>
          <a:r>
            <a:rPr lang="en-US" sz="2000" kern="1200" dirty="0"/>
            <a:t>)</a:t>
          </a:r>
        </a:p>
      </dsp:txBody>
      <dsp:txXfrm>
        <a:off x="1275192" y="4142415"/>
        <a:ext cx="4639016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5D60A-C644-4DB7-BD1C-4216382E5427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A7A9A-73D4-424C-AE90-99FDAD1B3252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1B486-2886-4D02-9EBB-D30B31D0C922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Merge </a:t>
          </a:r>
          <a:r>
            <a:rPr lang="en-US" sz="2500" kern="1200" dirty="0" err="1"/>
            <a:t>Dataframes</a:t>
          </a:r>
          <a:endParaRPr lang="en-US" sz="2500" kern="1200" dirty="0"/>
        </a:p>
      </dsp:txBody>
      <dsp:txXfrm>
        <a:off x="1731633" y="640"/>
        <a:ext cx="4182575" cy="1499250"/>
      </dsp:txXfrm>
    </dsp:sp>
    <dsp:sp modelId="{3045C8B9-6272-4BF1-81D7-A7ABFB42DFBC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AF010-3678-47BD-9D12-2B7B0AF61F0B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1E42-E6C2-4EE7-BBBE-5E0C9FBB0382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Groupby</a:t>
          </a:r>
          <a:r>
            <a:rPr lang="en-US" sz="2500" kern="1200" dirty="0"/>
            <a:t>, </a:t>
          </a:r>
          <a:r>
            <a:rPr lang="en-US" sz="2500" kern="1200" dirty="0" err="1"/>
            <a:t>Value_Counts</a:t>
          </a:r>
          <a:endParaRPr lang="en-US" sz="2500" kern="1200" dirty="0"/>
        </a:p>
      </dsp:txBody>
      <dsp:txXfrm>
        <a:off x="1731633" y="1874703"/>
        <a:ext cx="4182575" cy="1499250"/>
      </dsp:txXfrm>
    </dsp:sp>
    <dsp:sp modelId="{DBB56138-C49E-45F8-B2EC-E511857538A5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E4377-09FA-4BE2-90EE-D8CD979A1B4F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3679-A2CE-45D8-9398-28C05B7AAB77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Calculated Column, Lambda Apply</a:t>
          </a:r>
        </a:p>
      </dsp:txBody>
      <dsp:txXfrm>
        <a:off x="1731633" y="3748766"/>
        <a:ext cx="4182575" cy="149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1536A-AECA-1C46-8B96-D1EF827D785A}">
      <dsp:nvSpPr>
        <dsp:cNvPr id="0" name=""/>
        <dsp:cNvSpPr/>
      </dsp:nvSpPr>
      <dsp:spPr>
        <a:xfrm>
          <a:off x="0" y="0"/>
          <a:ext cx="7392921" cy="5174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60 Hot playlists: 30,221 times of play, 0.5% owned by UM.</a:t>
          </a:r>
        </a:p>
      </dsp:txBody>
      <dsp:txXfrm>
        <a:off x="15156" y="15156"/>
        <a:ext cx="6773977" cy="487166"/>
      </dsp:txXfrm>
    </dsp:sp>
    <dsp:sp modelId="{4AF6426C-4EC7-1747-8EE8-722A49A88CA0}">
      <dsp:nvSpPr>
        <dsp:cNvPr id="0" name=""/>
        <dsp:cNvSpPr/>
      </dsp:nvSpPr>
      <dsp:spPr>
        <a:xfrm>
          <a:off x="552068" y="589351"/>
          <a:ext cx="7392921" cy="517478"/>
        </a:xfrm>
        <a:prstGeom prst="roundRect">
          <a:avLst>
            <a:gd name="adj" fmla="val 10000"/>
          </a:avLst>
        </a:prstGeom>
        <a:solidFill>
          <a:schemeClr val="accent5">
            <a:hueOff val="248291"/>
            <a:satOff val="144"/>
            <a:lumOff val="14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countries as the origin of playlists: 28</a:t>
          </a:r>
        </a:p>
      </dsp:txBody>
      <dsp:txXfrm>
        <a:off x="567224" y="604507"/>
        <a:ext cx="6474179" cy="487166"/>
      </dsp:txXfrm>
    </dsp:sp>
    <dsp:sp modelId="{1D340EF2-EF00-324F-84B8-FD6677ACC653}">
      <dsp:nvSpPr>
        <dsp:cNvPr id="0" name=""/>
        <dsp:cNvSpPr/>
      </dsp:nvSpPr>
      <dsp:spPr>
        <a:xfrm>
          <a:off x="1104137" y="1178702"/>
          <a:ext cx="7392921" cy="517478"/>
        </a:xfrm>
        <a:prstGeom prst="roundRect">
          <a:avLst>
            <a:gd name="adj" fmla="val 10000"/>
          </a:avLst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number of songs: 3,296,341</a:t>
          </a:r>
        </a:p>
      </dsp:txBody>
      <dsp:txXfrm>
        <a:off x="1119293" y="1193858"/>
        <a:ext cx="6474179" cy="487166"/>
      </dsp:txXfrm>
    </dsp:sp>
    <dsp:sp modelId="{F4BDE42B-FC4E-2D4F-9284-8C2CFB49397E}">
      <dsp:nvSpPr>
        <dsp:cNvPr id="0" name=""/>
        <dsp:cNvSpPr/>
      </dsp:nvSpPr>
      <dsp:spPr>
        <a:xfrm>
          <a:off x="1656206" y="1768053"/>
          <a:ext cx="7392921" cy="517478"/>
        </a:xfrm>
        <a:prstGeom prst="roundRect">
          <a:avLst>
            <a:gd name="adj" fmla="val 10000"/>
          </a:avLst>
        </a:prstGeom>
        <a:solidFill>
          <a:schemeClr val="accent5">
            <a:hueOff val="744874"/>
            <a:satOff val="432"/>
            <a:lumOff val="42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number of songs owned by UM: 31,002</a:t>
          </a:r>
        </a:p>
      </dsp:txBody>
      <dsp:txXfrm>
        <a:off x="1671362" y="1783209"/>
        <a:ext cx="6474179" cy="487166"/>
      </dsp:txXfrm>
    </dsp:sp>
    <dsp:sp modelId="{5FCFB594-B54D-8C45-AECB-01E1E8262985}">
      <dsp:nvSpPr>
        <dsp:cNvPr id="0" name=""/>
        <dsp:cNvSpPr/>
      </dsp:nvSpPr>
      <dsp:spPr>
        <a:xfrm>
          <a:off x="2208275" y="2357404"/>
          <a:ext cx="7392921" cy="517478"/>
        </a:xfrm>
        <a:prstGeom prst="roundRect">
          <a:avLst>
            <a:gd name="adj" fmla="val 1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Share owned by UM: 0.9%</a:t>
          </a:r>
        </a:p>
      </dsp:txBody>
      <dsp:txXfrm>
        <a:off x="2223431" y="2372560"/>
        <a:ext cx="6474179" cy="487166"/>
      </dsp:txXfrm>
    </dsp:sp>
    <dsp:sp modelId="{A892E704-C443-2E45-9C7E-2709D51B46EB}">
      <dsp:nvSpPr>
        <dsp:cNvPr id="0" name=""/>
        <dsp:cNvSpPr/>
      </dsp:nvSpPr>
      <dsp:spPr>
        <a:xfrm>
          <a:off x="7056560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32241" y="378047"/>
        <a:ext cx="184999" cy="253112"/>
      </dsp:txXfrm>
    </dsp:sp>
    <dsp:sp modelId="{AF2D0B8F-307A-F046-BACF-C4184AA3F415}">
      <dsp:nvSpPr>
        <dsp:cNvPr id="0" name=""/>
        <dsp:cNvSpPr/>
      </dsp:nvSpPr>
      <dsp:spPr>
        <a:xfrm>
          <a:off x="7608629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13832"/>
            <a:satOff val="1068"/>
            <a:lumOff val="23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84310" y="967398"/>
        <a:ext cx="184999" cy="253112"/>
      </dsp:txXfrm>
    </dsp:sp>
    <dsp:sp modelId="{D01EA28A-AC23-DC4C-8704-3DD8BCE0D189}">
      <dsp:nvSpPr>
        <dsp:cNvPr id="0" name=""/>
        <dsp:cNvSpPr/>
      </dsp:nvSpPr>
      <dsp:spPr>
        <a:xfrm>
          <a:off x="8160698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27665"/>
            <a:satOff val="2136"/>
            <a:lumOff val="46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36379" y="1548124"/>
        <a:ext cx="184999" cy="253112"/>
      </dsp:txXfrm>
    </dsp:sp>
    <dsp:sp modelId="{B6923EB7-4BB8-5C46-BCEB-A0AB1D551822}">
      <dsp:nvSpPr>
        <dsp:cNvPr id="0" name=""/>
        <dsp:cNvSpPr/>
      </dsp:nvSpPr>
      <dsp:spPr>
        <a:xfrm>
          <a:off x="8712766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241497"/>
            <a:satOff val="3204"/>
            <a:lumOff val="69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88447" y="2143225"/>
        <a:ext cx="184999" cy="253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AA96-0028-CA4E-A350-A09F2406C8A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69834-AEC7-C84A-A7E3-175063CD9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60B088-70CC-CB44-A346-0714F47355A8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DF4-D5B1-324B-BDBC-C65BCC72AA16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629C-A6AA-3E4A-97DC-9B689A6CEB3F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9DEF-7443-8E45-A3E9-FD307B0B6571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27E9-D86C-A342-9130-BBB68B45807C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BDDB-8A80-6845-B1DC-7CC7B7C45B1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F652-9D8A-8847-84F3-015CA59E4B5B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917F-AF42-3746-B282-3AED604311B6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0AA0-6EA7-744E-908B-BDD1494BC8E4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B3F7-0569-BE4F-AF7E-9013E72FBA3E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633-824C-A74E-809B-A38006A41E80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C9C-4C0B-424A-A41F-DEDC1EB46B94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4D7F-FAF6-0F4A-B497-564A3997AC69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AC73-93CE-654D-B6A4-B9F8DE9B9858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B632-C1F8-3148-95E9-EEBD5E885699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65BC-AE81-9B4A-B714-B9D8AC211F51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B0AF-2303-184F-B1F0-EA6A80411D00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92CB9-2EF8-B249-B99B-0C47F651051C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E4FF-DB34-3649-BB56-8A9103A22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7D502-D223-8F4B-BB41-5166A1722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Caiyi Zhao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52E6-3132-0647-95B6-B74E79D6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0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4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23CAA25-8427-6441-89D2-606F1FFD5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87" r="1" b="7126"/>
          <a:stretch/>
        </p:blipFill>
        <p:spPr>
          <a:xfrm>
            <a:off x="241481" y="390896"/>
            <a:ext cx="11705862" cy="613399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90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92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1797B9-21A0-FC42-A016-C902FA1C9364}"/>
              </a:ext>
            </a:extLst>
          </p:cNvPr>
          <p:cNvSpPr txBox="1"/>
          <p:nvPr/>
        </p:nvSpPr>
        <p:spPr>
          <a:xfrm>
            <a:off x="10490886" y="2360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4AE7B6-74CF-4B40-94EC-55C418F1F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646" y="4269053"/>
            <a:ext cx="1487192" cy="21980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A61C8F-03F1-5648-AF5A-DE9EA39B7EE1}"/>
              </a:ext>
            </a:extLst>
          </p:cNvPr>
          <p:cNvCxnSpPr/>
          <p:nvPr/>
        </p:nvCxnSpPr>
        <p:spPr>
          <a:xfrm>
            <a:off x="3468757" y="4830417"/>
            <a:ext cx="1639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15FCA0-F2C7-D144-BFD3-F70D5A1934BA}"/>
              </a:ext>
            </a:extLst>
          </p:cNvPr>
          <p:cNvSpPr txBox="1"/>
          <p:nvPr/>
        </p:nvSpPr>
        <p:spPr>
          <a:xfrm>
            <a:off x="4364736" y="4553418"/>
            <a:ext cx="765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Brazil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53A4-AC4A-074C-BDAA-E960D3CE6168}"/>
              </a:ext>
            </a:extLst>
          </p:cNvPr>
          <p:cNvCxnSpPr/>
          <p:nvPr/>
        </p:nvCxnSpPr>
        <p:spPr>
          <a:xfrm flipH="1">
            <a:off x="4055165" y="1948070"/>
            <a:ext cx="153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EA601F-A093-D441-A35E-B56397078437}"/>
              </a:ext>
            </a:extLst>
          </p:cNvPr>
          <p:cNvSpPr txBox="1"/>
          <p:nvPr/>
        </p:nvSpPr>
        <p:spPr>
          <a:xfrm>
            <a:off x="4274504" y="1671071"/>
            <a:ext cx="109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DEFFC-C496-A24A-BDFC-130847E57780}"/>
              </a:ext>
            </a:extLst>
          </p:cNvPr>
          <p:cNvCxnSpPr/>
          <p:nvPr/>
        </p:nvCxnSpPr>
        <p:spPr>
          <a:xfrm flipH="1">
            <a:off x="3688634" y="1510748"/>
            <a:ext cx="176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FE07E3-751C-EC4F-B630-413FE48551F1}"/>
              </a:ext>
            </a:extLst>
          </p:cNvPr>
          <p:cNvSpPr txBox="1"/>
          <p:nvPr/>
        </p:nvSpPr>
        <p:spPr>
          <a:xfrm>
            <a:off x="3934438" y="1222051"/>
            <a:ext cx="130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United Kingdom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E4872E-5AA5-4049-9D33-EF96CB164DD2}"/>
              </a:ext>
            </a:extLst>
          </p:cNvPr>
          <p:cNvCxnSpPr/>
          <p:nvPr/>
        </p:nvCxnSpPr>
        <p:spPr>
          <a:xfrm>
            <a:off x="6005384" y="1671071"/>
            <a:ext cx="159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DEB238-443D-314C-9290-2E1974754AD7}"/>
              </a:ext>
            </a:extLst>
          </p:cNvPr>
          <p:cNvSpPr txBox="1"/>
          <p:nvPr/>
        </p:nvSpPr>
        <p:spPr>
          <a:xfrm>
            <a:off x="6682825" y="1372248"/>
            <a:ext cx="112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Germany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264409-CD17-7F4B-893D-5042CC8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444-6671-1E4C-A669-759BD9D6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F72B-1D66-E84C-B853-D9342353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Sign more Latino singers or publish more Latino songs.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Identify the “sexy” style and give more focus on “sexy” songs.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Identify and publish more “summer hits” songs.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Survey female audience their favorite “sad” songs &amp; singers. Analyze the songs and singers and refer to the results to publish relevant styled songs or to sign future singers.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Optimize the data of songs’ genres. Not enough data for now.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Explore reasons why UM owns the smallest number of shares in hot music among all popularity group (Playlist).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Analyze songs on Brazil, French, Mexico, and United Kingdom playlists, and refer to identified styles for future songs publication.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262626"/>
              </a:solidFill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2CCF023-36E9-43F8-8131-9BA701559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880C0-B27D-3147-ABA8-088F311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9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B7F611-D514-DD46-BEEE-38ED7C24C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5C8-4F14-F140-AE30-4F51E0C9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Chan (Caiyi) Zhao</a:t>
            </a:r>
          </a:p>
          <a:p>
            <a:r>
              <a:rPr lang="en-US" dirty="0">
                <a:solidFill>
                  <a:schemeClr val="bg1"/>
                </a:solidFill>
              </a:rPr>
              <a:t>647 - 612 0137</a:t>
            </a:r>
          </a:p>
          <a:p>
            <a:r>
              <a:rPr lang="en-US" dirty="0" err="1">
                <a:solidFill>
                  <a:schemeClr val="bg1"/>
                </a:solidFill>
              </a:rPr>
              <a:t>caiyi.zhao@outlook.com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5D196-0567-C04C-BDF7-7A061572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366C-68B6-3947-946C-5C3B0A5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C3EF-AE30-4E4B-ABB4-D59DF22C16DF}"/>
              </a:ext>
            </a:extLst>
          </p:cNvPr>
          <p:cNvSpPr txBox="1"/>
          <p:nvPr/>
        </p:nvSpPr>
        <p:spPr>
          <a:xfrm>
            <a:off x="1424608" y="2484782"/>
            <a:ext cx="9342783" cy="304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Logic to Get Each Column (SQL, Python)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Statistical Summary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Visualization &amp; Insights</a:t>
            </a:r>
          </a:p>
          <a:p>
            <a:pPr marL="285750" indent="-285750" algn="ctr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0A397-F6C5-0840-8EAE-1788E33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B65D-680B-5049-BF03-37976BBE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Logic Behind Each Column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(SQL)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B85DF51-AD87-4AEF-998C-2A8C3ACC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81028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22655-F082-A94D-8C1B-29FC02D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B65D-680B-5049-BF03-37976BBE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Logic Behind Each Column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(Python)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B85DF51-AD87-4AEF-998C-2A8C3ACC3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08821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B277C-6AF5-7D47-B972-39598B32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3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F13858-5751-7F46-8B0B-60AE6EE5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Statistical Summary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FA4B2D6-B5B0-4277-BC4B-9D6AA660A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16593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AA82-AC0D-6447-8F9E-AC149FF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4786-A7DB-DD4B-803F-1BC422DC8FE5}"/>
              </a:ext>
            </a:extLst>
          </p:cNvPr>
          <p:cNvSpPr txBox="1"/>
          <p:nvPr/>
        </p:nvSpPr>
        <p:spPr>
          <a:xfrm>
            <a:off x="769425" y="935539"/>
            <a:ext cx="3256642" cy="4436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500" dirty="0">
                <a:solidFill>
                  <a:srgbClr val="262626"/>
                </a:solidFill>
              </a:rPr>
              <a:t>Trending Playlist Names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Size: number of songs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Color: number of streams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Float: share of UM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C29CC6CC-844E-E840-8815-FF9338698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175" y="-55841"/>
            <a:ext cx="9824615" cy="695091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933FB2-F76A-4F4C-95E6-93D440166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391" y="59263"/>
            <a:ext cx="1387428" cy="606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D90D3-41C5-1C4F-9F3D-678DF0C82388}"/>
              </a:ext>
            </a:extLst>
          </p:cNvPr>
          <p:cNvSpPr txBox="1"/>
          <p:nvPr/>
        </p:nvSpPr>
        <p:spPr>
          <a:xfrm>
            <a:off x="8994120" y="1168961"/>
            <a:ext cx="57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64BDD-8E0C-364F-B45E-D4DDEA74CD7A}"/>
              </a:ext>
            </a:extLst>
          </p:cNvPr>
          <p:cNvSpPr txBox="1"/>
          <p:nvPr/>
        </p:nvSpPr>
        <p:spPr>
          <a:xfrm>
            <a:off x="8955509" y="5550539"/>
            <a:ext cx="77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C640B-B1DD-B040-882D-BE08EFBAC23A}"/>
              </a:ext>
            </a:extLst>
          </p:cNvPr>
          <p:cNvSpPr txBox="1"/>
          <p:nvPr/>
        </p:nvSpPr>
        <p:spPr>
          <a:xfrm>
            <a:off x="6244294" y="3659552"/>
            <a:ext cx="57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A0C3A-A0DD-E240-B06E-CC099AA0AA99}"/>
              </a:ext>
            </a:extLst>
          </p:cNvPr>
          <p:cNvSpPr txBox="1"/>
          <p:nvPr/>
        </p:nvSpPr>
        <p:spPr>
          <a:xfrm>
            <a:off x="9362837" y="2586835"/>
            <a:ext cx="57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ECD15-D71D-AF4A-A818-9A243D60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4786-A7DB-DD4B-803F-1BC422DC8FE5}"/>
              </a:ext>
            </a:extLst>
          </p:cNvPr>
          <p:cNvSpPr txBox="1"/>
          <p:nvPr/>
        </p:nvSpPr>
        <p:spPr>
          <a:xfrm>
            <a:off x="772453" y="926199"/>
            <a:ext cx="3223124" cy="480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500" dirty="0">
                <a:solidFill>
                  <a:srgbClr val="262626"/>
                </a:solidFill>
              </a:rPr>
              <a:t>Songs Genre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Most of the songs in playlists do not have a matching genre.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10 different genres.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15E2BE7-E0A7-4245-8D6E-C8A53C9F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973" y="97067"/>
            <a:ext cx="7443665" cy="66620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836CF-DE78-364C-AF4F-B0EC2ED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2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FE0FB37-BA24-8B4F-854B-E108E711E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027" y="851566"/>
            <a:ext cx="7532466" cy="4783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904328-A2C3-D340-ADAA-C0D26CDB1673}"/>
              </a:ext>
            </a:extLst>
          </p:cNvPr>
          <p:cNvSpPr txBox="1"/>
          <p:nvPr/>
        </p:nvSpPr>
        <p:spPr>
          <a:xfrm>
            <a:off x="772453" y="926199"/>
            <a:ext cx="3223124" cy="480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500" dirty="0">
                <a:solidFill>
                  <a:srgbClr val="262626"/>
                </a:solidFill>
              </a:rPr>
              <a:t>Playlist Popularity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Most of the playlists are “UNKNOWN”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UM owns 3.48% of the HOT songs.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D01A7-2F6F-3549-AFD5-93A925E1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1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5F15EDA-DD1B-5540-A6FE-BF5028B0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2" y="604262"/>
            <a:ext cx="8163369" cy="5816400"/>
          </a:xfrm>
          <a:prstGeom prst="rect">
            <a:avLst/>
          </a:prstGeom>
        </p:spPr>
      </p:pic>
      <p:grpSp>
        <p:nvGrpSpPr>
          <p:cNvPr id="150" name="Group 92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94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1" name="Picture 94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96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1797B9-21A0-FC42-A016-C902FA1C9364}"/>
              </a:ext>
            </a:extLst>
          </p:cNvPr>
          <p:cNvSpPr txBox="1"/>
          <p:nvPr/>
        </p:nvSpPr>
        <p:spPr>
          <a:xfrm>
            <a:off x="10490886" y="2360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182162-BEA4-3544-9ACC-F5870BEE41AD}"/>
              </a:ext>
            </a:extLst>
          </p:cNvPr>
          <p:cNvCxnSpPr>
            <a:cxnSpLocks/>
          </p:cNvCxnSpPr>
          <p:nvPr/>
        </p:nvCxnSpPr>
        <p:spPr>
          <a:xfrm>
            <a:off x="2210691" y="3616576"/>
            <a:ext cx="171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550AD9-FBB7-3949-A587-CE187A8BD4D7}"/>
              </a:ext>
            </a:extLst>
          </p:cNvPr>
          <p:cNvSpPr txBox="1"/>
          <p:nvPr/>
        </p:nvSpPr>
        <p:spPr>
          <a:xfrm>
            <a:off x="3120396" y="3429000"/>
            <a:ext cx="1398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United States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8FD94-4FBD-D84D-BD56-208E86FDE3BE}"/>
              </a:ext>
            </a:extLst>
          </p:cNvPr>
          <p:cNvCxnSpPr/>
          <p:nvPr/>
        </p:nvCxnSpPr>
        <p:spPr>
          <a:xfrm>
            <a:off x="2478157" y="2906643"/>
            <a:ext cx="1665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9CD69F-FDFC-ED4F-9F85-18C00A92572F}"/>
              </a:ext>
            </a:extLst>
          </p:cNvPr>
          <p:cNvSpPr txBox="1"/>
          <p:nvPr/>
        </p:nvSpPr>
        <p:spPr>
          <a:xfrm>
            <a:off x="3589405" y="2719982"/>
            <a:ext cx="57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Canada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E9A416-C534-7C46-ADC3-165317834B61}"/>
              </a:ext>
            </a:extLst>
          </p:cNvPr>
          <p:cNvCxnSpPr/>
          <p:nvPr/>
        </p:nvCxnSpPr>
        <p:spPr>
          <a:xfrm flipH="1">
            <a:off x="1464162" y="4039067"/>
            <a:ext cx="10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99EAFB-7875-7D4B-92CC-2024BAD384B0}"/>
              </a:ext>
            </a:extLst>
          </p:cNvPr>
          <p:cNvSpPr txBox="1"/>
          <p:nvPr/>
        </p:nvSpPr>
        <p:spPr>
          <a:xfrm>
            <a:off x="1511423" y="3848203"/>
            <a:ext cx="527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Mexico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975098-CDB2-2F40-9FCA-323A39DF7395}"/>
              </a:ext>
            </a:extLst>
          </p:cNvPr>
          <p:cNvCxnSpPr/>
          <p:nvPr/>
        </p:nvCxnSpPr>
        <p:spPr>
          <a:xfrm>
            <a:off x="3685649" y="4869320"/>
            <a:ext cx="83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7FD3FC-79EA-C044-A86D-A901D411608A}"/>
              </a:ext>
            </a:extLst>
          </p:cNvPr>
          <p:cNvSpPr txBox="1"/>
          <p:nvPr/>
        </p:nvSpPr>
        <p:spPr>
          <a:xfrm>
            <a:off x="4044678" y="4683368"/>
            <a:ext cx="496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Brazil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0FB27A-F036-5E40-A7C4-1C835B57E91E}"/>
              </a:ext>
            </a:extLst>
          </p:cNvPr>
          <p:cNvCxnSpPr/>
          <p:nvPr/>
        </p:nvCxnSpPr>
        <p:spPr>
          <a:xfrm flipH="1">
            <a:off x="2210691" y="5385423"/>
            <a:ext cx="105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B3A4AE-BFC3-B648-BCFE-7466B3EB1D86}"/>
              </a:ext>
            </a:extLst>
          </p:cNvPr>
          <p:cNvSpPr txBox="1"/>
          <p:nvPr/>
        </p:nvSpPr>
        <p:spPr>
          <a:xfrm>
            <a:off x="2264983" y="5177030"/>
            <a:ext cx="642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Argentina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C24B02-30E8-454F-9083-30CEED70D325}"/>
              </a:ext>
            </a:extLst>
          </p:cNvPr>
          <p:cNvCxnSpPr/>
          <p:nvPr/>
        </p:nvCxnSpPr>
        <p:spPr>
          <a:xfrm flipH="1">
            <a:off x="1890508" y="4482243"/>
            <a:ext cx="129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79EB12A-9D45-0E47-BCA7-6A78F311F802}"/>
              </a:ext>
            </a:extLst>
          </p:cNvPr>
          <p:cNvSpPr txBox="1"/>
          <p:nvPr/>
        </p:nvSpPr>
        <p:spPr>
          <a:xfrm>
            <a:off x="1934003" y="4292339"/>
            <a:ext cx="650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Colombia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B66765-6ACB-7C4B-81A5-AD2EF006C57E}"/>
              </a:ext>
            </a:extLst>
          </p:cNvPr>
          <p:cNvCxnSpPr/>
          <p:nvPr/>
        </p:nvCxnSpPr>
        <p:spPr>
          <a:xfrm flipH="1">
            <a:off x="4102136" y="3329134"/>
            <a:ext cx="73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C8E147-81A7-984F-823F-C84EEDE6D262}"/>
              </a:ext>
            </a:extLst>
          </p:cNvPr>
          <p:cNvSpPr txBox="1"/>
          <p:nvPr/>
        </p:nvSpPr>
        <p:spPr>
          <a:xfrm>
            <a:off x="4137903" y="3144340"/>
            <a:ext cx="53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France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38A50B-3EE9-5F48-B668-12FBAE6A0C0B}"/>
              </a:ext>
            </a:extLst>
          </p:cNvPr>
          <p:cNvCxnSpPr/>
          <p:nvPr/>
        </p:nvCxnSpPr>
        <p:spPr>
          <a:xfrm>
            <a:off x="6603388" y="4079035"/>
            <a:ext cx="814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F32226B-1C20-3343-852C-F2EAFA3C1BB4}"/>
              </a:ext>
            </a:extLst>
          </p:cNvPr>
          <p:cNvSpPr txBox="1"/>
          <p:nvPr/>
        </p:nvSpPr>
        <p:spPr>
          <a:xfrm>
            <a:off x="6962540" y="3881863"/>
            <a:ext cx="504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India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1012608-3270-D149-B202-4CC861CC51A8}"/>
              </a:ext>
            </a:extLst>
          </p:cNvPr>
          <p:cNvCxnSpPr/>
          <p:nvPr/>
        </p:nvCxnSpPr>
        <p:spPr>
          <a:xfrm flipH="1">
            <a:off x="6501777" y="5116152"/>
            <a:ext cx="1206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95A59F-30C4-5944-B51C-0BF04C90A437}"/>
              </a:ext>
            </a:extLst>
          </p:cNvPr>
          <p:cNvSpPr txBox="1"/>
          <p:nvPr/>
        </p:nvSpPr>
        <p:spPr>
          <a:xfrm>
            <a:off x="6555480" y="491981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Australia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4FC6-CF4A-7340-AD2D-E019CE311119}"/>
              </a:ext>
            </a:extLst>
          </p:cNvPr>
          <p:cNvCxnSpPr/>
          <p:nvPr/>
        </p:nvCxnSpPr>
        <p:spPr>
          <a:xfrm flipH="1">
            <a:off x="4407840" y="2417831"/>
            <a:ext cx="809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A43F7AF-4B5F-BE40-9ACE-8C7F68DF4341}"/>
              </a:ext>
            </a:extLst>
          </p:cNvPr>
          <p:cNvSpPr txBox="1"/>
          <p:nvPr/>
        </p:nvSpPr>
        <p:spPr>
          <a:xfrm>
            <a:off x="4471703" y="2219512"/>
            <a:ext cx="628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Sweden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51041E4-7CFE-A744-A44D-30B196F1FB97}"/>
              </a:ext>
            </a:extLst>
          </p:cNvPr>
          <p:cNvCxnSpPr/>
          <p:nvPr/>
        </p:nvCxnSpPr>
        <p:spPr>
          <a:xfrm>
            <a:off x="5441521" y="2659486"/>
            <a:ext cx="82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184484-FEB6-354F-936B-82175F8AC94B}"/>
              </a:ext>
            </a:extLst>
          </p:cNvPr>
          <p:cNvSpPr txBox="1"/>
          <p:nvPr/>
        </p:nvSpPr>
        <p:spPr>
          <a:xfrm>
            <a:off x="5723461" y="2461564"/>
            <a:ext cx="52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Finland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B61474E-81D2-7741-A869-0C4AF1A64981}"/>
              </a:ext>
            </a:extLst>
          </p:cNvPr>
          <p:cNvCxnSpPr/>
          <p:nvPr/>
        </p:nvCxnSpPr>
        <p:spPr>
          <a:xfrm>
            <a:off x="7915450" y="3616576"/>
            <a:ext cx="72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106094F-9503-2D4A-8342-8D6F56DF992A}"/>
              </a:ext>
            </a:extLst>
          </p:cNvPr>
          <p:cNvSpPr txBox="1"/>
          <p:nvPr/>
        </p:nvSpPr>
        <p:spPr>
          <a:xfrm>
            <a:off x="8179114" y="3408266"/>
            <a:ext cx="50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Japan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BE76C-1337-C347-AA0F-6ED7C7F3C3C1}"/>
              </a:ext>
            </a:extLst>
          </p:cNvPr>
          <p:cNvSpPr txBox="1"/>
          <p:nvPr/>
        </p:nvSpPr>
        <p:spPr>
          <a:xfrm>
            <a:off x="8948903" y="1893898"/>
            <a:ext cx="259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		Bright:</a:t>
            </a:r>
          </a:p>
          <a:p>
            <a:r>
              <a:rPr lang="en-US" dirty="0"/>
              <a:t>Streams Number Decreases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E16182-E459-A44E-8AE2-52A26E1D2D3B}"/>
              </a:ext>
            </a:extLst>
          </p:cNvPr>
          <p:cNvCxnSpPr/>
          <p:nvPr/>
        </p:nvCxnSpPr>
        <p:spPr>
          <a:xfrm>
            <a:off x="9556669" y="2092081"/>
            <a:ext cx="81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6FD5-AA79-3D46-8A0A-2D8FEC7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7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788</TotalTime>
  <Words>392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Music Analysis Project</vt:lpstr>
      <vt:lpstr>Agenda</vt:lpstr>
      <vt:lpstr>Logic Behind Each Column (SQL)</vt:lpstr>
      <vt:lpstr>Logic Behind Each Column (Python)</vt:lpstr>
      <vt:lpstr>Data Statistical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Music Group Interview Project</dc:title>
  <dc:creator>Chan Zhao</dc:creator>
  <cp:lastModifiedBy>Chan Zhao</cp:lastModifiedBy>
  <cp:revision>145</cp:revision>
  <dcterms:created xsi:type="dcterms:W3CDTF">2021-07-14T21:09:09Z</dcterms:created>
  <dcterms:modified xsi:type="dcterms:W3CDTF">2021-10-04T15:14:39Z</dcterms:modified>
</cp:coreProperties>
</file>