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5"/>
    <p:sldMasterId id="214748368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Open Sans ExtraBold"/>
      <p:bold r:id="rId32"/>
      <p:boldItalic r:id="rId33"/>
    </p:embeddedFont>
    <p:embeddedFont>
      <p:font typeface="Helvetica Neue"/>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45C513-C7E6-4691-910E-1577DE2FFA0F}">
  <a:tblStyle styleId="{9E45C513-C7E6-4691-910E-1577DE2FFA0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3.xml"/><Relationship Id="rId41" Type="http://schemas.openxmlformats.org/officeDocument/2006/relationships/font" Target="fonts/OpenSans-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OpenSansExtraBold-boldItalic.fntdata"/><Relationship Id="rId10" Type="http://schemas.openxmlformats.org/officeDocument/2006/relationships/slide" Target="slides/slide3.xml"/><Relationship Id="rId32" Type="http://schemas.openxmlformats.org/officeDocument/2006/relationships/font" Target="fonts/OpenSansExtraBold-bold.fntdata"/><Relationship Id="rId13" Type="http://schemas.openxmlformats.org/officeDocument/2006/relationships/slide" Target="slides/slide6.xml"/><Relationship Id="rId35" Type="http://schemas.openxmlformats.org/officeDocument/2006/relationships/font" Target="fonts/HelveticaNeue-bold.fntdata"/><Relationship Id="rId12" Type="http://schemas.openxmlformats.org/officeDocument/2006/relationships/slide" Target="slides/slide5.xml"/><Relationship Id="rId34" Type="http://schemas.openxmlformats.org/officeDocument/2006/relationships/font" Target="fonts/HelveticaNeue-regular.fntdata"/><Relationship Id="rId15" Type="http://schemas.openxmlformats.org/officeDocument/2006/relationships/slide" Target="slides/slide8.xml"/><Relationship Id="rId37" Type="http://schemas.openxmlformats.org/officeDocument/2006/relationships/font" Target="fonts/HelveticaNeue-boldItalic.fntdata"/><Relationship Id="rId14" Type="http://schemas.openxmlformats.org/officeDocument/2006/relationships/slide" Target="slides/slide7.xml"/><Relationship Id="rId36" Type="http://schemas.openxmlformats.org/officeDocument/2006/relationships/font" Target="fonts/HelveticaNeue-italic.fntdata"/><Relationship Id="rId17" Type="http://schemas.openxmlformats.org/officeDocument/2006/relationships/slide" Target="slides/slide10.xml"/><Relationship Id="rId39" Type="http://schemas.openxmlformats.org/officeDocument/2006/relationships/font" Target="fonts/OpenSans-bold.fntdata"/><Relationship Id="rId16" Type="http://schemas.openxmlformats.org/officeDocument/2006/relationships/slide" Target="slides/slide9.xml"/><Relationship Id="rId38" Type="http://schemas.openxmlformats.org/officeDocument/2006/relationships/font" Target="fonts/OpenSans-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237875535ba_7_9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9" name="Google Shape;979;g237875535ba_7_9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CN"/>
              <a:t>Hello I’m Yutong, and my group members are Li You and Zhao Yi. Today we will be presenting our SC1015 Mini Project on Forecasting successful Movie.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237875535ba_7_9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5" name="Google Shape;1085;g237875535ba_7_9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CN"/>
              <a:t>After the data collection and preparation, here comes the exploratory data analysis. The information of the cleaned data is shown on the right.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237875535ba_7_10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1" name="Google Shape;1101;g237875535ba_7_10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CN"/>
              <a:t>Here is an overview of our factors, and we can see that IMDB Rating, No. of Votes and Gross are all Positive Skew while Metascore is Negative Skew.</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237875535ba_7_10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0" name="Google Shape;1110;g237875535ba_7_10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CN"/>
              <a:t>Now let's see any of the factors correlate to IMDB Rating. From the distribution graph we can see that </a:t>
            </a:r>
            <a:r>
              <a:rPr lang="zh-CN" sz="1050">
                <a:solidFill>
                  <a:schemeClr val="dk1"/>
                </a:solidFill>
              </a:rPr>
              <a:t>Metascore seems to have a low positive correlation with IMDB Rating. No. of Votes seems to have a better positive correlation with IMDB Rating compared to Metascore. And it appears Gross have no relation to IMDB Rating at all. And this is </a:t>
            </a:r>
            <a:r>
              <a:rPr lang="zh-CN" sz="1050">
                <a:solidFill>
                  <a:schemeClr val="dk1"/>
                </a:solidFill>
              </a:rPr>
              <a:t>further</a:t>
            </a:r>
            <a:r>
              <a:rPr lang="zh-CN" sz="1050">
                <a:solidFill>
                  <a:schemeClr val="dk1"/>
                </a:solidFill>
              </a:rPr>
              <a:t> illustrated from the heatmap. So We will be performing multi-variate regression with No_of_Votes and Meta_score.</a:t>
            </a:r>
            <a:endParaRPr sz="10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237875535ba_7_10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4" name="Google Shape;1124;g237875535ba_7_10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CN"/>
              <a:t>Then it’s the turn of categorical variables. We perform the result using bar chart to have a clear view. For the genre we assume that the first entry in the genre row is the main genre of the repective title. And for the directors and actors, we retrieve the most frequent 25 for each category.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237875535ba_7_10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9" name="Google Shape;1139;g237875535ba_7_10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CN"/>
              <a:t>So here comes the conclusions for our </a:t>
            </a:r>
            <a:r>
              <a:rPr lang="zh-CN"/>
              <a:t>exploratory</a:t>
            </a:r>
            <a:r>
              <a:rPr lang="zh-CN"/>
              <a:t> data analysis. For the numerical variables, </a:t>
            </a:r>
            <a:r>
              <a:rPr lang="zh-CN" sz="1050">
                <a:solidFill>
                  <a:schemeClr val="dk1"/>
                </a:solidFill>
              </a:rPr>
              <a:t>No. of Votes seems to have the best positive correlation with IMDB Rating, while metascore and gross have low or no relation with IMDB ratings. So we will be performing multi-variate regression with No-of-Votes and Meta_score.</a:t>
            </a:r>
            <a:endParaRPr sz="1050">
              <a:solidFill>
                <a:schemeClr val="dk1"/>
              </a:solidFill>
            </a:endParaRPr>
          </a:p>
          <a:p>
            <a:pPr indent="0" lvl="0" marL="0" rtl="0" algn="l">
              <a:lnSpc>
                <a:spcPct val="100000"/>
              </a:lnSpc>
              <a:spcBef>
                <a:spcPts val="0"/>
              </a:spcBef>
              <a:spcAft>
                <a:spcPts val="0"/>
              </a:spcAft>
              <a:buSzPts val="1100"/>
              <a:buNone/>
            </a:pPr>
            <a:r>
              <a:rPr lang="zh-CN" sz="1050">
                <a:solidFill>
                  <a:schemeClr val="dk1"/>
                </a:solidFill>
              </a:rPr>
              <a:t>For the categorical </a:t>
            </a:r>
            <a:r>
              <a:rPr lang="zh-CN" sz="1050">
                <a:solidFill>
                  <a:schemeClr val="dk1"/>
                </a:solidFill>
              </a:rPr>
              <a:t>variables</a:t>
            </a:r>
            <a:r>
              <a:rPr lang="zh-CN" sz="1050">
                <a:solidFill>
                  <a:schemeClr val="dk1"/>
                </a:solidFill>
              </a:rPr>
              <a:t>, 'Drama' is the most frequently occuring genre. 'Steven Spielberg' and ‘Robert De Niro’ has released and played the most movie in IMDB top 1000 respectively. </a:t>
            </a:r>
            <a:endParaRPr sz="10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237875535ba_7_9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3" name="Google Shape;1203;g237875535ba_7_9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CN"/>
              <a:t>Our question is to know how can we predict if a successful blockbuster movie base on genre and other variables using the top 1000 movie. Based on the EDA done before, predictors will be number of votes, gross, meta_scores, genres, actors and directors.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237875535ba_7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1"/>
                </a:solidFill>
              </a:rPr>
              <a:t>We involves a few numeric variables and a few categories variables, so we will do a numeric model with Linear Regression and a category model with Decision Tree to see how we can predict the success of a movie. For the machine learning library, we choose scikit-learn, as it has </a:t>
            </a:r>
            <a:r>
              <a:rPr lang="zh-CN" sz="1200">
                <a:solidFill>
                  <a:srgbClr val="374151"/>
                </a:solidFill>
              </a:rPr>
              <a:t>comprehensive set of algorithms, high-level abstractions and it is designed to scale well to enable us handling large datasets with ease.</a:t>
            </a:r>
            <a:endParaRPr sz="1200">
              <a:solidFill>
                <a:srgbClr val="37415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1217" name="Google Shape;1217;g237875535ba_7_115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237875535ba_7_1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3" name="Google Shape;1223;g237875535ba_7_1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CN"/>
              <a:t>For the numeric model, we first do the spliting for train and test data set, and get the regression result. Then we check the goodness of fit on the train data and the test data. Both train set and the test set have similar accuracies. Next we will try to predict the IMDB Rating for some movies based on the numeric predictors.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g237875535ba_7_1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6" name="Google Shape;1236;g237875535ba_7_1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CN"/>
              <a:t>We can see the error for the numeric model is quite small for random samples. But to check the confidence on prediction, we still need to see the Distribution and Deviation of the Errors in prediction. We can see that the numeric model works well on the data, which means variables "No of Votes", "gross" and "Meta scores" are able to use to predict the success of a movie very well.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g237875535ba_7_12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1" name="Google Shape;1261;g237875535ba_7_12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CN"/>
              <a:t>Now we do the same on category model first to spliting the data into train and test data sets. Here we choose decision trees. Decision trees are a popular choice for categorical models because they are simple to understand and interpret, and can handle both categorical and numerical features. In particular, decision trees can be useful for categorical models because they can handle non-linear relationships between features and target variables, and can capture complex interactions between features.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237875535ba_7_9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1" name="Google Shape;991;g237875535ba_7_9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CN">
                <a:solidFill>
                  <a:srgbClr val="374151"/>
                </a:solidFill>
              </a:rPr>
              <a:t>Here is the background and motivation for our theme.</a:t>
            </a:r>
            <a:endParaRPr>
              <a:solidFill>
                <a:srgbClr val="374151"/>
              </a:solidFill>
            </a:endParaRPr>
          </a:p>
          <a:p>
            <a:pPr indent="0" lvl="0" marL="0" rtl="0" algn="l">
              <a:lnSpc>
                <a:spcPct val="100000"/>
              </a:lnSpc>
              <a:spcBef>
                <a:spcPts val="0"/>
              </a:spcBef>
              <a:spcAft>
                <a:spcPts val="0"/>
              </a:spcAft>
              <a:buNone/>
            </a:pPr>
            <a:r>
              <a:rPr lang="zh-CN">
                <a:solidFill>
                  <a:srgbClr val="374151"/>
                </a:solidFill>
              </a:rPr>
              <a:t>As restrictions have eased and people are getting vaccinated, many movie theaters have reopened, and people are now eager to have the traditional movie-going experience. Additionally, some highly anticipated movies that were delayed due to the pandemic are now being released, which has generated a lot of excitement among moviegoers.</a:t>
            </a:r>
            <a:endParaRPr>
              <a:solidFill>
                <a:srgbClr val="374151"/>
              </a:solidFill>
            </a:endParaRPr>
          </a:p>
          <a:p>
            <a:pPr indent="0" lvl="0" marL="0" rtl="0" algn="l">
              <a:lnSpc>
                <a:spcPct val="100000"/>
              </a:lnSpc>
              <a:spcBef>
                <a:spcPts val="0"/>
              </a:spcBef>
              <a:spcAft>
                <a:spcPts val="0"/>
              </a:spcAft>
              <a:buNone/>
            </a:pPr>
            <a:r>
              <a:rPr lang="zh-CN">
                <a:solidFill>
                  <a:srgbClr val="374151"/>
                </a:solidFill>
              </a:rPr>
              <a:t>Also, movie is a good way to learn new things and forecasting future, which have a deep influence in society development.</a:t>
            </a:r>
            <a:endParaRPr>
              <a:solidFill>
                <a:srgbClr val="374151"/>
              </a:solidFill>
            </a:endParaRPr>
          </a:p>
          <a:p>
            <a:pPr indent="0" lvl="0" marL="0" rtl="0" algn="l">
              <a:lnSpc>
                <a:spcPct val="100000"/>
              </a:lnSpc>
              <a:spcBef>
                <a:spcPts val="0"/>
              </a:spcBef>
              <a:spcAft>
                <a:spcPts val="0"/>
              </a:spcAft>
              <a:buNone/>
            </a:pPr>
            <a:br>
              <a:rPr lang="zh-CN"/>
            </a:b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237875535ba_7_12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2" name="Google Shape;1272;g237875535ba_7_1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CN"/>
              <a:t>It seems like the numerical model with the variables No of Votes, Gross, Meta_score has lower MSE than the categories model with variables Genre, Actor and director. So the numeric model, which involves number of votes, gross and meta scores is better to use to predict if a movie is successful or not. Compared to them, only depends on genre, actors and directors may not give assurance if a movie is successful or not.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237875535ba_7_9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4" name="Google Shape;1294;g237875535ba_7_9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237875535ba_7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g237875535ba_7_136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g237875535ba_7_13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6" name="Google Shape;1316;g237875535ba_7_13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CN"/>
              <a:t>Here is out learning outcomes of the whole journey.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237875535ba_7_13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8" name="Google Shape;1338;g237875535ba_7_13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237875535ba_7_9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4" name="Google Shape;1004;g237875535ba_7_9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374151"/>
                </a:solidFill>
              </a:rPr>
              <a:t>So this lead to our more thoughts about how the audience can avoid bad movies.</a:t>
            </a:r>
            <a:endParaRPr>
              <a:solidFill>
                <a:srgbClr val="374151"/>
              </a:solidFill>
            </a:endParaRPr>
          </a:p>
          <a:p>
            <a:pPr indent="0" lvl="0" marL="0" rtl="0" algn="l">
              <a:spcBef>
                <a:spcPts val="0"/>
              </a:spcBef>
              <a:spcAft>
                <a:spcPts val="0"/>
              </a:spcAft>
              <a:buNone/>
            </a:pPr>
            <a:r>
              <a:rPr lang="zh-CN">
                <a:solidFill>
                  <a:srgbClr val="374151"/>
                </a:solidFill>
              </a:rPr>
              <a:t>Movie is a multi-billion dollar industry, and predicting which movies will be successful can be a daunting task. Factors such as the genre, cast, budget, release date, and marketing can all influence a movie's performance at the box office. However, by analyzing historical data on movie performances, we can identify patterns and trends that can help us predict how well future movies might do. Then this brings out our question: how can we predict if a successful blockbuster movie base on different variables?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237875535ba_7_9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3" name="Google Shape;1013;g237875535ba_7_9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CN"/>
              <a:t>here is a quite look at the contents of our presentation on our project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237875535ba_7_9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4" name="Google Shape;1034;g237875535ba_7_9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CN"/>
              <a:t>The first thing to do is to collect data and prepare for our data analysis and prediction.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237875535ba_7_9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0" name="Google Shape;1050;g237875535ba_7_9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zh-CN"/>
              <a:t>We chose the "IMDB Movies dataset --- top 1000 movies by IMDB Rating" from Kaggle. Firstly, IMDB is a popular and trusted source for movie ratings, and the top 1000 movies according to IMDB ratings are generally considered to be among the most successful and critically acclaimed movies of all time.</a:t>
            </a:r>
            <a:endParaRPr/>
          </a:p>
          <a:p>
            <a:pPr indent="0" lvl="0" marL="0" rtl="0" algn="l">
              <a:lnSpc>
                <a:spcPct val="100000"/>
              </a:lnSpc>
              <a:spcBef>
                <a:spcPts val="0"/>
              </a:spcBef>
              <a:spcAft>
                <a:spcPts val="0"/>
              </a:spcAft>
              <a:buClr>
                <a:schemeClr val="dk1"/>
              </a:buClr>
              <a:buSzPts val="1100"/>
              <a:buFont typeface="Arial"/>
              <a:buNone/>
            </a:pPr>
            <a:r>
              <a:rPr lang="zh-CN"/>
              <a:t>Secondly, the dataset includes a wide variety of factors, and this allowed us to explore different factors such as genre, directors. This also provided us with a rich set of features that we could use to train our machine learning model.</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237875535ba_7_10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2" name="Google Shape;1062;g237875535ba_7_10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CN"/>
              <a:t>Here’s the basic information for our data. </a:t>
            </a:r>
            <a:r>
              <a:rPr lang="zh-CN"/>
              <a:t>Based on the Data Description, Poster_Link and Overview is unnecessary. Therefore, we will drop it.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237875535ba_7_10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0" name="Google Shape;1070;g237875535ba_7_10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CN"/>
              <a:t>We can observe that there are missing values. Therefore, we will drop all rows with no information regarding Gross income as we are looking for successful movies. However, we will keep those rows that have no Metascore and Certificate as it is still relevant. Here’s a comparison for the before and after values.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237875535ba_7_10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9" name="Google Shape;1079;g237875535ba_7_10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CN"/>
              <a:t>Also, we check for the duplicates and split genre as it has 3 genre names.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grpSp>
        <p:nvGrpSpPr>
          <p:cNvPr id="54" name="Google Shape;54;p14"/>
          <p:cNvGrpSpPr/>
          <p:nvPr/>
        </p:nvGrpSpPr>
        <p:grpSpPr>
          <a:xfrm>
            <a:off x="187918" y="-4998"/>
            <a:ext cx="8768329" cy="4984348"/>
            <a:chOff x="187918" y="-4998"/>
            <a:chExt cx="8768329" cy="4984348"/>
          </a:xfrm>
        </p:grpSpPr>
        <p:sp>
          <p:nvSpPr>
            <p:cNvPr id="55" name="Google Shape;55;p14"/>
            <p:cNvSpPr/>
            <p:nvPr/>
          </p:nvSpPr>
          <p:spPr>
            <a:xfrm>
              <a:off x="340500" y="662650"/>
              <a:ext cx="8463000" cy="4316700"/>
            </a:xfrm>
            <a:prstGeom prst="roundRect">
              <a:avLst>
                <a:gd fmla="val 263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a:off x="195402" y="207509"/>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a:off x="195402" y="207509"/>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195709" y="528466"/>
              <a:ext cx="8754637" cy="325190"/>
            </a:xfrm>
            <a:custGeom>
              <a:rect b="b" l="l" r="r" t="t"/>
              <a:pathLst>
                <a:path extrusionOk="0" h="10602" w="285423">
                  <a:moveTo>
                    <a:pt x="0" y="0"/>
                  </a:moveTo>
                  <a:lnTo>
                    <a:pt x="0" y="10601"/>
                  </a:lnTo>
                  <a:lnTo>
                    <a:pt x="285423" y="10601"/>
                  </a:lnTo>
                  <a:lnTo>
                    <a:pt x="28542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825017" y="528466"/>
              <a:ext cx="583514" cy="325190"/>
            </a:xfrm>
            <a:custGeom>
              <a:rect b="b" l="l" r="r" t="t"/>
              <a:pathLst>
                <a:path extrusionOk="0" h="10602" w="19024">
                  <a:moveTo>
                    <a:pt x="9446" y="0"/>
                  </a:moveTo>
                  <a:lnTo>
                    <a:pt x="0" y="10601"/>
                  </a:lnTo>
                  <a:lnTo>
                    <a:pt x="9504"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242025" y="528466"/>
              <a:ext cx="583514" cy="325190"/>
            </a:xfrm>
            <a:custGeom>
              <a:rect b="b" l="l" r="r" t="t"/>
              <a:pathLst>
                <a:path extrusionOk="0" h="10602" w="19024">
                  <a:moveTo>
                    <a:pt x="9446" y="0"/>
                  </a:moveTo>
                  <a:lnTo>
                    <a:pt x="1" y="10601"/>
                  </a:lnTo>
                  <a:lnTo>
                    <a:pt x="9504" y="10601"/>
                  </a:lnTo>
                  <a:lnTo>
                    <a:pt x="1902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1407978" y="528466"/>
              <a:ext cx="583667" cy="325190"/>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1990970" y="528466"/>
              <a:ext cx="583667" cy="325190"/>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a:off x="2574116" y="528466"/>
              <a:ext cx="583483" cy="325190"/>
            </a:xfrm>
            <a:custGeom>
              <a:rect b="b" l="l" r="r" t="t"/>
              <a:pathLst>
                <a:path extrusionOk="0" h="10602" w="19023">
                  <a:moveTo>
                    <a:pt x="9447" y="0"/>
                  </a:moveTo>
                  <a:lnTo>
                    <a:pt x="0" y="10601"/>
                  </a:lnTo>
                  <a:lnTo>
                    <a:pt x="9503"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3140913" y="528313"/>
              <a:ext cx="583636" cy="325190"/>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3725316" y="528313"/>
              <a:ext cx="583667" cy="325190"/>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4313431" y="528466"/>
              <a:ext cx="583667" cy="325190"/>
            </a:xfrm>
            <a:custGeom>
              <a:rect b="b" l="l" r="r" t="t"/>
              <a:pathLst>
                <a:path extrusionOk="0" h="10602" w="19029">
                  <a:moveTo>
                    <a:pt x="9452" y="0"/>
                  </a:moveTo>
                  <a:lnTo>
                    <a:pt x="0" y="10601"/>
                  </a:lnTo>
                  <a:lnTo>
                    <a:pt x="9510"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4896607" y="528466"/>
              <a:ext cx="583452" cy="325190"/>
            </a:xfrm>
            <a:custGeom>
              <a:rect b="b" l="l" r="r" t="t"/>
              <a:pathLst>
                <a:path extrusionOk="0" h="10602" w="19022">
                  <a:moveTo>
                    <a:pt x="9446" y="0"/>
                  </a:moveTo>
                  <a:lnTo>
                    <a:pt x="0" y="10601"/>
                  </a:lnTo>
                  <a:lnTo>
                    <a:pt x="9503"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a:off x="5463374" y="528313"/>
              <a:ext cx="583636" cy="325190"/>
            </a:xfrm>
            <a:custGeom>
              <a:rect b="b" l="l" r="r" t="t"/>
              <a:pathLst>
                <a:path extrusionOk="0" h="10602" w="19028">
                  <a:moveTo>
                    <a:pt x="9446" y="0"/>
                  </a:moveTo>
                  <a:lnTo>
                    <a:pt x="0"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a:off x="6047777" y="528313"/>
              <a:ext cx="583667" cy="325190"/>
            </a:xfrm>
            <a:custGeom>
              <a:rect b="b" l="l" r="r" t="t"/>
              <a:pathLst>
                <a:path extrusionOk="0" h="10602" w="19029">
                  <a:moveTo>
                    <a:pt x="9446" y="0"/>
                  </a:moveTo>
                  <a:lnTo>
                    <a:pt x="1"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6636075" y="528466"/>
              <a:ext cx="583452" cy="325190"/>
            </a:xfrm>
            <a:custGeom>
              <a:rect b="b" l="l" r="r" t="t"/>
              <a:pathLst>
                <a:path extrusionOk="0" h="10602" w="19022">
                  <a:moveTo>
                    <a:pt x="9446" y="0"/>
                  </a:moveTo>
                  <a:lnTo>
                    <a:pt x="0" y="10601"/>
                  </a:lnTo>
                  <a:lnTo>
                    <a:pt x="9504"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7219037" y="528466"/>
              <a:ext cx="583636" cy="325190"/>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7785834" y="528313"/>
              <a:ext cx="583667" cy="325190"/>
            </a:xfrm>
            <a:custGeom>
              <a:rect b="b" l="l" r="r" t="t"/>
              <a:pathLst>
                <a:path extrusionOk="0" h="10602" w="19029">
                  <a:moveTo>
                    <a:pt x="9451"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 name="Google Shape;73;p14"/>
            <p:cNvGrpSpPr/>
            <p:nvPr/>
          </p:nvGrpSpPr>
          <p:grpSpPr>
            <a:xfrm rot="29908">
              <a:off x="190089" y="33114"/>
              <a:ext cx="8763986" cy="537311"/>
              <a:chOff x="190096" y="10"/>
              <a:chExt cx="8763655" cy="537290"/>
            </a:xfrm>
          </p:grpSpPr>
          <p:sp>
            <p:nvSpPr>
              <p:cNvPr id="74" name="Google Shape;74;p14"/>
              <p:cNvSpPr/>
              <p:nvPr/>
            </p:nvSpPr>
            <p:spPr>
              <a:xfrm>
                <a:off x="190096" y="10"/>
                <a:ext cx="8763655" cy="537290"/>
              </a:xfrm>
              <a:custGeom>
                <a:rect b="b" l="l" r="r" t="t"/>
                <a:pathLst>
                  <a:path extrusionOk="0" h="17517" w="285717">
                    <a:moveTo>
                      <a:pt x="285455" y="1"/>
                    </a:moveTo>
                    <a:lnTo>
                      <a:pt x="0" y="6974"/>
                    </a:lnTo>
                    <a:lnTo>
                      <a:pt x="262" y="17517"/>
                    </a:lnTo>
                    <a:lnTo>
                      <a:pt x="285716" y="10544"/>
                    </a:lnTo>
                    <a:lnTo>
                      <a:pt x="285455"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819250" y="191467"/>
                <a:ext cx="591335" cy="320681"/>
              </a:xfrm>
              <a:custGeom>
                <a:rect b="b" l="l" r="r" t="t"/>
                <a:pathLst>
                  <a:path extrusionOk="0" h="10455" w="19279">
                    <a:moveTo>
                      <a:pt x="9503" y="0"/>
                    </a:moveTo>
                    <a:lnTo>
                      <a:pt x="0" y="230"/>
                    </a:lnTo>
                    <a:lnTo>
                      <a:pt x="9703" y="10454"/>
                    </a:lnTo>
                    <a:lnTo>
                      <a:pt x="19279" y="1022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a:off x="236411" y="205730"/>
                <a:ext cx="591366" cy="320681"/>
              </a:xfrm>
              <a:custGeom>
                <a:rect b="b" l="l" r="r" t="t"/>
                <a:pathLst>
                  <a:path extrusionOk="0" h="10455" w="19280">
                    <a:moveTo>
                      <a:pt x="9504" y="1"/>
                    </a:moveTo>
                    <a:lnTo>
                      <a:pt x="1" y="230"/>
                    </a:lnTo>
                    <a:lnTo>
                      <a:pt x="9703" y="10455"/>
                    </a:lnTo>
                    <a:lnTo>
                      <a:pt x="19279" y="10220"/>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a:off x="1402212" y="177174"/>
                <a:ext cx="591212" cy="320681"/>
              </a:xfrm>
              <a:custGeom>
                <a:rect b="b" l="l" r="r" t="t"/>
                <a:pathLst>
                  <a:path extrusionOk="0" h="10455" w="19275">
                    <a:moveTo>
                      <a:pt x="9499" y="1"/>
                    </a:moveTo>
                    <a:lnTo>
                      <a:pt x="1" y="230"/>
                    </a:lnTo>
                    <a:lnTo>
                      <a:pt x="9697" y="10455"/>
                    </a:lnTo>
                    <a:lnTo>
                      <a:pt x="19274" y="10225"/>
                    </a:lnTo>
                    <a:lnTo>
                      <a:pt x="949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a:off x="1985051" y="162911"/>
                <a:ext cx="591212" cy="320865"/>
              </a:xfrm>
              <a:custGeom>
                <a:rect b="b" l="l" r="r" t="t"/>
                <a:pathLst>
                  <a:path extrusionOk="0" h="10461" w="19275">
                    <a:moveTo>
                      <a:pt x="9499" y="0"/>
                    </a:moveTo>
                    <a:lnTo>
                      <a:pt x="0" y="236"/>
                    </a:lnTo>
                    <a:lnTo>
                      <a:pt x="9697" y="10461"/>
                    </a:lnTo>
                    <a:lnTo>
                      <a:pt x="19274" y="10225"/>
                    </a:lnTo>
                    <a:lnTo>
                      <a:pt x="949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a:off x="2567859" y="148618"/>
                <a:ext cx="591182" cy="320896"/>
              </a:xfrm>
              <a:custGeom>
                <a:rect b="b" l="l" r="r" t="t"/>
                <a:pathLst>
                  <a:path extrusionOk="0" h="10462" w="19274">
                    <a:moveTo>
                      <a:pt x="9499" y="1"/>
                    </a:moveTo>
                    <a:lnTo>
                      <a:pt x="1" y="237"/>
                    </a:lnTo>
                    <a:lnTo>
                      <a:pt x="9702" y="10461"/>
                    </a:lnTo>
                    <a:lnTo>
                      <a:pt x="19273" y="10225"/>
                    </a:lnTo>
                    <a:lnTo>
                      <a:pt x="949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3134503" y="134846"/>
                <a:ext cx="591366" cy="320681"/>
              </a:xfrm>
              <a:custGeom>
                <a:rect b="b" l="l" r="r" t="t"/>
                <a:pathLst>
                  <a:path extrusionOk="0" h="10455" w="19280">
                    <a:moveTo>
                      <a:pt x="9504" y="1"/>
                    </a:moveTo>
                    <a:lnTo>
                      <a:pt x="0" y="230"/>
                    </a:lnTo>
                    <a:lnTo>
                      <a:pt x="9702" y="10455"/>
                    </a:lnTo>
                    <a:lnTo>
                      <a:pt x="19279" y="10220"/>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a:off x="3718752" y="120583"/>
                <a:ext cx="591366" cy="320712"/>
              </a:xfrm>
              <a:custGeom>
                <a:rect b="b" l="l" r="r" t="t"/>
                <a:pathLst>
                  <a:path extrusionOk="0" h="10456" w="19280">
                    <a:moveTo>
                      <a:pt x="9504" y="0"/>
                    </a:moveTo>
                    <a:lnTo>
                      <a:pt x="0" y="231"/>
                    </a:lnTo>
                    <a:lnTo>
                      <a:pt x="9703" y="10456"/>
                    </a:lnTo>
                    <a:lnTo>
                      <a:pt x="19279" y="1022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4306867" y="106290"/>
                <a:ext cx="591182" cy="320742"/>
              </a:xfrm>
              <a:custGeom>
                <a:rect b="b" l="l" r="r" t="t"/>
                <a:pathLst>
                  <a:path extrusionOk="0" h="10457" w="19274">
                    <a:moveTo>
                      <a:pt x="9498" y="1"/>
                    </a:moveTo>
                    <a:lnTo>
                      <a:pt x="1" y="232"/>
                    </a:lnTo>
                    <a:lnTo>
                      <a:pt x="9697" y="10456"/>
                    </a:lnTo>
                    <a:lnTo>
                      <a:pt x="19273" y="10220"/>
                    </a:lnTo>
                    <a:lnTo>
                      <a:pt x="9498"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a:off x="4889675" y="92058"/>
                <a:ext cx="591212" cy="320681"/>
              </a:xfrm>
              <a:custGeom>
                <a:rect b="b" l="l" r="r" t="t"/>
                <a:pathLst>
                  <a:path extrusionOk="0" h="10455" w="19275">
                    <a:moveTo>
                      <a:pt x="9499" y="1"/>
                    </a:moveTo>
                    <a:lnTo>
                      <a:pt x="0" y="230"/>
                    </a:lnTo>
                    <a:lnTo>
                      <a:pt x="9698" y="10455"/>
                    </a:lnTo>
                    <a:lnTo>
                      <a:pt x="19274" y="10219"/>
                    </a:lnTo>
                    <a:lnTo>
                      <a:pt x="949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5456288" y="78102"/>
                <a:ext cx="591366" cy="320681"/>
              </a:xfrm>
              <a:custGeom>
                <a:rect b="b" l="l" r="r" t="t"/>
                <a:pathLst>
                  <a:path extrusionOk="0" h="10455" w="19280">
                    <a:moveTo>
                      <a:pt x="9504" y="0"/>
                    </a:moveTo>
                    <a:lnTo>
                      <a:pt x="1" y="230"/>
                    </a:lnTo>
                    <a:lnTo>
                      <a:pt x="9703" y="10454"/>
                    </a:lnTo>
                    <a:lnTo>
                      <a:pt x="19279" y="1022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6040569" y="63809"/>
                <a:ext cx="591182" cy="320742"/>
              </a:xfrm>
              <a:custGeom>
                <a:rect b="b" l="l" r="r" t="t"/>
                <a:pathLst>
                  <a:path extrusionOk="0" h="10457" w="19274">
                    <a:moveTo>
                      <a:pt x="9504" y="1"/>
                    </a:moveTo>
                    <a:lnTo>
                      <a:pt x="1" y="232"/>
                    </a:lnTo>
                    <a:lnTo>
                      <a:pt x="9702" y="10456"/>
                    </a:lnTo>
                    <a:lnTo>
                      <a:pt x="19273" y="10225"/>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6628530" y="49546"/>
                <a:ext cx="591366" cy="320712"/>
              </a:xfrm>
              <a:custGeom>
                <a:rect b="b" l="l" r="r" t="t"/>
                <a:pathLst>
                  <a:path extrusionOk="0" h="10456" w="19280">
                    <a:moveTo>
                      <a:pt x="9504" y="0"/>
                    </a:moveTo>
                    <a:lnTo>
                      <a:pt x="0" y="231"/>
                    </a:lnTo>
                    <a:lnTo>
                      <a:pt x="9702" y="10456"/>
                    </a:lnTo>
                    <a:lnTo>
                      <a:pt x="19279" y="1022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7211491" y="35314"/>
                <a:ext cx="591182" cy="320681"/>
              </a:xfrm>
              <a:custGeom>
                <a:rect b="b" l="l" r="r" t="t"/>
                <a:pathLst>
                  <a:path extrusionOk="0" h="10455" w="19274">
                    <a:moveTo>
                      <a:pt x="9499" y="0"/>
                    </a:moveTo>
                    <a:lnTo>
                      <a:pt x="1" y="230"/>
                    </a:lnTo>
                    <a:lnTo>
                      <a:pt x="9697" y="10454"/>
                    </a:lnTo>
                    <a:lnTo>
                      <a:pt x="19273" y="10225"/>
                    </a:lnTo>
                    <a:lnTo>
                      <a:pt x="949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7778135" y="21327"/>
                <a:ext cx="591151" cy="320896"/>
              </a:xfrm>
              <a:custGeom>
                <a:rect b="b" l="l" r="r" t="t"/>
                <a:pathLst>
                  <a:path extrusionOk="0" h="10462" w="19273">
                    <a:moveTo>
                      <a:pt x="9504" y="1"/>
                    </a:moveTo>
                    <a:lnTo>
                      <a:pt x="0" y="237"/>
                    </a:lnTo>
                    <a:lnTo>
                      <a:pt x="9702" y="10461"/>
                    </a:lnTo>
                    <a:lnTo>
                      <a:pt x="19273" y="10225"/>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a:off x="8362385" y="7064"/>
                <a:ext cx="591212" cy="320865"/>
              </a:xfrm>
              <a:custGeom>
                <a:rect b="b" l="l" r="r" t="t"/>
                <a:pathLst>
                  <a:path extrusionOk="0" h="10461" w="19275">
                    <a:moveTo>
                      <a:pt x="9499" y="0"/>
                    </a:moveTo>
                    <a:lnTo>
                      <a:pt x="0" y="236"/>
                    </a:lnTo>
                    <a:lnTo>
                      <a:pt x="9703" y="10461"/>
                    </a:lnTo>
                    <a:lnTo>
                      <a:pt x="19274" y="10225"/>
                    </a:lnTo>
                    <a:lnTo>
                      <a:pt x="949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14"/>
            <p:cNvSpPr/>
            <p:nvPr/>
          </p:nvSpPr>
          <p:spPr>
            <a:xfrm>
              <a:off x="8370237" y="528313"/>
              <a:ext cx="583667" cy="325190"/>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195709" y="530736"/>
              <a:ext cx="8758195" cy="31"/>
            </a:xfrm>
            <a:custGeom>
              <a:rect b="b" l="l" r="r" t="t"/>
              <a:pathLst>
                <a:path extrusionOk="0" fill="none" h="1" w="285539">
                  <a:moveTo>
                    <a:pt x="0" y="0"/>
                  </a:moveTo>
                  <a:lnTo>
                    <a:pt x="285538" y="0"/>
                  </a:lnTo>
                </a:path>
              </a:pathLst>
            </a:custGeom>
            <a:noFill/>
            <a:ln cap="flat" cmpd="sng" w="9525">
              <a:solidFill>
                <a:srgbClr val="171717"/>
              </a:solidFill>
              <a:prstDash val="solid"/>
              <a:miter lim="125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a:off x="195709" y="207663"/>
              <a:ext cx="499164" cy="645994"/>
            </a:xfrm>
            <a:custGeom>
              <a:rect b="b" l="l" r="r" t="t"/>
              <a:pathLst>
                <a:path extrusionOk="0" h="21061" w="16274">
                  <a:moveTo>
                    <a:pt x="0" y="0"/>
                  </a:moveTo>
                  <a:lnTo>
                    <a:pt x="0" y="21060"/>
                  </a:lnTo>
                  <a:lnTo>
                    <a:pt x="16273" y="21060"/>
                  </a:lnTo>
                  <a:lnTo>
                    <a:pt x="835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
            <p:cNvSpPr/>
            <p:nvPr/>
          </p:nvSpPr>
          <p:spPr>
            <a:xfrm>
              <a:off x="278126" y="284282"/>
              <a:ext cx="54198" cy="54229"/>
            </a:xfrm>
            <a:custGeom>
              <a:rect b="b" l="l" r="r" t="t"/>
              <a:pathLst>
                <a:path extrusionOk="0" h="1768" w="1767">
                  <a:moveTo>
                    <a:pt x="884" y="0"/>
                  </a:moveTo>
                  <a:cubicBezTo>
                    <a:pt x="397" y="0"/>
                    <a:pt x="0" y="398"/>
                    <a:pt x="0" y="885"/>
                  </a:cubicBezTo>
                  <a:cubicBezTo>
                    <a:pt x="0" y="1375"/>
                    <a:pt x="397" y="1768"/>
                    <a:pt x="884" y="1768"/>
                  </a:cubicBezTo>
                  <a:cubicBezTo>
                    <a:pt x="1375" y="1768"/>
                    <a:pt x="1767" y="1375"/>
                    <a:pt x="1767" y="885"/>
                  </a:cubicBezTo>
                  <a:cubicBezTo>
                    <a:pt x="1767" y="398"/>
                    <a:pt x="1375"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p:nvPr/>
          </p:nvSpPr>
          <p:spPr>
            <a:xfrm>
              <a:off x="285978" y="721519"/>
              <a:ext cx="54198" cy="54198"/>
            </a:xfrm>
            <a:custGeom>
              <a:rect b="b" l="l" r="r" t="t"/>
              <a:pathLst>
                <a:path extrusionOk="0" h="1767" w="1767">
                  <a:moveTo>
                    <a:pt x="884" y="1"/>
                  </a:moveTo>
                  <a:cubicBezTo>
                    <a:pt x="398" y="1"/>
                    <a:pt x="0" y="398"/>
                    <a:pt x="0" y="884"/>
                  </a:cubicBezTo>
                  <a:cubicBezTo>
                    <a:pt x="0" y="1376"/>
                    <a:pt x="398" y="1767"/>
                    <a:pt x="884" y="1767"/>
                  </a:cubicBezTo>
                  <a:cubicBezTo>
                    <a:pt x="1370" y="1767"/>
                    <a:pt x="1767" y="1376"/>
                    <a:pt x="1767" y="884"/>
                  </a:cubicBezTo>
                  <a:cubicBezTo>
                    <a:pt x="1767" y="398"/>
                    <a:pt x="1370" y="1"/>
                    <a:pt x="884" y="1"/>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4"/>
            <p:cNvSpPr/>
            <p:nvPr/>
          </p:nvSpPr>
          <p:spPr>
            <a:xfrm>
              <a:off x="482221" y="721519"/>
              <a:ext cx="54229" cy="54198"/>
            </a:xfrm>
            <a:custGeom>
              <a:rect b="b" l="l" r="r" t="t"/>
              <a:pathLst>
                <a:path extrusionOk="0" h="1767" w="1768">
                  <a:moveTo>
                    <a:pt x="884" y="1"/>
                  </a:moveTo>
                  <a:cubicBezTo>
                    <a:pt x="398" y="1"/>
                    <a:pt x="1" y="398"/>
                    <a:pt x="1" y="884"/>
                  </a:cubicBezTo>
                  <a:cubicBezTo>
                    <a:pt x="1" y="1376"/>
                    <a:pt x="398" y="1767"/>
                    <a:pt x="884" y="1767"/>
                  </a:cubicBezTo>
                  <a:cubicBezTo>
                    <a:pt x="1371" y="1767"/>
                    <a:pt x="1767" y="1376"/>
                    <a:pt x="1767" y="884"/>
                  </a:cubicBezTo>
                  <a:cubicBezTo>
                    <a:pt x="1767" y="398"/>
                    <a:pt x="1371" y="1"/>
                    <a:pt x="884" y="1"/>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4"/>
            <p:cNvSpPr/>
            <p:nvPr/>
          </p:nvSpPr>
          <p:spPr>
            <a:xfrm>
              <a:off x="195402" y="852675"/>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
            <p:cNvSpPr/>
            <p:nvPr/>
          </p:nvSpPr>
          <p:spPr>
            <a:xfrm>
              <a:off x="195402" y="852675"/>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 name="Google Shape;98;p14"/>
          <p:cNvSpPr txBox="1"/>
          <p:nvPr>
            <p:ph type="ctrTitle"/>
          </p:nvPr>
        </p:nvSpPr>
        <p:spPr>
          <a:xfrm>
            <a:off x="2335950" y="1329899"/>
            <a:ext cx="4776900" cy="17625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rgbClr val="191919"/>
              </a:buClr>
              <a:buSzPts val="5200"/>
              <a:buNone/>
              <a:defRPr sz="56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99" name="Google Shape;99;p14"/>
          <p:cNvSpPr txBox="1"/>
          <p:nvPr>
            <p:ph idx="1" type="subTitle"/>
          </p:nvPr>
        </p:nvSpPr>
        <p:spPr>
          <a:xfrm>
            <a:off x="2335950" y="3204066"/>
            <a:ext cx="4776900" cy="40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7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5_1">
    <p:spTree>
      <p:nvGrpSpPr>
        <p:cNvPr id="100" name="Shape 100"/>
        <p:cNvGrpSpPr/>
        <p:nvPr/>
      </p:nvGrpSpPr>
      <p:grpSpPr>
        <a:xfrm>
          <a:off x="0" y="0"/>
          <a:ext cx="0" cy="0"/>
          <a:chOff x="0" y="0"/>
          <a:chExt cx="0" cy="0"/>
        </a:xfrm>
      </p:grpSpPr>
      <p:grpSp>
        <p:nvGrpSpPr>
          <p:cNvPr id="101" name="Google Shape;101;p15"/>
          <p:cNvGrpSpPr/>
          <p:nvPr/>
        </p:nvGrpSpPr>
        <p:grpSpPr>
          <a:xfrm>
            <a:off x="189981" y="211718"/>
            <a:ext cx="8764105" cy="4767632"/>
            <a:chOff x="189981" y="211718"/>
            <a:chExt cx="8764105" cy="4767632"/>
          </a:xfrm>
        </p:grpSpPr>
        <p:sp>
          <p:nvSpPr>
            <p:cNvPr id="102" name="Google Shape;102;p15"/>
            <p:cNvSpPr/>
            <p:nvPr/>
          </p:nvSpPr>
          <p:spPr>
            <a:xfrm>
              <a:off x="340500" y="662650"/>
              <a:ext cx="8463000" cy="4316700"/>
            </a:xfrm>
            <a:prstGeom prst="roundRect">
              <a:avLst>
                <a:gd fmla="val 263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 name="Google Shape;103;p15"/>
            <p:cNvGrpSpPr/>
            <p:nvPr/>
          </p:nvGrpSpPr>
          <p:grpSpPr>
            <a:xfrm>
              <a:off x="189981" y="211718"/>
              <a:ext cx="8764105" cy="646560"/>
              <a:chOff x="210600" y="155425"/>
              <a:chExt cx="8672180" cy="639778"/>
            </a:xfrm>
          </p:grpSpPr>
          <p:sp>
            <p:nvSpPr>
              <p:cNvPr id="104" name="Google Shape;104;p15"/>
              <p:cNvSpPr/>
              <p:nvPr/>
            </p:nvSpPr>
            <p:spPr>
              <a:xfrm>
                <a:off x="210904" y="155550"/>
                <a:ext cx="8671819" cy="320404"/>
              </a:xfrm>
              <a:custGeom>
                <a:rect b="b" l="l" r="r" t="t"/>
                <a:pathLst>
                  <a:path extrusionOk="0" h="10550" w="285539">
                    <a:moveTo>
                      <a:pt x="0" y="0"/>
                    </a:moveTo>
                    <a:lnTo>
                      <a:pt x="0" y="10550"/>
                    </a:lnTo>
                    <a:lnTo>
                      <a:pt x="285538" y="10550"/>
                    </a:lnTo>
                    <a:lnTo>
                      <a:pt x="285538"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5"/>
              <p:cNvSpPr/>
              <p:nvPr/>
            </p:nvSpPr>
            <p:spPr>
              <a:xfrm>
                <a:off x="1145050" y="155425"/>
                <a:ext cx="25" cy="25"/>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5"/>
              <p:cNvSpPr/>
              <p:nvPr/>
            </p:nvSpPr>
            <p:spPr>
              <a:xfrm>
                <a:off x="1145050" y="155425"/>
                <a:ext cx="25" cy="25"/>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5"/>
              <p:cNvSpPr/>
              <p:nvPr/>
            </p:nvSpPr>
            <p:spPr>
              <a:xfrm>
                <a:off x="834001" y="155550"/>
                <a:ext cx="577759" cy="317701"/>
              </a:xfrm>
              <a:custGeom>
                <a:rect b="b" l="l" r="r" t="t"/>
                <a:pathLst>
                  <a:path extrusionOk="0" h="10461" w="19024">
                    <a:moveTo>
                      <a:pt x="0" y="0"/>
                    </a:moveTo>
                    <a:lnTo>
                      <a:pt x="9446" y="10460"/>
                    </a:lnTo>
                    <a:lnTo>
                      <a:pt x="19023"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5"/>
              <p:cNvSpPr/>
              <p:nvPr/>
            </p:nvSpPr>
            <p:spPr>
              <a:xfrm>
                <a:off x="256762" y="155550"/>
                <a:ext cx="577759" cy="317701"/>
              </a:xfrm>
              <a:custGeom>
                <a:rect b="b" l="l" r="r" t="t"/>
                <a:pathLst>
                  <a:path extrusionOk="0" h="10461" w="19024">
                    <a:moveTo>
                      <a:pt x="1" y="0"/>
                    </a:moveTo>
                    <a:lnTo>
                      <a:pt x="9446" y="10460"/>
                    </a:lnTo>
                    <a:lnTo>
                      <a:pt x="19024"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5"/>
              <p:cNvSpPr/>
              <p:nvPr/>
            </p:nvSpPr>
            <p:spPr>
              <a:xfrm>
                <a:off x="1411209" y="155550"/>
                <a:ext cx="577911" cy="317701"/>
              </a:xfrm>
              <a:custGeom>
                <a:rect b="b" l="l" r="r" t="t"/>
                <a:pathLst>
                  <a:path extrusionOk="0" h="10461" w="19029">
                    <a:moveTo>
                      <a:pt x="1" y="0"/>
                    </a:moveTo>
                    <a:lnTo>
                      <a:pt x="9446" y="10460"/>
                    </a:lnTo>
                    <a:lnTo>
                      <a:pt x="19029"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5"/>
              <p:cNvSpPr/>
              <p:nvPr/>
            </p:nvSpPr>
            <p:spPr>
              <a:xfrm>
                <a:off x="1988448" y="155550"/>
                <a:ext cx="577911" cy="317701"/>
              </a:xfrm>
              <a:custGeom>
                <a:rect b="b" l="l" r="r" t="t"/>
                <a:pathLst>
                  <a:path extrusionOk="0" h="10461" w="19029">
                    <a:moveTo>
                      <a:pt x="0" y="0"/>
                    </a:moveTo>
                    <a:lnTo>
                      <a:pt x="9452" y="10460"/>
                    </a:lnTo>
                    <a:lnTo>
                      <a:pt x="19028"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5"/>
              <p:cNvSpPr/>
              <p:nvPr/>
            </p:nvSpPr>
            <p:spPr>
              <a:xfrm>
                <a:off x="2565839" y="155550"/>
                <a:ext cx="577729" cy="317701"/>
              </a:xfrm>
              <a:custGeom>
                <a:rect b="b" l="l" r="r" t="t"/>
                <a:pathLst>
                  <a:path extrusionOk="0" h="10461" w="19023">
                    <a:moveTo>
                      <a:pt x="0" y="0"/>
                    </a:moveTo>
                    <a:lnTo>
                      <a:pt x="9447" y="10460"/>
                    </a:lnTo>
                    <a:lnTo>
                      <a:pt x="19023" y="1046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5"/>
              <p:cNvSpPr/>
              <p:nvPr/>
            </p:nvSpPr>
            <p:spPr>
              <a:xfrm>
                <a:off x="210916" y="473214"/>
                <a:ext cx="8671864" cy="321983"/>
              </a:xfrm>
              <a:custGeom>
                <a:rect b="b" l="l" r="r" t="t"/>
                <a:pathLst>
                  <a:path extrusionOk="0" h="10602" w="285423">
                    <a:moveTo>
                      <a:pt x="0" y="0"/>
                    </a:moveTo>
                    <a:lnTo>
                      <a:pt x="0" y="10601"/>
                    </a:lnTo>
                    <a:lnTo>
                      <a:pt x="285423" y="10601"/>
                    </a:lnTo>
                    <a:lnTo>
                      <a:pt x="28542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p:nvPr/>
            </p:nvSpPr>
            <p:spPr>
              <a:xfrm>
                <a:off x="210600" y="794197"/>
                <a:ext cx="30" cy="30"/>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5"/>
              <p:cNvSpPr/>
              <p:nvPr/>
            </p:nvSpPr>
            <p:spPr>
              <a:xfrm>
                <a:off x="210600" y="794197"/>
                <a:ext cx="30" cy="30"/>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5"/>
              <p:cNvSpPr/>
              <p:nvPr/>
            </p:nvSpPr>
            <p:spPr>
              <a:xfrm>
                <a:off x="834001" y="473219"/>
                <a:ext cx="577759" cy="321983"/>
              </a:xfrm>
              <a:custGeom>
                <a:rect b="b" l="l" r="r" t="t"/>
                <a:pathLst>
                  <a:path extrusionOk="0" h="10602" w="19024">
                    <a:moveTo>
                      <a:pt x="9446" y="0"/>
                    </a:moveTo>
                    <a:lnTo>
                      <a:pt x="0" y="10601"/>
                    </a:lnTo>
                    <a:lnTo>
                      <a:pt x="9504"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5"/>
              <p:cNvSpPr/>
              <p:nvPr/>
            </p:nvSpPr>
            <p:spPr>
              <a:xfrm>
                <a:off x="256762" y="473219"/>
                <a:ext cx="577759" cy="321983"/>
              </a:xfrm>
              <a:custGeom>
                <a:rect b="b" l="l" r="r" t="t"/>
                <a:pathLst>
                  <a:path extrusionOk="0" h="10602" w="19024">
                    <a:moveTo>
                      <a:pt x="9446" y="0"/>
                    </a:moveTo>
                    <a:lnTo>
                      <a:pt x="1" y="10601"/>
                    </a:lnTo>
                    <a:lnTo>
                      <a:pt x="9504" y="10601"/>
                    </a:lnTo>
                    <a:lnTo>
                      <a:pt x="1902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5"/>
              <p:cNvSpPr/>
              <p:nvPr/>
            </p:nvSpPr>
            <p:spPr>
              <a:xfrm>
                <a:off x="1411209" y="473219"/>
                <a:ext cx="577911" cy="321983"/>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5"/>
              <p:cNvSpPr/>
              <p:nvPr/>
            </p:nvSpPr>
            <p:spPr>
              <a:xfrm>
                <a:off x="1988448" y="473219"/>
                <a:ext cx="577911" cy="321983"/>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5"/>
              <p:cNvSpPr/>
              <p:nvPr/>
            </p:nvSpPr>
            <p:spPr>
              <a:xfrm>
                <a:off x="2565839" y="473219"/>
                <a:ext cx="577729" cy="321983"/>
              </a:xfrm>
              <a:custGeom>
                <a:rect b="b" l="l" r="r" t="t"/>
                <a:pathLst>
                  <a:path extrusionOk="0" h="10602" w="19023">
                    <a:moveTo>
                      <a:pt x="9447" y="0"/>
                    </a:moveTo>
                    <a:lnTo>
                      <a:pt x="0" y="10601"/>
                    </a:lnTo>
                    <a:lnTo>
                      <a:pt x="9503"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p:nvPr/>
            </p:nvSpPr>
            <p:spPr>
              <a:xfrm>
                <a:off x="3127042" y="155550"/>
                <a:ext cx="577880" cy="317549"/>
              </a:xfrm>
              <a:custGeom>
                <a:rect b="b" l="l" r="r" t="t"/>
                <a:pathLst>
                  <a:path extrusionOk="0" h="10456" w="19028">
                    <a:moveTo>
                      <a:pt x="1" y="0"/>
                    </a:moveTo>
                    <a:lnTo>
                      <a:pt x="9446" y="10455"/>
                    </a:lnTo>
                    <a:lnTo>
                      <a:pt x="19027"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5"/>
              <p:cNvSpPr/>
              <p:nvPr/>
            </p:nvSpPr>
            <p:spPr>
              <a:xfrm>
                <a:off x="3127042" y="473067"/>
                <a:ext cx="577880" cy="321983"/>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5"/>
              <p:cNvSpPr/>
              <p:nvPr/>
            </p:nvSpPr>
            <p:spPr>
              <a:xfrm>
                <a:off x="3705678" y="155550"/>
                <a:ext cx="577911" cy="317549"/>
              </a:xfrm>
              <a:custGeom>
                <a:rect b="b" l="l" r="r" t="t"/>
                <a:pathLst>
                  <a:path extrusionOk="0" h="10456" w="19029">
                    <a:moveTo>
                      <a:pt x="1" y="0"/>
                    </a:moveTo>
                    <a:lnTo>
                      <a:pt x="9446" y="10455"/>
                    </a:lnTo>
                    <a:lnTo>
                      <a:pt x="19029"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5"/>
              <p:cNvSpPr/>
              <p:nvPr/>
            </p:nvSpPr>
            <p:spPr>
              <a:xfrm>
                <a:off x="3705678" y="473067"/>
                <a:ext cx="577911" cy="321983"/>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5"/>
              <p:cNvSpPr/>
              <p:nvPr/>
            </p:nvSpPr>
            <p:spPr>
              <a:xfrm>
                <a:off x="4287988" y="155550"/>
                <a:ext cx="577911" cy="317701"/>
              </a:xfrm>
              <a:custGeom>
                <a:rect b="b" l="l" r="r" t="t"/>
                <a:pathLst>
                  <a:path extrusionOk="0" h="10461" w="19029">
                    <a:moveTo>
                      <a:pt x="0" y="0"/>
                    </a:moveTo>
                    <a:lnTo>
                      <a:pt x="9452" y="10460"/>
                    </a:lnTo>
                    <a:lnTo>
                      <a:pt x="19028" y="10460"/>
                    </a:lnTo>
                    <a:lnTo>
                      <a:pt x="9510"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5"/>
              <p:cNvSpPr/>
              <p:nvPr/>
            </p:nvSpPr>
            <p:spPr>
              <a:xfrm>
                <a:off x="4865409" y="155550"/>
                <a:ext cx="577698" cy="317701"/>
              </a:xfrm>
              <a:custGeom>
                <a:rect b="b" l="l" r="r" t="t"/>
                <a:pathLst>
                  <a:path extrusionOk="0" h="10461" w="19022">
                    <a:moveTo>
                      <a:pt x="0" y="0"/>
                    </a:moveTo>
                    <a:lnTo>
                      <a:pt x="9446" y="10460"/>
                    </a:lnTo>
                    <a:lnTo>
                      <a:pt x="19022" y="1046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5"/>
              <p:cNvSpPr/>
              <p:nvPr/>
            </p:nvSpPr>
            <p:spPr>
              <a:xfrm>
                <a:off x="4287988" y="473219"/>
                <a:ext cx="577911" cy="321983"/>
              </a:xfrm>
              <a:custGeom>
                <a:rect b="b" l="l" r="r" t="t"/>
                <a:pathLst>
                  <a:path extrusionOk="0" h="10602" w="19029">
                    <a:moveTo>
                      <a:pt x="9452" y="0"/>
                    </a:moveTo>
                    <a:lnTo>
                      <a:pt x="0" y="10601"/>
                    </a:lnTo>
                    <a:lnTo>
                      <a:pt x="9510"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5"/>
              <p:cNvSpPr/>
              <p:nvPr/>
            </p:nvSpPr>
            <p:spPr>
              <a:xfrm>
                <a:off x="4865409" y="473219"/>
                <a:ext cx="577698" cy="321983"/>
              </a:xfrm>
              <a:custGeom>
                <a:rect b="b" l="l" r="r" t="t"/>
                <a:pathLst>
                  <a:path extrusionOk="0" h="10602" w="19022">
                    <a:moveTo>
                      <a:pt x="9446" y="0"/>
                    </a:moveTo>
                    <a:lnTo>
                      <a:pt x="0" y="10601"/>
                    </a:lnTo>
                    <a:lnTo>
                      <a:pt x="9503"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5"/>
              <p:cNvSpPr/>
              <p:nvPr/>
            </p:nvSpPr>
            <p:spPr>
              <a:xfrm>
                <a:off x="5426582" y="155550"/>
                <a:ext cx="577880" cy="317549"/>
              </a:xfrm>
              <a:custGeom>
                <a:rect b="b" l="l" r="r" t="t"/>
                <a:pathLst>
                  <a:path extrusionOk="0" h="10456" w="19028">
                    <a:moveTo>
                      <a:pt x="0" y="0"/>
                    </a:moveTo>
                    <a:lnTo>
                      <a:pt x="9446" y="10455"/>
                    </a:lnTo>
                    <a:lnTo>
                      <a:pt x="19027"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5"/>
              <p:cNvSpPr/>
              <p:nvPr/>
            </p:nvSpPr>
            <p:spPr>
              <a:xfrm>
                <a:off x="5426582" y="473067"/>
                <a:ext cx="577880" cy="321983"/>
              </a:xfrm>
              <a:custGeom>
                <a:rect b="b" l="l" r="r" t="t"/>
                <a:pathLst>
                  <a:path extrusionOk="0" h="10602" w="19028">
                    <a:moveTo>
                      <a:pt x="9446" y="0"/>
                    </a:moveTo>
                    <a:lnTo>
                      <a:pt x="0"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5"/>
              <p:cNvSpPr/>
              <p:nvPr/>
            </p:nvSpPr>
            <p:spPr>
              <a:xfrm>
                <a:off x="6005218" y="155550"/>
                <a:ext cx="577911" cy="317549"/>
              </a:xfrm>
              <a:custGeom>
                <a:rect b="b" l="l" r="r" t="t"/>
                <a:pathLst>
                  <a:path extrusionOk="0" h="10456" w="19029">
                    <a:moveTo>
                      <a:pt x="1" y="0"/>
                    </a:moveTo>
                    <a:lnTo>
                      <a:pt x="9446"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5"/>
              <p:cNvSpPr/>
              <p:nvPr/>
            </p:nvSpPr>
            <p:spPr>
              <a:xfrm>
                <a:off x="6005218" y="473067"/>
                <a:ext cx="577911" cy="321983"/>
              </a:xfrm>
              <a:custGeom>
                <a:rect b="b" l="l" r="r" t="t"/>
                <a:pathLst>
                  <a:path extrusionOk="0" h="10602" w="19029">
                    <a:moveTo>
                      <a:pt x="9446" y="0"/>
                    </a:moveTo>
                    <a:lnTo>
                      <a:pt x="1"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5"/>
              <p:cNvSpPr/>
              <p:nvPr/>
            </p:nvSpPr>
            <p:spPr>
              <a:xfrm>
                <a:off x="6587711" y="155550"/>
                <a:ext cx="577698" cy="317701"/>
              </a:xfrm>
              <a:custGeom>
                <a:rect b="b" l="l" r="r" t="t"/>
                <a:pathLst>
                  <a:path extrusionOk="0" h="10461" w="19022">
                    <a:moveTo>
                      <a:pt x="0" y="0"/>
                    </a:moveTo>
                    <a:lnTo>
                      <a:pt x="9446" y="10460"/>
                    </a:lnTo>
                    <a:lnTo>
                      <a:pt x="19022"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5"/>
              <p:cNvSpPr/>
              <p:nvPr/>
            </p:nvSpPr>
            <p:spPr>
              <a:xfrm>
                <a:off x="7164919" y="155550"/>
                <a:ext cx="577880" cy="317701"/>
              </a:xfrm>
              <a:custGeom>
                <a:rect b="b" l="l" r="r" t="t"/>
                <a:pathLst>
                  <a:path extrusionOk="0" h="10461" w="19028">
                    <a:moveTo>
                      <a:pt x="1" y="0"/>
                    </a:moveTo>
                    <a:lnTo>
                      <a:pt x="9446" y="10460"/>
                    </a:lnTo>
                    <a:lnTo>
                      <a:pt x="19027"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5"/>
              <p:cNvSpPr/>
              <p:nvPr/>
            </p:nvSpPr>
            <p:spPr>
              <a:xfrm>
                <a:off x="6587711" y="473219"/>
                <a:ext cx="577698" cy="321983"/>
              </a:xfrm>
              <a:custGeom>
                <a:rect b="b" l="l" r="r" t="t"/>
                <a:pathLst>
                  <a:path extrusionOk="0" h="10602" w="19022">
                    <a:moveTo>
                      <a:pt x="9446" y="0"/>
                    </a:moveTo>
                    <a:lnTo>
                      <a:pt x="0" y="10601"/>
                    </a:lnTo>
                    <a:lnTo>
                      <a:pt x="9504"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5"/>
              <p:cNvSpPr/>
              <p:nvPr/>
            </p:nvSpPr>
            <p:spPr>
              <a:xfrm>
                <a:off x="7164919" y="473219"/>
                <a:ext cx="577880" cy="321983"/>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5"/>
              <p:cNvSpPr/>
              <p:nvPr/>
            </p:nvSpPr>
            <p:spPr>
              <a:xfrm>
                <a:off x="7726123" y="155550"/>
                <a:ext cx="577911" cy="317549"/>
              </a:xfrm>
              <a:custGeom>
                <a:rect b="b" l="l" r="r" t="t"/>
                <a:pathLst>
                  <a:path extrusionOk="0" h="10456" w="19029">
                    <a:moveTo>
                      <a:pt x="0" y="0"/>
                    </a:moveTo>
                    <a:lnTo>
                      <a:pt x="9451"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5"/>
              <p:cNvSpPr/>
              <p:nvPr/>
            </p:nvSpPr>
            <p:spPr>
              <a:xfrm>
                <a:off x="7726123" y="473067"/>
                <a:ext cx="577911" cy="321983"/>
              </a:xfrm>
              <a:custGeom>
                <a:rect b="b" l="l" r="r" t="t"/>
                <a:pathLst>
                  <a:path extrusionOk="0" h="10602" w="19029">
                    <a:moveTo>
                      <a:pt x="9451"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5"/>
              <p:cNvSpPr/>
              <p:nvPr/>
            </p:nvSpPr>
            <p:spPr>
              <a:xfrm>
                <a:off x="8301533" y="155550"/>
                <a:ext cx="577911" cy="317549"/>
              </a:xfrm>
              <a:custGeom>
                <a:rect b="b" l="l" r="r" t="t"/>
                <a:pathLst>
                  <a:path extrusionOk="0" h="10456" w="19029">
                    <a:moveTo>
                      <a:pt x="0" y="0"/>
                    </a:moveTo>
                    <a:lnTo>
                      <a:pt x="9452"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5"/>
              <p:cNvSpPr/>
              <p:nvPr/>
            </p:nvSpPr>
            <p:spPr>
              <a:xfrm>
                <a:off x="8301533" y="473067"/>
                <a:ext cx="577911" cy="321983"/>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5"/>
              <p:cNvSpPr/>
              <p:nvPr/>
            </p:nvSpPr>
            <p:spPr>
              <a:xfrm>
                <a:off x="210904" y="475436"/>
                <a:ext cx="8671819" cy="30"/>
              </a:xfrm>
              <a:custGeom>
                <a:rect b="b" l="l" r="r" t="t"/>
                <a:pathLst>
                  <a:path extrusionOk="0" fill="none" h="1" w="285539">
                    <a:moveTo>
                      <a:pt x="0" y="0"/>
                    </a:moveTo>
                    <a:lnTo>
                      <a:pt x="285538" y="0"/>
                    </a:lnTo>
                  </a:path>
                </a:pathLst>
              </a:custGeom>
              <a:noFill/>
              <a:ln cap="flat" cmpd="sng" w="9525">
                <a:solidFill>
                  <a:srgbClr val="171717"/>
                </a:solidFill>
                <a:prstDash val="solid"/>
                <a:miter lim="125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5"/>
              <p:cNvSpPr/>
              <p:nvPr/>
            </p:nvSpPr>
            <p:spPr>
              <a:xfrm>
                <a:off x="210904" y="155550"/>
                <a:ext cx="494241" cy="639653"/>
              </a:xfrm>
              <a:custGeom>
                <a:rect b="b" l="l" r="r" t="t"/>
                <a:pathLst>
                  <a:path extrusionOk="0" h="21062" w="16274">
                    <a:moveTo>
                      <a:pt x="0" y="0"/>
                    </a:moveTo>
                    <a:lnTo>
                      <a:pt x="0" y="21061"/>
                    </a:lnTo>
                    <a:lnTo>
                      <a:pt x="16273" y="21061"/>
                    </a:lnTo>
                    <a:lnTo>
                      <a:pt x="835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5"/>
              <p:cNvSpPr/>
              <p:nvPr/>
            </p:nvSpPr>
            <p:spPr>
              <a:xfrm>
                <a:off x="292507" y="231444"/>
                <a:ext cx="53664" cy="53664"/>
              </a:xfrm>
              <a:custGeom>
                <a:rect b="b" l="l" r="r" t="t"/>
                <a:pathLst>
                  <a:path extrusionOk="0" h="1767" w="1767">
                    <a:moveTo>
                      <a:pt x="884" y="0"/>
                    </a:moveTo>
                    <a:cubicBezTo>
                      <a:pt x="397" y="0"/>
                      <a:pt x="0" y="398"/>
                      <a:pt x="0" y="883"/>
                    </a:cubicBezTo>
                    <a:cubicBezTo>
                      <a:pt x="0" y="1375"/>
                      <a:pt x="397" y="1766"/>
                      <a:pt x="884" y="1766"/>
                    </a:cubicBezTo>
                    <a:cubicBezTo>
                      <a:pt x="1375" y="1766"/>
                      <a:pt x="1767" y="1375"/>
                      <a:pt x="1767" y="883"/>
                    </a:cubicBezTo>
                    <a:cubicBezTo>
                      <a:pt x="1767" y="398"/>
                      <a:pt x="1375"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5"/>
              <p:cNvSpPr/>
              <p:nvPr/>
            </p:nvSpPr>
            <p:spPr>
              <a:xfrm>
                <a:off x="300282" y="664366"/>
                <a:ext cx="53664" cy="53664"/>
              </a:xfrm>
              <a:custGeom>
                <a:rect b="b" l="l" r="r" t="t"/>
                <a:pathLst>
                  <a:path extrusionOk="0" h="1767" w="1767">
                    <a:moveTo>
                      <a:pt x="884" y="0"/>
                    </a:moveTo>
                    <a:cubicBezTo>
                      <a:pt x="398" y="0"/>
                      <a:pt x="0" y="397"/>
                      <a:pt x="0" y="884"/>
                    </a:cubicBezTo>
                    <a:cubicBezTo>
                      <a:pt x="0" y="1374"/>
                      <a:pt x="398" y="1767"/>
                      <a:pt x="884" y="1767"/>
                    </a:cubicBezTo>
                    <a:cubicBezTo>
                      <a:pt x="1370" y="1767"/>
                      <a:pt x="1767" y="1374"/>
                      <a:pt x="1767" y="884"/>
                    </a:cubicBezTo>
                    <a:cubicBezTo>
                      <a:pt x="1767" y="397"/>
                      <a:pt x="1370"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5"/>
              <p:cNvSpPr/>
              <p:nvPr/>
            </p:nvSpPr>
            <p:spPr>
              <a:xfrm>
                <a:off x="494588" y="664366"/>
                <a:ext cx="53694" cy="53664"/>
              </a:xfrm>
              <a:custGeom>
                <a:rect b="b" l="l" r="r" t="t"/>
                <a:pathLst>
                  <a:path extrusionOk="0" h="1767" w="1768">
                    <a:moveTo>
                      <a:pt x="884" y="0"/>
                    </a:moveTo>
                    <a:cubicBezTo>
                      <a:pt x="398" y="0"/>
                      <a:pt x="1" y="397"/>
                      <a:pt x="1" y="884"/>
                    </a:cubicBezTo>
                    <a:cubicBezTo>
                      <a:pt x="1" y="1374"/>
                      <a:pt x="398" y="1767"/>
                      <a:pt x="884" y="1767"/>
                    </a:cubicBezTo>
                    <a:cubicBezTo>
                      <a:pt x="1371" y="1767"/>
                      <a:pt x="1767" y="1374"/>
                      <a:pt x="1767" y="884"/>
                    </a:cubicBezTo>
                    <a:cubicBezTo>
                      <a:pt x="1767" y="397"/>
                      <a:pt x="1371"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5" name="Google Shape;145;p15"/>
          <p:cNvSpPr txBox="1"/>
          <p:nvPr>
            <p:ph type="title"/>
          </p:nvPr>
        </p:nvSpPr>
        <p:spPr>
          <a:xfrm>
            <a:off x="720000" y="1039716"/>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i="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46" name="Google Shape;146;p15"/>
          <p:cNvSpPr txBox="1"/>
          <p:nvPr>
            <p:ph idx="2" type="title"/>
          </p:nvPr>
        </p:nvSpPr>
        <p:spPr>
          <a:xfrm>
            <a:off x="1680475" y="1695750"/>
            <a:ext cx="2644200" cy="47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47" name="Google Shape;147;p15"/>
          <p:cNvSpPr txBox="1"/>
          <p:nvPr>
            <p:ph idx="1" type="subTitle"/>
          </p:nvPr>
        </p:nvSpPr>
        <p:spPr>
          <a:xfrm>
            <a:off x="1680475" y="2170650"/>
            <a:ext cx="2644200" cy="63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8" name="Google Shape;148;p15"/>
          <p:cNvSpPr txBox="1"/>
          <p:nvPr>
            <p:ph idx="3" type="title"/>
          </p:nvPr>
        </p:nvSpPr>
        <p:spPr>
          <a:xfrm>
            <a:off x="4819325" y="1695750"/>
            <a:ext cx="2644200" cy="47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49" name="Google Shape;149;p15"/>
          <p:cNvSpPr txBox="1"/>
          <p:nvPr>
            <p:ph idx="4" type="subTitle"/>
          </p:nvPr>
        </p:nvSpPr>
        <p:spPr>
          <a:xfrm>
            <a:off x="4819325" y="2170650"/>
            <a:ext cx="2644200" cy="63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16"/>
          <p:cNvGrpSpPr/>
          <p:nvPr/>
        </p:nvGrpSpPr>
        <p:grpSpPr>
          <a:xfrm>
            <a:off x="187918" y="-4998"/>
            <a:ext cx="8768329" cy="4984348"/>
            <a:chOff x="187918" y="-4998"/>
            <a:chExt cx="8768329" cy="4984348"/>
          </a:xfrm>
        </p:grpSpPr>
        <p:sp>
          <p:nvSpPr>
            <p:cNvPr id="152" name="Google Shape;152;p16"/>
            <p:cNvSpPr/>
            <p:nvPr/>
          </p:nvSpPr>
          <p:spPr>
            <a:xfrm>
              <a:off x="340500" y="662650"/>
              <a:ext cx="8463000" cy="4316700"/>
            </a:xfrm>
            <a:prstGeom prst="roundRect">
              <a:avLst>
                <a:gd fmla="val 263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6"/>
            <p:cNvSpPr/>
            <p:nvPr/>
          </p:nvSpPr>
          <p:spPr>
            <a:xfrm>
              <a:off x="195402" y="207509"/>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6"/>
            <p:cNvSpPr/>
            <p:nvPr/>
          </p:nvSpPr>
          <p:spPr>
            <a:xfrm>
              <a:off x="195402" y="207509"/>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6"/>
            <p:cNvSpPr/>
            <p:nvPr/>
          </p:nvSpPr>
          <p:spPr>
            <a:xfrm>
              <a:off x="195709" y="528466"/>
              <a:ext cx="8754637" cy="325190"/>
            </a:xfrm>
            <a:custGeom>
              <a:rect b="b" l="l" r="r" t="t"/>
              <a:pathLst>
                <a:path extrusionOk="0" h="10602" w="285423">
                  <a:moveTo>
                    <a:pt x="0" y="0"/>
                  </a:moveTo>
                  <a:lnTo>
                    <a:pt x="0" y="10601"/>
                  </a:lnTo>
                  <a:lnTo>
                    <a:pt x="285423" y="10601"/>
                  </a:lnTo>
                  <a:lnTo>
                    <a:pt x="28542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6"/>
            <p:cNvSpPr/>
            <p:nvPr/>
          </p:nvSpPr>
          <p:spPr>
            <a:xfrm>
              <a:off x="825017" y="528466"/>
              <a:ext cx="583514" cy="325190"/>
            </a:xfrm>
            <a:custGeom>
              <a:rect b="b" l="l" r="r" t="t"/>
              <a:pathLst>
                <a:path extrusionOk="0" h="10602" w="19024">
                  <a:moveTo>
                    <a:pt x="9446" y="0"/>
                  </a:moveTo>
                  <a:lnTo>
                    <a:pt x="0" y="10601"/>
                  </a:lnTo>
                  <a:lnTo>
                    <a:pt x="9504"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6"/>
            <p:cNvSpPr/>
            <p:nvPr/>
          </p:nvSpPr>
          <p:spPr>
            <a:xfrm>
              <a:off x="242025" y="528466"/>
              <a:ext cx="583514" cy="325190"/>
            </a:xfrm>
            <a:custGeom>
              <a:rect b="b" l="l" r="r" t="t"/>
              <a:pathLst>
                <a:path extrusionOk="0" h="10602" w="19024">
                  <a:moveTo>
                    <a:pt x="9446" y="0"/>
                  </a:moveTo>
                  <a:lnTo>
                    <a:pt x="1" y="10601"/>
                  </a:lnTo>
                  <a:lnTo>
                    <a:pt x="9504" y="10601"/>
                  </a:lnTo>
                  <a:lnTo>
                    <a:pt x="1902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6"/>
            <p:cNvSpPr/>
            <p:nvPr/>
          </p:nvSpPr>
          <p:spPr>
            <a:xfrm>
              <a:off x="1407978" y="528466"/>
              <a:ext cx="583667" cy="325190"/>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6"/>
            <p:cNvSpPr/>
            <p:nvPr/>
          </p:nvSpPr>
          <p:spPr>
            <a:xfrm>
              <a:off x="1990970" y="528466"/>
              <a:ext cx="583667" cy="325190"/>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6"/>
            <p:cNvSpPr/>
            <p:nvPr/>
          </p:nvSpPr>
          <p:spPr>
            <a:xfrm>
              <a:off x="2574116" y="528466"/>
              <a:ext cx="583483" cy="325190"/>
            </a:xfrm>
            <a:custGeom>
              <a:rect b="b" l="l" r="r" t="t"/>
              <a:pathLst>
                <a:path extrusionOk="0" h="10602" w="19023">
                  <a:moveTo>
                    <a:pt x="9447" y="0"/>
                  </a:moveTo>
                  <a:lnTo>
                    <a:pt x="0" y="10601"/>
                  </a:lnTo>
                  <a:lnTo>
                    <a:pt x="9503"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6"/>
            <p:cNvSpPr/>
            <p:nvPr/>
          </p:nvSpPr>
          <p:spPr>
            <a:xfrm>
              <a:off x="3140913" y="528313"/>
              <a:ext cx="583636" cy="325190"/>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6"/>
            <p:cNvSpPr/>
            <p:nvPr/>
          </p:nvSpPr>
          <p:spPr>
            <a:xfrm>
              <a:off x="3725316" y="528313"/>
              <a:ext cx="583667" cy="325190"/>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6"/>
            <p:cNvSpPr/>
            <p:nvPr/>
          </p:nvSpPr>
          <p:spPr>
            <a:xfrm>
              <a:off x="4313431" y="528466"/>
              <a:ext cx="583667" cy="325190"/>
            </a:xfrm>
            <a:custGeom>
              <a:rect b="b" l="l" r="r" t="t"/>
              <a:pathLst>
                <a:path extrusionOk="0" h="10602" w="19029">
                  <a:moveTo>
                    <a:pt x="9452" y="0"/>
                  </a:moveTo>
                  <a:lnTo>
                    <a:pt x="0" y="10601"/>
                  </a:lnTo>
                  <a:lnTo>
                    <a:pt x="9510"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6"/>
            <p:cNvSpPr/>
            <p:nvPr/>
          </p:nvSpPr>
          <p:spPr>
            <a:xfrm>
              <a:off x="4896607" y="528466"/>
              <a:ext cx="583452" cy="325190"/>
            </a:xfrm>
            <a:custGeom>
              <a:rect b="b" l="l" r="r" t="t"/>
              <a:pathLst>
                <a:path extrusionOk="0" h="10602" w="19022">
                  <a:moveTo>
                    <a:pt x="9446" y="0"/>
                  </a:moveTo>
                  <a:lnTo>
                    <a:pt x="0" y="10601"/>
                  </a:lnTo>
                  <a:lnTo>
                    <a:pt x="9503"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6"/>
            <p:cNvSpPr/>
            <p:nvPr/>
          </p:nvSpPr>
          <p:spPr>
            <a:xfrm>
              <a:off x="5463374" y="528313"/>
              <a:ext cx="583636" cy="325190"/>
            </a:xfrm>
            <a:custGeom>
              <a:rect b="b" l="l" r="r" t="t"/>
              <a:pathLst>
                <a:path extrusionOk="0" h="10602" w="19028">
                  <a:moveTo>
                    <a:pt x="9446" y="0"/>
                  </a:moveTo>
                  <a:lnTo>
                    <a:pt x="0"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6"/>
            <p:cNvSpPr/>
            <p:nvPr/>
          </p:nvSpPr>
          <p:spPr>
            <a:xfrm>
              <a:off x="6047777" y="528313"/>
              <a:ext cx="583667" cy="325190"/>
            </a:xfrm>
            <a:custGeom>
              <a:rect b="b" l="l" r="r" t="t"/>
              <a:pathLst>
                <a:path extrusionOk="0" h="10602" w="19029">
                  <a:moveTo>
                    <a:pt x="9446" y="0"/>
                  </a:moveTo>
                  <a:lnTo>
                    <a:pt x="1"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6"/>
            <p:cNvSpPr/>
            <p:nvPr/>
          </p:nvSpPr>
          <p:spPr>
            <a:xfrm>
              <a:off x="6636075" y="528466"/>
              <a:ext cx="583452" cy="325190"/>
            </a:xfrm>
            <a:custGeom>
              <a:rect b="b" l="l" r="r" t="t"/>
              <a:pathLst>
                <a:path extrusionOk="0" h="10602" w="19022">
                  <a:moveTo>
                    <a:pt x="9446" y="0"/>
                  </a:moveTo>
                  <a:lnTo>
                    <a:pt x="0" y="10601"/>
                  </a:lnTo>
                  <a:lnTo>
                    <a:pt x="9504"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6"/>
            <p:cNvSpPr/>
            <p:nvPr/>
          </p:nvSpPr>
          <p:spPr>
            <a:xfrm>
              <a:off x="7219037" y="528466"/>
              <a:ext cx="583636" cy="325190"/>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6"/>
            <p:cNvSpPr/>
            <p:nvPr/>
          </p:nvSpPr>
          <p:spPr>
            <a:xfrm>
              <a:off x="7785834" y="528313"/>
              <a:ext cx="583667" cy="325190"/>
            </a:xfrm>
            <a:custGeom>
              <a:rect b="b" l="l" r="r" t="t"/>
              <a:pathLst>
                <a:path extrusionOk="0" h="10602" w="19029">
                  <a:moveTo>
                    <a:pt x="9451"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0" name="Google Shape;170;p16"/>
            <p:cNvGrpSpPr/>
            <p:nvPr/>
          </p:nvGrpSpPr>
          <p:grpSpPr>
            <a:xfrm rot="29908">
              <a:off x="190089" y="33114"/>
              <a:ext cx="8763986" cy="537311"/>
              <a:chOff x="190096" y="10"/>
              <a:chExt cx="8763655" cy="537290"/>
            </a:xfrm>
          </p:grpSpPr>
          <p:sp>
            <p:nvSpPr>
              <p:cNvPr id="171" name="Google Shape;171;p16"/>
              <p:cNvSpPr/>
              <p:nvPr/>
            </p:nvSpPr>
            <p:spPr>
              <a:xfrm>
                <a:off x="190096" y="10"/>
                <a:ext cx="8763655" cy="537290"/>
              </a:xfrm>
              <a:custGeom>
                <a:rect b="b" l="l" r="r" t="t"/>
                <a:pathLst>
                  <a:path extrusionOk="0" h="17517" w="285717">
                    <a:moveTo>
                      <a:pt x="285455" y="1"/>
                    </a:moveTo>
                    <a:lnTo>
                      <a:pt x="0" y="6974"/>
                    </a:lnTo>
                    <a:lnTo>
                      <a:pt x="262" y="17517"/>
                    </a:lnTo>
                    <a:lnTo>
                      <a:pt x="285716" y="10544"/>
                    </a:lnTo>
                    <a:lnTo>
                      <a:pt x="285455"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6"/>
              <p:cNvSpPr/>
              <p:nvPr/>
            </p:nvSpPr>
            <p:spPr>
              <a:xfrm>
                <a:off x="819250" y="191467"/>
                <a:ext cx="591335" cy="320681"/>
              </a:xfrm>
              <a:custGeom>
                <a:rect b="b" l="l" r="r" t="t"/>
                <a:pathLst>
                  <a:path extrusionOk="0" h="10455" w="19279">
                    <a:moveTo>
                      <a:pt x="9503" y="0"/>
                    </a:moveTo>
                    <a:lnTo>
                      <a:pt x="0" y="230"/>
                    </a:lnTo>
                    <a:lnTo>
                      <a:pt x="9703" y="10454"/>
                    </a:lnTo>
                    <a:lnTo>
                      <a:pt x="19279" y="1022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6"/>
              <p:cNvSpPr/>
              <p:nvPr/>
            </p:nvSpPr>
            <p:spPr>
              <a:xfrm>
                <a:off x="236411" y="205730"/>
                <a:ext cx="591366" cy="320681"/>
              </a:xfrm>
              <a:custGeom>
                <a:rect b="b" l="l" r="r" t="t"/>
                <a:pathLst>
                  <a:path extrusionOk="0" h="10455" w="19280">
                    <a:moveTo>
                      <a:pt x="9504" y="1"/>
                    </a:moveTo>
                    <a:lnTo>
                      <a:pt x="1" y="230"/>
                    </a:lnTo>
                    <a:lnTo>
                      <a:pt x="9703" y="10455"/>
                    </a:lnTo>
                    <a:lnTo>
                      <a:pt x="19279" y="10220"/>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6"/>
              <p:cNvSpPr/>
              <p:nvPr/>
            </p:nvSpPr>
            <p:spPr>
              <a:xfrm>
                <a:off x="1402212" y="177174"/>
                <a:ext cx="591212" cy="320681"/>
              </a:xfrm>
              <a:custGeom>
                <a:rect b="b" l="l" r="r" t="t"/>
                <a:pathLst>
                  <a:path extrusionOk="0" h="10455" w="19275">
                    <a:moveTo>
                      <a:pt x="9499" y="1"/>
                    </a:moveTo>
                    <a:lnTo>
                      <a:pt x="1" y="230"/>
                    </a:lnTo>
                    <a:lnTo>
                      <a:pt x="9697" y="10455"/>
                    </a:lnTo>
                    <a:lnTo>
                      <a:pt x="19274" y="10225"/>
                    </a:lnTo>
                    <a:lnTo>
                      <a:pt x="949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6"/>
              <p:cNvSpPr/>
              <p:nvPr/>
            </p:nvSpPr>
            <p:spPr>
              <a:xfrm>
                <a:off x="1985051" y="162911"/>
                <a:ext cx="591212" cy="320865"/>
              </a:xfrm>
              <a:custGeom>
                <a:rect b="b" l="l" r="r" t="t"/>
                <a:pathLst>
                  <a:path extrusionOk="0" h="10461" w="19275">
                    <a:moveTo>
                      <a:pt x="9499" y="0"/>
                    </a:moveTo>
                    <a:lnTo>
                      <a:pt x="0" y="236"/>
                    </a:lnTo>
                    <a:lnTo>
                      <a:pt x="9697" y="10461"/>
                    </a:lnTo>
                    <a:lnTo>
                      <a:pt x="19274" y="10225"/>
                    </a:lnTo>
                    <a:lnTo>
                      <a:pt x="949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6"/>
              <p:cNvSpPr/>
              <p:nvPr/>
            </p:nvSpPr>
            <p:spPr>
              <a:xfrm>
                <a:off x="2567859" y="148618"/>
                <a:ext cx="591182" cy="320896"/>
              </a:xfrm>
              <a:custGeom>
                <a:rect b="b" l="l" r="r" t="t"/>
                <a:pathLst>
                  <a:path extrusionOk="0" h="10462" w="19274">
                    <a:moveTo>
                      <a:pt x="9499" y="1"/>
                    </a:moveTo>
                    <a:lnTo>
                      <a:pt x="1" y="237"/>
                    </a:lnTo>
                    <a:lnTo>
                      <a:pt x="9702" y="10461"/>
                    </a:lnTo>
                    <a:lnTo>
                      <a:pt x="19273" y="10225"/>
                    </a:lnTo>
                    <a:lnTo>
                      <a:pt x="949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6"/>
              <p:cNvSpPr/>
              <p:nvPr/>
            </p:nvSpPr>
            <p:spPr>
              <a:xfrm>
                <a:off x="3134503" y="134846"/>
                <a:ext cx="591366" cy="320681"/>
              </a:xfrm>
              <a:custGeom>
                <a:rect b="b" l="l" r="r" t="t"/>
                <a:pathLst>
                  <a:path extrusionOk="0" h="10455" w="19280">
                    <a:moveTo>
                      <a:pt x="9504" y="1"/>
                    </a:moveTo>
                    <a:lnTo>
                      <a:pt x="0" y="230"/>
                    </a:lnTo>
                    <a:lnTo>
                      <a:pt x="9702" y="10455"/>
                    </a:lnTo>
                    <a:lnTo>
                      <a:pt x="19279" y="10220"/>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6"/>
              <p:cNvSpPr/>
              <p:nvPr/>
            </p:nvSpPr>
            <p:spPr>
              <a:xfrm>
                <a:off x="3718752" y="120583"/>
                <a:ext cx="591366" cy="320712"/>
              </a:xfrm>
              <a:custGeom>
                <a:rect b="b" l="l" r="r" t="t"/>
                <a:pathLst>
                  <a:path extrusionOk="0" h="10456" w="19280">
                    <a:moveTo>
                      <a:pt x="9504" y="0"/>
                    </a:moveTo>
                    <a:lnTo>
                      <a:pt x="0" y="231"/>
                    </a:lnTo>
                    <a:lnTo>
                      <a:pt x="9703" y="10456"/>
                    </a:lnTo>
                    <a:lnTo>
                      <a:pt x="19279" y="1022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6"/>
              <p:cNvSpPr/>
              <p:nvPr/>
            </p:nvSpPr>
            <p:spPr>
              <a:xfrm>
                <a:off x="4306867" y="106290"/>
                <a:ext cx="591182" cy="320742"/>
              </a:xfrm>
              <a:custGeom>
                <a:rect b="b" l="l" r="r" t="t"/>
                <a:pathLst>
                  <a:path extrusionOk="0" h="10457" w="19274">
                    <a:moveTo>
                      <a:pt x="9498" y="1"/>
                    </a:moveTo>
                    <a:lnTo>
                      <a:pt x="1" y="232"/>
                    </a:lnTo>
                    <a:lnTo>
                      <a:pt x="9697" y="10456"/>
                    </a:lnTo>
                    <a:lnTo>
                      <a:pt x="19273" y="10220"/>
                    </a:lnTo>
                    <a:lnTo>
                      <a:pt x="9498"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6"/>
              <p:cNvSpPr/>
              <p:nvPr/>
            </p:nvSpPr>
            <p:spPr>
              <a:xfrm>
                <a:off x="4889675" y="92058"/>
                <a:ext cx="591212" cy="320681"/>
              </a:xfrm>
              <a:custGeom>
                <a:rect b="b" l="l" r="r" t="t"/>
                <a:pathLst>
                  <a:path extrusionOk="0" h="10455" w="19275">
                    <a:moveTo>
                      <a:pt x="9499" y="1"/>
                    </a:moveTo>
                    <a:lnTo>
                      <a:pt x="0" y="230"/>
                    </a:lnTo>
                    <a:lnTo>
                      <a:pt x="9698" y="10455"/>
                    </a:lnTo>
                    <a:lnTo>
                      <a:pt x="19274" y="10219"/>
                    </a:lnTo>
                    <a:lnTo>
                      <a:pt x="949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6"/>
              <p:cNvSpPr/>
              <p:nvPr/>
            </p:nvSpPr>
            <p:spPr>
              <a:xfrm>
                <a:off x="5456288" y="78102"/>
                <a:ext cx="591366" cy="320681"/>
              </a:xfrm>
              <a:custGeom>
                <a:rect b="b" l="l" r="r" t="t"/>
                <a:pathLst>
                  <a:path extrusionOk="0" h="10455" w="19280">
                    <a:moveTo>
                      <a:pt x="9504" y="0"/>
                    </a:moveTo>
                    <a:lnTo>
                      <a:pt x="1" y="230"/>
                    </a:lnTo>
                    <a:lnTo>
                      <a:pt x="9703" y="10454"/>
                    </a:lnTo>
                    <a:lnTo>
                      <a:pt x="19279" y="1022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6"/>
              <p:cNvSpPr/>
              <p:nvPr/>
            </p:nvSpPr>
            <p:spPr>
              <a:xfrm>
                <a:off x="6040569" y="63809"/>
                <a:ext cx="591182" cy="320742"/>
              </a:xfrm>
              <a:custGeom>
                <a:rect b="b" l="l" r="r" t="t"/>
                <a:pathLst>
                  <a:path extrusionOk="0" h="10457" w="19274">
                    <a:moveTo>
                      <a:pt x="9504" y="1"/>
                    </a:moveTo>
                    <a:lnTo>
                      <a:pt x="1" y="232"/>
                    </a:lnTo>
                    <a:lnTo>
                      <a:pt x="9702" y="10456"/>
                    </a:lnTo>
                    <a:lnTo>
                      <a:pt x="19273" y="10225"/>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6"/>
              <p:cNvSpPr/>
              <p:nvPr/>
            </p:nvSpPr>
            <p:spPr>
              <a:xfrm>
                <a:off x="6628530" y="49546"/>
                <a:ext cx="591366" cy="320712"/>
              </a:xfrm>
              <a:custGeom>
                <a:rect b="b" l="l" r="r" t="t"/>
                <a:pathLst>
                  <a:path extrusionOk="0" h="10456" w="19280">
                    <a:moveTo>
                      <a:pt x="9504" y="0"/>
                    </a:moveTo>
                    <a:lnTo>
                      <a:pt x="0" y="231"/>
                    </a:lnTo>
                    <a:lnTo>
                      <a:pt x="9702" y="10456"/>
                    </a:lnTo>
                    <a:lnTo>
                      <a:pt x="19279" y="1022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6"/>
              <p:cNvSpPr/>
              <p:nvPr/>
            </p:nvSpPr>
            <p:spPr>
              <a:xfrm>
                <a:off x="7211491" y="35314"/>
                <a:ext cx="591182" cy="320681"/>
              </a:xfrm>
              <a:custGeom>
                <a:rect b="b" l="l" r="r" t="t"/>
                <a:pathLst>
                  <a:path extrusionOk="0" h="10455" w="19274">
                    <a:moveTo>
                      <a:pt x="9499" y="0"/>
                    </a:moveTo>
                    <a:lnTo>
                      <a:pt x="1" y="230"/>
                    </a:lnTo>
                    <a:lnTo>
                      <a:pt x="9697" y="10454"/>
                    </a:lnTo>
                    <a:lnTo>
                      <a:pt x="19273" y="10225"/>
                    </a:lnTo>
                    <a:lnTo>
                      <a:pt x="949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6"/>
              <p:cNvSpPr/>
              <p:nvPr/>
            </p:nvSpPr>
            <p:spPr>
              <a:xfrm>
                <a:off x="7778135" y="21327"/>
                <a:ext cx="591151" cy="320896"/>
              </a:xfrm>
              <a:custGeom>
                <a:rect b="b" l="l" r="r" t="t"/>
                <a:pathLst>
                  <a:path extrusionOk="0" h="10462" w="19273">
                    <a:moveTo>
                      <a:pt x="9504" y="1"/>
                    </a:moveTo>
                    <a:lnTo>
                      <a:pt x="0" y="237"/>
                    </a:lnTo>
                    <a:lnTo>
                      <a:pt x="9702" y="10461"/>
                    </a:lnTo>
                    <a:lnTo>
                      <a:pt x="19273" y="10225"/>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6"/>
              <p:cNvSpPr/>
              <p:nvPr/>
            </p:nvSpPr>
            <p:spPr>
              <a:xfrm>
                <a:off x="8362385" y="7064"/>
                <a:ext cx="591212" cy="320865"/>
              </a:xfrm>
              <a:custGeom>
                <a:rect b="b" l="l" r="r" t="t"/>
                <a:pathLst>
                  <a:path extrusionOk="0" h="10461" w="19275">
                    <a:moveTo>
                      <a:pt x="9499" y="0"/>
                    </a:moveTo>
                    <a:lnTo>
                      <a:pt x="0" y="236"/>
                    </a:lnTo>
                    <a:lnTo>
                      <a:pt x="9703" y="10461"/>
                    </a:lnTo>
                    <a:lnTo>
                      <a:pt x="19274" y="10225"/>
                    </a:lnTo>
                    <a:lnTo>
                      <a:pt x="949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 name="Google Shape;187;p16"/>
            <p:cNvSpPr/>
            <p:nvPr/>
          </p:nvSpPr>
          <p:spPr>
            <a:xfrm>
              <a:off x="8370237" y="528313"/>
              <a:ext cx="583667" cy="325190"/>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6"/>
            <p:cNvSpPr/>
            <p:nvPr/>
          </p:nvSpPr>
          <p:spPr>
            <a:xfrm>
              <a:off x="195709" y="530736"/>
              <a:ext cx="8758195" cy="31"/>
            </a:xfrm>
            <a:custGeom>
              <a:rect b="b" l="l" r="r" t="t"/>
              <a:pathLst>
                <a:path extrusionOk="0" fill="none" h="1" w="285539">
                  <a:moveTo>
                    <a:pt x="0" y="0"/>
                  </a:moveTo>
                  <a:lnTo>
                    <a:pt x="285538" y="0"/>
                  </a:lnTo>
                </a:path>
              </a:pathLst>
            </a:custGeom>
            <a:noFill/>
            <a:ln cap="flat" cmpd="sng" w="9525">
              <a:solidFill>
                <a:srgbClr val="171717"/>
              </a:solidFill>
              <a:prstDash val="solid"/>
              <a:miter lim="125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6"/>
            <p:cNvSpPr/>
            <p:nvPr/>
          </p:nvSpPr>
          <p:spPr>
            <a:xfrm>
              <a:off x="195709" y="207663"/>
              <a:ext cx="499164" cy="645994"/>
            </a:xfrm>
            <a:custGeom>
              <a:rect b="b" l="l" r="r" t="t"/>
              <a:pathLst>
                <a:path extrusionOk="0" h="21061" w="16274">
                  <a:moveTo>
                    <a:pt x="0" y="0"/>
                  </a:moveTo>
                  <a:lnTo>
                    <a:pt x="0" y="21060"/>
                  </a:lnTo>
                  <a:lnTo>
                    <a:pt x="16273" y="21060"/>
                  </a:lnTo>
                  <a:lnTo>
                    <a:pt x="835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6"/>
            <p:cNvSpPr/>
            <p:nvPr/>
          </p:nvSpPr>
          <p:spPr>
            <a:xfrm>
              <a:off x="278126" y="284282"/>
              <a:ext cx="54198" cy="54229"/>
            </a:xfrm>
            <a:custGeom>
              <a:rect b="b" l="l" r="r" t="t"/>
              <a:pathLst>
                <a:path extrusionOk="0" h="1768" w="1767">
                  <a:moveTo>
                    <a:pt x="884" y="0"/>
                  </a:moveTo>
                  <a:cubicBezTo>
                    <a:pt x="397" y="0"/>
                    <a:pt x="0" y="398"/>
                    <a:pt x="0" y="885"/>
                  </a:cubicBezTo>
                  <a:cubicBezTo>
                    <a:pt x="0" y="1375"/>
                    <a:pt x="397" y="1768"/>
                    <a:pt x="884" y="1768"/>
                  </a:cubicBezTo>
                  <a:cubicBezTo>
                    <a:pt x="1375" y="1768"/>
                    <a:pt x="1767" y="1375"/>
                    <a:pt x="1767" y="885"/>
                  </a:cubicBezTo>
                  <a:cubicBezTo>
                    <a:pt x="1767" y="398"/>
                    <a:pt x="1375"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6"/>
            <p:cNvSpPr/>
            <p:nvPr/>
          </p:nvSpPr>
          <p:spPr>
            <a:xfrm>
              <a:off x="285978" y="721519"/>
              <a:ext cx="54198" cy="54198"/>
            </a:xfrm>
            <a:custGeom>
              <a:rect b="b" l="l" r="r" t="t"/>
              <a:pathLst>
                <a:path extrusionOk="0" h="1767" w="1767">
                  <a:moveTo>
                    <a:pt x="884" y="1"/>
                  </a:moveTo>
                  <a:cubicBezTo>
                    <a:pt x="398" y="1"/>
                    <a:pt x="0" y="398"/>
                    <a:pt x="0" y="884"/>
                  </a:cubicBezTo>
                  <a:cubicBezTo>
                    <a:pt x="0" y="1376"/>
                    <a:pt x="398" y="1767"/>
                    <a:pt x="884" y="1767"/>
                  </a:cubicBezTo>
                  <a:cubicBezTo>
                    <a:pt x="1370" y="1767"/>
                    <a:pt x="1767" y="1376"/>
                    <a:pt x="1767" y="884"/>
                  </a:cubicBezTo>
                  <a:cubicBezTo>
                    <a:pt x="1767" y="398"/>
                    <a:pt x="1370" y="1"/>
                    <a:pt x="884" y="1"/>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6"/>
            <p:cNvSpPr/>
            <p:nvPr/>
          </p:nvSpPr>
          <p:spPr>
            <a:xfrm>
              <a:off x="482221" y="721519"/>
              <a:ext cx="54229" cy="54198"/>
            </a:xfrm>
            <a:custGeom>
              <a:rect b="b" l="l" r="r" t="t"/>
              <a:pathLst>
                <a:path extrusionOk="0" h="1767" w="1768">
                  <a:moveTo>
                    <a:pt x="884" y="1"/>
                  </a:moveTo>
                  <a:cubicBezTo>
                    <a:pt x="398" y="1"/>
                    <a:pt x="1" y="398"/>
                    <a:pt x="1" y="884"/>
                  </a:cubicBezTo>
                  <a:cubicBezTo>
                    <a:pt x="1" y="1376"/>
                    <a:pt x="398" y="1767"/>
                    <a:pt x="884" y="1767"/>
                  </a:cubicBezTo>
                  <a:cubicBezTo>
                    <a:pt x="1371" y="1767"/>
                    <a:pt x="1767" y="1376"/>
                    <a:pt x="1767" y="884"/>
                  </a:cubicBezTo>
                  <a:cubicBezTo>
                    <a:pt x="1767" y="398"/>
                    <a:pt x="1371" y="1"/>
                    <a:pt x="884" y="1"/>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6"/>
            <p:cNvSpPr/>
            <p:nvPr/>
          </p:nvSpPr>
          <p:spPr>
            <a:xfrm>
              <a:off x="195402" y="852675"/>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6"/>
            <p:cNvSpPr/>
            <p:nvPr/>
          </p:nvSpPr>
          <p:spPr>
            <a:xfrm>
              <a:off x="195402" y="852675"/>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5" name="Google Shape;195;p16"/>
          <p:cNvSpPr txBox="1"/>
          <p:nvPr>
            <p:ph hasCustomPrompt="1" type="title"/>
          </p:nvPr>
        </p:nvSpPr>
        <p:spPr>
          <a:xfrm>
            <a:off x="2587650" y="2065800"/>
            <a:ext cx="4986000" cy="11061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9600"/>
              <a:buNone/>
              <a:defRPr sz="85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96" name="Google Shape;196;p16"/>
          <p:cNvSpPr txBox="1"/>
          <p:nvPr>
            <p:ph idx="1" type="subTitle"/>
          </p:nvPr>
        </p:nvSpPr>
        <p:spPr>
          <a:xfrm>
            <a:off x="2587650" y="3242196"/>
            <a:ext cx="4986000" cy="42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7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97" name="Shape 197"/>
        <p:cNvGrpSpPr/>
        <p:nvPr/>
      </p:nvGrpSpPr>
      <p:grpSpPr>
        <a:xfrm>
          <a:off x="0" y="0"/>
          <a:ext cx="0" cy="0"/>
          <a:chOff x="0" y="0"/>
          <a:chExt cx="0" cy="0"/>
        </a:xfrm>
      </p:grpSpPr>
      <p:grpSp>
        <p:nvGrpSpPr>
          <p:cNvPr id="198" name="Google Shape;198;p17"/>
          <p:cNvGrpSpPr/>
          <p:nvPr/>
        </p:nvGrpSpPr>
        <p:grpSpPr>
          <a:xfrm>
            <a:off x="189981" y="211718"/>
            <a:ext cx="8764105" cy="4767632"/>
            <a:chOff x="189981" y="211718"/>
            <a:chExt cx="8764105" cy="4767632"/>
          </a:xfrm>
        </p:grpSpPr>
        <p:sp>
          <p:nvSpPr>
            <p:cNvPr id="199" name="Google Shape;199;p17"/>
            <p:cNvSpPr/>
            <p:nvPr/>
          </p:nvSpPr>
          <p:spPr>
            <a:xfrm>
              <a:off x="340500" y="662650"/>
              <a:ext cx="8463000" cy="4316700"/>
            </a:xfrm>
            <a:prstGeom prst="roundRect">
              <a:avLst>
                <a:gd fmla="val 263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0" name="Google Shape;200;p17"/>
            <p:cNvGrpSpPr/>
            <p:nvPr/>
          </p:nvGrpSpPr>
          <p:grpSpPr>
            <a:xfrm>
              <a:off x="189981" y="211718"/>
              <a:ext cx="8764105" cy="646560"/>
              <a:chOff x="210600" y="155425"/>
              <a:chExt cx="8672180" cy="639778"/>
            </a:xfrm>
          </p:grpSpPr>
          <p:sp>
            <p:nvSpPr>
              <p:cNvPr id="201" name="Google Shape;201;p17"/>
              <p:cNvSpPr/>
              <p:nvPr/>
            </p:nvSpPr>
            <p:spPr>
              <a:xfrm>
                <a:off x="210904" y="155550"/>
                <a:ext cx="8671819" cy="320404"/>
              </a:xfrm>
              <a:custGeom>
                <a:rect b="b" l="l" r="r" t="t"/>
                <a:pathLst>
                  <a:path extrusionOk="0" h="10550" w="285539">
                    <a:moveTo>
                      <a:pt x="0" y="0"/>
                    </a:moveTo>
                    <a:lnTo>
                      <a:pt x="0" y="10550"/>
                    </a:lnTo>
                    <a:lnTo>
                      <a:pt x="285538" y="10550"/>
                    </a:lnTo>
                    <a:lnTo>
                      <a:pt x="285538"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7"/>
              <p:cNvSpPr/>
              <p:nvPr/>
            </p:nvSpPr>
            <p:spPr>
              <a:xfrm>
                <a:off x="1145050" y="155425"/>
                <a:ext cx="25" cy="25"/>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7"/>
              <p:cNvSpPr/>
              <p:nvPr/>
            </p:nvSpPr>
            <p:spPr>
              <a:xfrm>
                <a:off x="1145050" y="155425"/>
                <a:ext cx="25" cy="25"/>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7"/>
              <p:cNvSpPr/>
              <p:nvPr/>
            </p:nvSpPr>
            <p:spPr>
              <a:xfrm>
                <a:off x="834001" y="155550"/>
                <a:ext cx="577759" cy="317701"/>
              </a:xfrm>
              <a:custGeom>
                <a:rect b="b" l="l" r="r" t="t"/>
                <a:pathLst>
                  <a:path extrusionOk="0" h="10461" w="19024">
                    <a:moveTo>
                      <a:pt x="0" y="0"/>
                    </a:moveTo>
                    <a:lnTo>
                      <a:pt x="9446" y="10460"/>
                    </a:lnTo>
                    <a:lnTo>
                      <a:pt x="19023"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7"/>
              <p:cNvSpPr/>
              <p:nvPr/>
            </p:nvSpPr>
            <p:spPr>
              <a:xfrm>
                <a:off x="256762" y="155550"/>
                <a:ext cx="577759" cy="317701"/>
              </a:xfrm>
              <a:custGeom>
                <a:rect b="b" l="l" r="r" t="t"/>
                <a:pathLst>
                  <a:path extrusionOk="0" h="10461" w="19024">
                    <a:moveTo>
                      <a:pt x="1" y="0"/>
                    </a:moveTo>
                    <a:lnTo>
                      <a:pt x="9446" y="10460"/>
                    </a:lnTo>
                    <a:lnTo>
                      <a:pt x="19024"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7"/>
              <p:cNvSpPr/>
              <p:nvPr/>
            </p:nvSpPr>
            <p:spPr>
              <a:xfrm>
                <a:off x="1411209" y="155550"/>
                <a:ext cx="577911" cy="317701"/>
              </a:xfrm>
              <a:custGeom>
                <a:rect b="b" l="l" r="r" t="t"/>
                <a:pathLst>
                  <a:path extrusionOk="0" h="10461" w="19029">
                    <a:moveTo>
                      <a:pt x="1" y="0"/>
                    </a:moveTo>
                    <a:lnTo>
                      <a:pt x="9446" y="10460"/>
                    </a:lnTo>
                    <a:lnTo>
                      <a:pt x="19029"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7"/>
              <p:cNvSpPr/>
              <p:nvPr/>
            </p:nvSpPr>
            <p:spPr>
              <a:xfrm>
                <a:off x="1988448" y="155550"/>
                <a:ext cx="577911" cy="317701"/>
              </a:xfrm>
              <a:custGeom>
                <a:rect b="b" l="l" r="r" t="t"/>
                <a:pathLst>
                  <a:path extrusionOk="0" h="10461" w="19029">
                    <a:moveTo>
                      <a:pt x="0" y="0"/>
                    </a:moveTo>
                    <a:lnTo>
                      <a:pt x="9452" y="10460"/>
                    </a:lnTo>
                    <a:lnTo>
                      <a:pt x="19028"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7"/>
              <p:cNvSpPr/>
              <p:nvPr/>
            </p:nvSpPr>
            <p:spPr>
              <a:xfrm>
                <a:off x="2565839" y="155550"/>
                <a:ext cx="577729" cy="317701"/>
              </a:xfrm>
              <a:custGeom>
                <a:rect b="b" l="l" r="r" t="t"/>
                <a:pathLst>
                  <a:path extrusionOk="0" h="10461" w="19023">
                    <a:moveTo>
                      <a:pt x="0" y="0"/>
                    </a:moveTo>
                    <a:lnTo>
                      <a:pt x="9447" y="10460"/>
                    </a:lnTo>
                    <a:lnTo>
                      <a:pt x="19023" y="1046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7"/>
              <p:cNvSpPr/>
              <p:nvPr/>
            </p:nvSpPr>
            <p:spPr>
              <a:xfrm>
                <a:off x="210916" y="473214"/>
                <a:ext cx="8671864" cy="321983"/>
              </a:xfrm>
              <a:custGeom>
                <a:rect b="b" l="l" r="r" t="t"/>
                <a:pathLst>
                  <a:path extrusionOk="0" h="10602" w="285423">
                    <a:moveTo>
                      <a:pt x="0" y="0"/>
                    </a:moveTo>
                    <a:lnTo>
                      <a:pt x="0" y="10601"/>
                    </a:lnTo>
                    <a:lnTo>
                      <a:pt x="285423" y="10601"/>
                    </a:lnTo>
                    <a:lnTo>
                      <a:pt x="28542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7"/>
              <p:cNvSpPr/>
              <p:nvPr/>
            </p:nvSpPr>
            <p:spPr>
              <a:xfrm>
                <a:off x="210600" y="794197"/>
                <a:ext cx="30" cy="30"/>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7"/>
              <p:cNvSpPr/>
              <p:nvPr/>
            </p:nvSpPr>
            <p:spPr>
              <a:xfrm>
                <a:off x="210600" y="794197"/>
                <a:ext cx="30" cy="30"/>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7"/>
              <p:cNvSpPr/>
              <p:nvPr/>
            </p:nvSpPr>
            <p:spPr>
              <a:xfrm>
                <a:off x="834001" y="473219"/>
                <a:ext cx="577759" cy="321983"/>
              </a:xfrm>
              <a:custGeom>
                <a:rect b="b" l="l" r="r" t="t"/>
                <a:pathLst>
                  <a:path extrusionOk="0" h="10602" w="19024">
                    <a:moveTo>
                      <a:pt x="9446" y="0"/>
                    </a:moveTo>
                    <a:lnTo>
                      <a:pt x="0" y="10601"/>
                    </a:lnTo>
                    <a:lnTo>
                      <a:pt x="9504"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7"/>
              <p:cNvSpPr/>
              <p:nvPr/>
            </p:nvSpPr>
            <p:spPr>
              <a:xfrm>
                <a:off x="256762" y="473219"/>
                <a:ext cx="577759" cy="321983"/>
              </a:xfrm>
              <a:custGeom>
                <a:rect b="b" l="l" r="r" t="t"/>
                <a:pathLst>
                  <a:path extrusionOk="0" h="10602" w="19024">
                    <a:moveTo>
                      <a:pt x="9446" y="0"/>
                    </a:moveTo>
                    <a:lnTo>
                      <a:pt x="1" y="10601"/>
                    </a:lnTo>
                    <a:lnTo>
                      <a:pt x="9504" y="10601"/>
                    </a:lnTo>
                    <a:lnTo>
                      <a:pt x="1902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7"/>
              <p:cNvSpPr/>
              <p:nvPr/>
            </p:nvSpPr>
            <p:spPr>
              <a:xfrm>
                <a:off x="1411209" y="473219"/>
                <a:ext cx="577911" cy="321983"/>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7"/>
              <p:cNvSpPr/>
              <p:nvPr/>
            </p:nvSpPr>
            <p:spPr>
              <a:xfrm>
                <a:off x="1988448" y="473219"/>
                <a:ext cx="577911" cy="321983"/>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7"/>
              <p:cNvSpPr/>
              <p:nvPr/>
            </p:nvSpPr>
            <p:spPr>
              <a:xfrm>
                <a:off x="2565839" y="473219"/>
                <a:ext cx="577729" cy="321983"/>
              </a:xfrm>
              <a:custGeom>
                <a:rect b="b" l="l" r="r" t="t"/>
                <a:pathLst>
                  <a:path extrusionOk="0" h="10602" w="19023">
                    <a:moveTo>
                      <a:pt x="9447" y="0"/>
                    </a:moveTo>
                    <a:lnTo>
                      <a:pt x="0" y="10601"/>
                    </a:lnTo>
                    <a:lnTo>
                      <a:pt x="9503"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7"/>
              <p:cNvSpPr/>
              <p:nvPr/>
            </p:nvSpPr>
            <p:spPr>
              <a:xfrm>
                <a:off x="3127042" y="155550"/>
                <a:ext cx="577880" cy="317549"/>
              </a:xfrm>
              <a:custGeom>
                <a:rect b="b" l="l" r="r" t="t"/>
                <a:pathLst>
                  <a:path extrusionOk="0" h="10456" w="19028">
                    <a:moveTo>
                      <a:pt x="1" y="0"/>
                    </a:moveTo>
                    <a:lnTo>
                      <a:pt x="9446" y="10455"/>
                    </a:lnTo>
                    <a:lnTo>
                      <a:pt x="19027"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7"/>
              <p:cNvSpPr/>
              <p:nvPr/>
            </p:nvSpPr>
            <p:spPr>
              <a:xfrm>
                <a:off x="3127042" y="473067"/>
                <a:ext cx="577880" cy="321983"/>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7"/>
              <p:cNvSpPr/>
              <p:nvPr/>
            </p:nvSpPr>
            <p:spPr>
              <a:xfrm>
                <a:off x="3705678" y="155550"/>
                <a:ext cx="577911" cy="317549"/>
              </a:xfrm>
              <a:custGeom>
                <a:rect b="b" l="l" r="r" t="t"/>
                <a:pathLst>
                  <a:path extrusionOk="0" h="10456" w="19029">
                    <a:moveTo>
                      <a:pt x="1" y="0"/>
                    </a:moveTo>
                    <a:lnTo>
                      <a:pt x="9446" y="10455"/>
                    </a:lnTo>
                    <a:lnTo>
                      <a:pt x="19029"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7"/>
              <p:cNvSpPr/>
              <p:nvPr/>
            </p:nvSpPr>
            <p:spPr>
              <a:xfrm>
                <a:off x="3705678" y="473067"/>
                <a:ext cx="577911" cy="321983"/>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7"/>
              <p:cNvSpPr/>
              <p:nvPr/>
            </p:nvSpPr>
            <p:spPr>
              <a:xfrm>
                <a:off x="4287988" y="155550"/>
                <a:ext cx="577911" cy="317701"/>
              </a:xfrm>
              <a:custGeom>
                <a:rect b="b" l="l" r="r" t="t"/>
                <a:pathLst>
                  <a:path extrusionOk="0" h="10461" w="19029">
                    <a:moveTo>
                      <a:pt x="0" y="0"/>
                    </a:moveTo>
                    <a:lnTo>
                      <a:pt x="9452" y="10460"/>
                    </a:lnTo>
                    <a:lnTo>
                      <a:pt x="19028" y="10460"/>
                    </a:lnTo>
                    <a:lnTo>
                      <a:pt x="9510"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7"/>
              <p:cNvSpPr/>
              <p:nvPr/>
            </p:nvSpPr>
            <p:spPr>
              <a:xfrm>
                <a:off x="4865409" y="155550"/>
                <a:ext cx="577698" cy="317701"/>
              </a:xfrm>
              <a:custGeom>
                <a:rect b="b" l="l" r="r" t="t"/>
                <a:pathLst>
                  <a:path extrusionOk="0" h="10461" w="19022">
                    <a:moveTo>
                      <a:pt x="0" y="0"/>
                    </a:moveTo>
                    <a:lnTo>
                      <a:pt x="9446" y="10460"/>
                    </a:lnTo>
                    <a:lnTo>
                      <a:pt x="19022" y="1046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7"/>
              <p:cNvSpPr/>
              <p:nvPr/>
            </p:nvSpPr>
            <p:spPr>
              <a:xfrm>
                <a:off x="4287988" y="473219"/>
                <a:ext cx="577911" cy="321983"/>
              </a:xfrm>
              <a:custGeom>
                <a:rect b="b" l="l" r="r" t="t"/>
                <a:pathLst>
                  <a:path extrusionOk="0" h="10602" w="19029">
                    <a:moveTo>
                      <a:pt x="9452" y="0"/>
                    </a:moveTo>
                    <a:lnTo>
                      <a:pt x="0" y="10601"/>
                    </a:lnTo>
                    <a:lnTo>
                      <a:pt x="9510"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7"/>
              <p:cNvSpPr/>
              <p:nvPr/>
            </p:nvSpPr>
            <p:spPr>
              <a:xfrm>
                <a:off x="4865409" y="473219"/>
                <a:ext cx="577698" cy="321983"/>
              </a:xfrm>
              <a:custGeom>
                <a:rect b="b" l="l" r="r" t="t"/>
                <a:pathLst>
                  <a:path extrusionOk="0" h="10602" w="19022">
                    <a:moveTo>
                      <a:pt x="9446" y="0"/>
                    </a:moveTo>
                    <a:lnTo>
                      <a:pt x="0" y="10601"/>
                    </a:lnTo>
                    <a:lnTo>
                      <a:pt x="9503"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7"/>
              <p:cNvSpPr/>
              <p:nvPr/>
            </p:nvSpPr>
            <p:spPr>
              <a:xfrm>
                <a:off x="5426582" y="155550"/>
                <a:ext cx="577880" cy="317549"/>
              </a:xfrm>
              <a:custGeom>
                <a:rect b="b" l="l" r="r" t="t"/>
                <a:pathLst>
                  <a:path extrusionOk="0" h="10456" w="19028">
                    <a:moveTo>
                      <a:pt x="0" y="0"/>
                    </a:moveTo>
                    <a:lnTo>
                      <a:pt x="9446" y="10455"/>
                    </a:lnTo>
                    <a:lnTo>
                      <a:pt x="19027"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7"/>
              <p:cNvSpPr/>
              <p:nvPr/>
            </p:nvSpPr>
            <p:spPr>
              <a:xfrm>
                <a:off x="5426582" y="473067"/>
                <a:ext cx="577880" cy="321983"/>
              </a:xfrm>
              <a:custGeom>
                <a:rect b="b" l="l" r="r" t="t"/>
                <a:pathLst>
                  <a:path extrusionOk="0" h="10602" w="19028">
                    <a:moveTo>
                      <a:pt x="9446" y="0"/>
                    </a:moveTo>
                    <a:lnTo>
                      <a:pt x="0"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7"/>
              <p:cNvSpPr/>
              <p:nvPr/>
            </p:nvSpPr>
            <p:spPr>
              <a:xfrm>
                <a:off x="6005218" y="155550"/>
                <a:ext cx="577911" cy="317549"/>
              </a:xfrm>
              <a:custGeom>
                <a:rect b="b" l="l" r="r" t="t"/>
                <a:pathLst>
                  <a:path extrusionOk="0" h="10456" w="19029">
                    <a:moveTo>
                      <a:pt x="1" y="0"/>
                    </a:moveTo>
                    <a:lnTo>
                      <a:pt x="9446"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7"/>
              <p:cNvSpPr/>
              <p:nvPr/>
            </p:nvSpPr>
            <p:spPr>
              <a:xfrm>
                <a:off x="6005218" y="473067"/>
                <a:ext cx="577911" cy="321983"/>
              </a:xfrm>
              <a:custGeom>
                <a:rect b="b" l="l" r="r" t="t"/>
                <a:pathLst>
                  <a:path extrusionOk="0" h="10602" w="19029">
                    <a:moveTo>
                      <a:pt x="9446" y="0"/>
                    </a:moveTo>
                    <a:lnTo>
                      <a:pt x="1"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7"/>
              <p:cNvSpPr/>
              <p:nvPr/>
            </p:nvSpPr>
            <p:spPr>
              <a:xfrm>
                <a:off x="6587711" y="155550"/>
                <a:ext cx="577698" cy="317701"/>
              </a:xfrm>
              <a:custGeom>
                <a:rect b="b" l="l" r="r" t="t"/>
                <a:pathLst>
                  <a:path extrusionOk="0" h="10461" w="19022">
                    <a:moveTo>
                      <a:pt x="0" y="0"/>
                    </a:moveTo>
                    <a:lnTo>
                      <a:pt x="9446" y="10460"/>
                    </a:lnTo>
                    <a:lnTo>
                      <a:pt x="19022"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7"/>
              <p:cNvSpPr/>
              <p:nvPr/>
            </p:nvSpPr>
            <p:spPr>
              <a:xfrm>
                <a:off x="7164919" y="155550"/>
                <a:ext cx="577880" cy="317701"/>
              </a:xfrm>
              <a:custGeom>
                <a:rect b="b" l="l" r="r" t="t"/>
                <a:pathLst>
                  <a:path extrusionOk="0" h="10461" w="19028">
                    <a:moveTo>
                      <a:pt x="1" y="0"/>
                    </a:moveTo>
                    <a:lnTo>
                      <a:pt x="9446" y="10460"/>
                    </a:lnTo>
                    <a:lnTo>
                      <a:pt x="19027"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7"/>
              <p:cNvSpPr/>
              <p:nvPr/>
            </p:nvSpPr>
            <p:spPr>
              <a:xfrm>
                <a:off x="6587711" y="473219"/>
                <a:ext cx="577698" cy="321983"/>
              </a:xfrm>
              <a:custGeom>
                <a:rect b="b" l="l" r="r" t="t"/>
                <a:pathLst>
                  <a:path extrusionOk="0" h="10602" w="19022">
                    <a:moveTo>
                      <a:pt x="9446" y="0"/>
                    </a:moveTo>
                    <a:lnTo>
                      <a:pt x="0" y="10601"/>
                    </a:lnTo>
                    <a:lnTo>
                      <a:pt x="9504"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7"/>
              <p:cNvSpPr/>
              <p:nvPr/>
            </p:nvSpPr>
            <p:spPr>
              <a:xfrm>
                <a:off x="7164919" y="473219"/>
                <a:ext cx="577880" cy="321983"/>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7"/>
              <p:cNvSpPr/>
              <p:nvPr/>
            </p:nvSpPr>
            <p:spPr>
              <a:xfrm>
                <a:off x="7726123" y="155550"/>
                <a:ext cx="577911" cy="317549"/>
              </a:xfrm>
              <a:custGeom>
                <a:rect b="b" l="l" r="r" t="t"/>
                <a:pathLst>
                  <a:path extrusionOk="0" h="10456" w="19029">
                    <a:moveTo>
                      <a:pt x="0" y="0"/>
                    </a:moveTo>
                    <a:lnTo>
                      <a:pt x="9451"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7"/>
              <p:cNvSpPr/>
              <p:nvPr/>
            </p:nvSpPr>
            <p:spPr>
              <a:xfrm>
                <a:off x="7726123" y="473067"/>
                <a:ext cx="577911" cy="321983"/>
              </a:xfrm>
              <a:custGeom>
                <a:rect b="b" l="l" r="r" t="t"/>
                <a:pathLst>
                  <a:path extrusionOk="0" h="10602" w="19029">
                    <a:moveTo>
                      <a:pt x="9451"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7"/>
              <p:cNvSpPr/>
              <p:nvPr/>
            </p:nvSpPr>
            <p:spPr>
              <a:xfrm>
                <a:off x="8301533" y="155550"/>
                <a:ext cx="577911" cy="317549"/>
              </a:xfrm>
              <a:custGeom>
                <a:rect b="b" l="l" r="r" t="t"/>
                <a:pathLst>
                  <a:path extrusionOk="0" h="10456" w="19029">
                    <a:moveTo>
                      <a:pt x="0" y="0"/>
                    </a:moveTo>
                    <a:lnTo>
                      <a:pt x="9452"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7"/>
              <p:cNvSpPr/>
              <p:nvPr/>
            </p:nvSpPr>
            <p:spPr>
              <a:xfrm>
                <a:off x="8301533" y="473067"/>
                <a:ext cx="577911" cy="321983"/>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7"/>
              <p:cNvSpPr/>
              <p:nvPr/>
            </p:nvSpPr>
            <p:spPr>
              <a:xfrm>
                <a:off x="210904" y="475436"/>
                <a:ext cx="8671819" cy="30"/>
              </a:xfrm>
              <a:custGeom>
                <a:rect b="b" l="l" r="r" t="t"/>
                <a:pathLst>
                  <a:path extrusionOk="0" fill="none" h="1" w="285539">
                    <a:moveTo>
                      <a:pt x="0" y="0"/>
                    </a:moveTo>
                    <a:lnTo>
                      <a:pt x="285538" y="0"/>
                    </a:lnTo>
                  </a:path>
                </a:pathLst>
              </a:custGeom>
              <a:noFill/>
              <a:ln cap="flat" cmpd="sng" w="9525">
                <a:solidFill>
                  <a:srgbClr val="171717"/>
                </a:solidFill>
                <a:prstDash val="solid"/>
                <a:miter lim="125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7"/>
              <p:cNvSpPr/>
              <p:nvPr/>
            </p:nvSpPr>
            <p:spPr>
              <a:xfrm>
                <a:off x="210904" y="155550"/>
                <a:ext cx="494241" cy="639653"/>
              </a:xfrm>
              <a:custGeom>
                <a:rect b="b" l="l" r="r" t="t"/>
                <a:pathLst>
                  <a:path extrusionOk="0" h="21062" w="16274">
                    <a:moveTo>
                      <a:pt x="0" y="0"/>
                    </a:moveTo>
                    <a:lnTo>
                      <a:pt x="0" y="21061"/>
                    </a:lnTo>
                    <a:lnTo>
                      <a:pt x="16273" y="21061"/>
                    </a:lnTo>
                    <a:lnTo>
                      <a:pt x="835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7"/>
              <p:cNvSpPr/>
              <p:nvPr/>
            </p:nvSpPr>
            <p:spPr>
              <a:xfrm>
                <a:off x="292507" y="231444"/>
                <a:ext cx="53664" cy="53664"/>
              </a:xfrm>
              <a:custGeom>
                <a:rect b="b" l="l" r="r" t="t"/>
                <a:pathLst>
                  <a:path extrusionOk="0" h="1767" w="1767">
                    <a:moveTo>
                      <a:pt x="884" y="0"/>
                    </a:moveTo>
                    <a:cubicBezTo>
                      <a:pt x="397" y="0"/>
                      <a:pt x="0" y="398"/>
                      <a:pt x="0" y="883"/>
                    </a:cubicBezTo>
                    <a:cubicBezTo>
                      <a:pt x="0" y="1375"/>
                      <a:pt x="397" y="1766"/>
                      <a:pt x="884" y="1766"/>
                    </a:cubicBezTo>
                    <a:cubicBezTo>
                      <a:pt x="1375" y="1766"/>
                      <a:pt x="1767" y="1375"/>
                      <a:pt x="1767" y="883"/>
                    </a:cubicBezTo>
                    <a:cubicBezTo>
                      <a:pt x="1767" y="398"/>
                      <a:pt x="1375"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7"/>
              <p:cNvSpPr/>
              <p:nvPr/>
            </p:nvSpPr>
            <p:spPr>
              <a:xfrm>
                <a:off x="300282" y="664366"/>
                <a:ext cx="53664" cy="53664"/>
              </a:xfrm>
              <a:custGeom>
                <a:rect b="b" l="l" r="r" t="t"/>
                <a:pathLst>
                  <a:path extrusionOk="0" h="1767" w="1767">
                    <a:moveTo>
                      <a:pt x="884" y="0"/>
                    </a:moveTo>
                    <a:cubicBezTo>
                      <a:pt x="398" y="0"/>
                      <a:pt x="0" y="397"/>
                      <a:pt x="0" y="884"/>
                    </a:cubicBezTo>
                    <a:cubicBezTo>
                      <a:pt x="0" y="1374"/>
                      <a:pt x="398" y="1767"/>
                      <a:pt x="884" y="1767"/>
                    </a:cubicBezTo>
                    <a:cubicBezTo>
                      <a:pt x="1370" y="1767"/>
                      <a:pt x="1767" y="1374"/>
                      <a:pt x="1767" y="884"/>
                    </a:cubicBezTo>
                    <a:cubicBezTo>
                      <a:pt x="1767" y="397"/>
                      <a:pt x="1370"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7"/>
              <p:cNvSpPr/>
              <p:nvPr/>
            </p:nvSpPr>
            <p:spPr>
              <a:xfrm>
                <a:off x="494588" y="664366"/>
                <a:ext cx="53694" cy="53664"/>
              </a:xfrm>
              <a:custGeom>
                <a:rect b="b" l="l" r="r" t="t"/>
                <a:pathLst>
                  <a:path extrusionOk="0" h="1767" w="1768">
                    <a:moveTo>
                      <a:pt x="884" y="0"/>
                    </a:moveTo>
                    <a:cubicBezTo>
                      <a:pt x="398" y="0"/>
                      <a:pt x="1" y="397"/>
                      <a:pt x="1" y="884"/>
                    </a:cubicBezTo>
                    <a:cubicBezTo>
                      <a:pt x="1" y="1374"/>
                      <a:pt x="398" y="1767"/>
                      <a:pt x="884" y="1767"/>
                    </a:cubicBezTo>
                    <a:cubicBezTo>
                      <a:pt x="1371" y="1767"/>
                      <a:pt x="1767" y="1374"/>
                      <a:pt x="1767" y="884"/>
                    </a:cubicBezTo>
                    <a:cubicBezTo>
                      <a:pt x="1767" y="397"/>
                      <a:pt x="1371"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42" name="Google Shape;242;p17"/>
          <p:cNvSpPr txBox="1"/>
          <p:nvPr>
            <p:ph type="title"/>
          </p:nvPr>
        </p:nvSpPr>
        <p:spPr>
          <a:xfrm>
            <a:off x="2030400" y="2076150"/>
            <a:ext cx="24654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1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3" name="Google Shape;243;p17"/>
          <p:cNvSpPr txBox="1"/>
          <p:nvPr>
            <p:ph idx="2" type="title"/>
          </p:nvPr>
        </p:nvSpPr>
        <p:spPr>
          <a:xfrm>
            <a:off x="2030400" y="1827825"/>
            <a:ext cx="452100" cy="360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18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44" name="Google Shape;244;p17"/>
          <p:cNvSpPr txBox="1"/>
          <p:nvPr>
            <p:ph idx="1" type="subTitle"/>
          </p:nvPr>
        </p:nvSpPr>
        <p:spPr>
          <a:xfrm>
            <a:off x="2030400" y="2510275"/>
            <a:ext cx="2465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5" name="Google Shape;245;p17"/>
          <p:cNvSpPr txBox="1"/>
          <p:nvPr>
            <p:ph idx="3" type="title"/>
          </p:nvPr>
        </p:nvSpPr>
        <p:spPr>
          <a:xfrm>
            <a:off x="5710050" y="2076150"/>
            <a:ext cx="24654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1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6" name="Google Shape;246;p17"/>
          <p:cNvSpPr txBox="1"/>
          <p:nvPr>
            <p:ph idx="4" type="title"/>
          </p:nvPr>
        </p:nvSpPr>
        <p:spPr>
          <a:xfrm>
            <a:off x="5710050" y="1827825"/>
            <a:ext cx="452100" cy="360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18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47" name="Google Shape;247;p17"/>
          <p:cNvSpPr txBox="1"/>
          <p:nvPr>
            <p:ph idx="5" type="subTitle"/>
          </p:nvPr>
        </p:nvSpPr>
        <p:spPr>
          <a:xfrm>
            <a:off x="5710050" y="2510275"/>
            <a:ext cx="2465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17"/>
          <p:cNvSpPr txBox="1"/>
          <p:nvPr>
            <p:ph idx="6" type="title"/>
          </p:nvPr>
        </p:nvSpPr>
        <p:spPr>
          <a:xfrm>
            <a:off x="5710050" y="3556950"/>
            <a:ext cx="24654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1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9" name="Google Shape;249;p17"/>
          <p:cNvSpPr txBox="1"/>
          <p:nvPr>
            <p:ph idx="7" type="title"/>
          </p:nvPr>
        </p:nvSpPr>
        <p:spPr>
          <a:xfrm>
            <a:off x="5710050" y="3284621"/>
            <a:ext cx="452100" cy="360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18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50" name="Google Shape;250;p17"/>
          <p:cNvSpPr txBox="1"/>
          <p:nvPr>
            <p:ph idx="8" type="subTitle"/>
          </p:nvPr>
        </p:nvSpPr>
        <p:spPr>
          <a:xfrm>
            <a:off x="5710050" y="3991075"/>
            <a:ext cx="2465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1" name="Google Shape;251;p17"/>
          <p:cNvSpPr txBox="1"/>
          <p:nvPr>
            <p:ph idx="9" type="title"/>
          </p:nvPr>
        </p:nvSpPr>
        <p:spPr>
          <a:xfrm>
            <a:off x="2030400" y="3532175"/>
            <a:ext cx="24654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1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52" name="Google Shape;252;p17"/>
          <p:cNvSpPr txBox="1"/>
          <p:nvPr>
            <p:ph idx="13" type="title"/>
          </p:nvPr>
        </p:nvSpPr>
        <p:spPr>
          <a:xfrm>
            <a:off x="2030400" y="3283850"/>
            <a:ext cx="452100" cy="360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18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53" name="Google Shape;253;p17"/>
          <p:cNvSpPr txBox="1"/>
          <p:nvPr>
            <p:ph idx="14" type="subTitle"/>
          </p:nvPr>
        </p:nvSpPr>
        <p:spPr>
          <a:xfrm>
            <a:off x="2030400" y="3966300"/>
            <a:ext cx="2465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p17"/>
          <p:cNvSpPr txBox="1"/>
          <p:nvPr>
            <p:ph idx="15" type="title"/>
          </p:nvPr>
        </p:nvSpPr>
        <p:spPr>
          <a:xfrm>
            <a:off x="720000" y="1039716"/>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i="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5" name="Shape 255"/>
        <p:cNvGrpSpPr/>
        <p:nvPr/>
      </p:nvGrpSpPr>
      <p:grpSpPr>
        <a:xfrm>
          <a:off x="0" y="0"/>
          <a:ext cx="0" cy="0"/>
          <a:chOff x="0" y="0"/>
          <a:chExt cx="0" cy="0"/>
        </a:xfrm>
      </p:grpSpPr>
      <p:grpSp>
        <p:nvGrpSpPr>
          <p:cNvPr id="256" name="Google Shape;256;p18"/>
          <p:cNvGrpSpPr/>
          <p:nvPr/>
        </p:nvGrpSpPr>
        <p:grpSpPr>
          <a:xfrm>
            <a:off x="187918" y="-4998"/>
            <a:ext cx="8768329" cy="4984348"/>
            <a:chOff x="187918" y="-4998"/>
            <a:chExt cx="8768329" cy="4984348"/>
          </a:xfrm>
        </p:grpSpPr>
        <p:sp>
          <p:nvSpPr>
            <p:cNvPr id="257" name="Google Shape;257;p18"/>
            <p:cNvSpPr/>
            <p:nvPr/>
          </p:nvSpPr>
          <p:spPr>
            <a:xfrm>
              <a:off x="340500" y="662650"/>
              <a:ext cx="8463000" cy="4316700"/>
            </a:xfrm>
            <a:prstGeom prst="roundRect">
              <a:avLst>
                <a:gd fmla="val 263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8"/>
            <p:cNvSpPr/>
            <p:nvPr/>
          </p:nvSpPr>
          <p:spPr>
            <a:xfrm>
              <a:off x="195402" y="207509"/>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8"/>
            <p:cNvSpPr/>
            <p:nvPr/>
          </p:nvSpPr>
          <p:spPr>
            <a:xfrm>
              <a:off x="195402" y="207509"/>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8"/>
            <p:cNvSpPr/>
            <p:nvPr/>
          </p:nvSpPr>
          <p:spPr>
            <a:xfrm>
              <a:off x="195709" y="528466"/>
              <a:ext cx="8754637" cy="325190"/>
            </a:xfrm>
            <a:custGeom>
              <a:rect b="b" l="l" r="r" t="t"/>
              <a:pathLst>
                <a:path extrusionOk="0" h="10602" w="285423">
                  <a:moveTo>
                    <a:pt x="0" y="0"/>
                  </a:moveTo>
                  <a:lnTo>
                    <a:pt x="0" y="10601"/>
                  </a:lnTo>
                  <a:lnTo>
                    <a:pt x="285423" y="10601"/>
                  </a:lnTo>
                  <a:lnTo>
                    <a:pt x="28542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8"/>
            <p:cNvSpPr/>
            <p:nvPr/>
          </p:nvSpPr>
          <p:spPr>
            <a:xfrm>
              <a:off x="825017" y="528466"/>
              <a:ext cx="583514" cy="325190"/>
            </a:xfrm>
            <a:custGeom>
              <a:rect b="b" l="l" r="r" t="t"/>
              <a:pathLst>
                <a:path extrusionOk="0" h="10602" w="19024">
                  <a:moveTo>
                    <a:pt x="9446" y="0"/>
                  </a:moveTo>
                  <a:lnTo>
                    <a:pt x="0" y="10601"/>
                  </a:lnTo>
                  <a:lnTo>
                    <a:pt x="9504"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8"/>
            <p:cNvSpPr/>
            <p:nvPr/>
          </p:nvSpPr>
          <p:spPr>
            <a:xfrm>
              <a:off x="242025" y="528466"/>
              <a:ext cx="583514" cy="325190"/>
            </a:xfrm>
            <a:custGeom>
              <a:rect b="b" l="l" r="r" t="t"/>
              <a:pathLst>
                <a:path extrusionOk="0" h="10602" w="19024">
                  <a:moveTo>
                    <a:pt x="9446" y="0"/>
                  </a:moveTo>
                  <a:lnTo>
                    <a:pt x="1" y="10601"/>
                  </a:lnTo>
                  <a:lnTo>
                    <a:pt x="9504" y="10601"/>
                  </a:lnTo>
                  <a:lnTo>
                    <a:pt x="1902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8"/>
            <p:cNvSpPr/>
            <p:nvPr/>
          </p:nvSpPr>
          <p:spPr>
            <a:xfrm>
              <a:off x="1407978" y="528466"/>
              <a:ext cx="583667" cy="325190"/>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8"/>
            <p:cNvSpPr/>
            <p:nvPr/>
          </p:nvSpPr>
          <p:spPr>
            <a:xfrm>
              <a:off x="1990970" y="528466"/>
              <a:ext cx="583667" cy="325190"/>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8"/>
            <p:cNvSpPr/>
            <p:nvPr/>
          </p:nvSpPr>
          <p:spPr>
            <a:xfrm>
              <a:off x="2574116" y="528466"/>
              <a:ext cx="583483" cy="325190"/>
            </a:xfrm>
            <a:custGeom>
              <a:rect b="b" l="l" r="r" t="t"/>
              <a:pathLst>
                <a:path extrusionOk="0" h="10602" w="19023">
                  <a:moveTo>
                    <a:pt x="9447" y="0"/>
                  </a:moveTo>
                  <a:lnTo>
                    <a:pt x="0" y="10601"/>
                  </a:lnTo>
                  <a:lnTo>
                    <a:pt x="9503"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8"/>
            <p:cNvSpPr/>
            <p:nvPr/>
          </p:nvSpPr>
          <p:spPr>
            <a:xfrm>
              <a:off x="3140913" y="528313"/>
              <a:ext cx="583636" cy="325190"/>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8"/>
            <p:cNvSpPr/>
            <p:nvPr/>
          </p:nvSpPr>
          <p:spPr>
            <a:xfrm>
              <a:off x="3725316" y="528313"/>
              <a:ext cx="583667" cy="325190"/>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8"/>
            <p:cNvSpPr/>
            <p:nvPr/>
          </p:nvSpPr>
          <p:spPr>
            <a:xfrm>
              <a:off x="4313431" y="528466"/>
              <a:ext cx="583667" cy="325190"/>
            </a:xfrm>
            <a:custGeom>
              <a:rect b="b" l="l" r="r" t="t"/>
              <a:pathLst>
                <a:path extrusionOk="0" h="10602" w="19029">
                  <a:moveTo>
                    <a:pt x="9452" y="0"/>
                  </a:moveTo>
                  <a:lnTo>
                    <a:pt x="0" y="10601"/>
                  </a:lnTo>
                  <a:lnTo>
                    <a:pt x="9510"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8"/>
            <p:cNvSpPr/>
            <p:nvPr/>
          </p:nvSpPr>
          <p:spPr>
            <a:xfrm>
              <a:off x="4896607" y="528466"/>
              <a:ext cx="583452" cy="325190"/>
            </a:xfrm>
            <a:custGeom>
              <a:rect b="b" l="l" r="r" t="t"/>
              <a:pathLst>
                <a:path extrusionOk="0" h="10602" w="19022">
                  <a:moveTo>
                    <a:pt x="9446" y="0"/>
                  </a:moveTo>
                  <a:lnTo>
                    <a:pt x="0" y="10601"/>
                  </a:lnTo>
                  <a:lnTo>
                    <a:pt x="9503"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8"/>
            <p:cNvSpPr/>
            <p:nvPr/>
          </p:nvSpPr>
          <p:spPr>
            <a:xfrm>
              <a:off x="5463374" y="528313"/>
              <a:ext cx="583636" cy="325190"/>
            </a:xfrm>
            <a:custGeom>
              <a:rect b="b" l="l" r="r" t="t"/>
              <a:pathLst>
                <a:path extrusionOk="0" h="10602" w="19028">
                  <a:moveTo>
                    <a:pt x="9446" y="0"/>
                  </a:moveTo>
                  <a:lnTo>
                    <a:pt x="0"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8"/>
            <p:cNvSpPr/>
            <p:nvPr/>
          </p:nvSpPr>
          <p:spPr>
            <a:xfrm>
              <a:off x="6047777" y="528313"/>
              <a:ext cx="583667" cy="325190"/>
            </a:xfrm>
            <a:custGeom>
              <a:rect b="b" l="l" r="r" t="t"/>
              <a:pathLst>
                <a:path extrusionOk="0" h="10602" w="19029">
                  <a:moveTo>
                    <a:pt x="9446" y="0"/>
                  </a:moveTo>
                  <a:lnTo>
                    <a:pt x="1"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8"/>
            <p:cNvSpPr/>
            <p:nvPr/>
          </p:nvSpPr>
          <p:spPr>
            <a:xfrm>
              <a:off x="6636075" y="528466"/>
              <a:ext cx="583452" cy="325190"/>
            </a:xfrm>
            <a:custGeom>
              <a:rect b="b" l="l" r="r" t="t"/>
              <a:pathLst>
                <a:path extrusionOk="0" h="10602" w="19022">
                  <a:moveTo>
                    <a:pt x="9446" y="0"/>
                  </a:moveTo>
                  <a:lnTo>
                    <a:pt x="0" y="10601"/>
                  </a:lnTo>
                  <a:lnTo>
                    <a:pt x="9504"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8"/>
            <p:cNvSpPr/>
            <p:nvPr/>
          </p:nvSpPr>
          <p:spPr>
            <a:xfrm>
              <a:off x="7219037" y="528466"/>
              <a:ext cx="583636" cy="325190"/>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8"/>
            <p:cNvSpPr/>
            <p:nvPr/>
          </p:nvSpPr>
          <p:spPr>
            <a:xfrm>
              <a:off x="7785834" y="528313"/>
              <a:ext cx="583667" cy="325190"/>
            </a:xfrm>
            <a:custGeom>
              <a:rect b="b" l="l" r="r" t="t"/>
              <a:pathLst>
                <a:path extrusionOk="0" h="10602" w="19029">
                  <a:moveTo>
                    <a:pt x="9451"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5" name="Google Shape;275;p18"/>
            <p:cNvGrpSpPr/>
            <p:nvPr/>
          </p:nvGrpSpPr>
          <p:grpSpPr>
            <a:xfrm rot="29908">
              <a:off x="190089" y="33114"/>
              <a:ext cx="8763986" cy="537311"/>
              <a:chOff x="190096" y="10"/>
              <a:chExt cx="8763655" cy="537290"/>
            </a:xfrm>
          </p:grpSpPr>
          <p:sp>
            <p:nvSpPr>
              <p:cNvPr id="276" name="Google Shape;276;p18"/>
              <p:cNvSpPr/>
              <p:nvPr/>
            </p:nvSpPr>
            <p:spPr>
              <a:xfrm>
                <a:off x="190096" y="10"/>
                <a:ext cx="8763655" cy="537290"/>
              </a:xfrm>
              <a:custGeom>
                <a:rect b="b" l="l" r="r" t="t"/>
                <a:pathLst>
                  <a:path extrusionOk="0" h="17517" w="285717">
                    <a:moveTo>
                      <a:pt x="285455" y="1"/>
                    </a:moveTo>
                    <a:lnTo>
                      <a:pt x="0" y="6974"/>
                    </a:lnTo>
                    <a:lnTo>
                      <a:pt x="262" y="17517"/>
                    </a:lnTo>
                    <a:lnTo>
                      <a:pt x="285716" y="10544"/>
                    </a:lnTo>
                    <a:lnTo>
                      <a:pt x="285455"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8"/>
              <p:cNvSpPr/>
              <p:nvPr/>
            </p:nvSpPr>
            <p:spPr>
              <a:xfrm>
                <a:off x="819250" y="191467"/>
                <a:ext cx="591335" cy="320681"/>
              </a:xfrm>
              <a:custGeom>
                <a:rect b="b" l="l" r="r" t="t"/>
                <a:pathLst>
                  <a:path extrusionOk="0" h="10455" w="19279">
                    <a:moveTo>
                      <a:pt x="9503" y="0"/>
                    </a:moveTo>
                    <a:lnTo>
                      <a:pt x="0" y="230"/>
                    </a:lnTo>
                    <a:lnTo>
                      <a:pt x="9703" y="10454"/>
                    </a:lnTo>
                    <a:lnTo>
                      <a:pt x="19279" y="1022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8"/>
              <p:cNvSpPr/>
              <p:nvPr/>
            </p:nvSpPr>
            <p:spPr>
              <a:xfrm>
                <a:off x="236411" y="205730"/>
                <a:ext cx="591366" cy="320681"/>
              </a:xfrm>
              <a:custGeom>
                <a:rect b="b" l="l" r="r" t="t"/>
                <a:pathLst>
                  <a:path extrusionOk="0" h="10455" w="19280">
                    <a:moveTo>
                      <a:pt x="9504" y="1"/>
                    </a:moveTo>
                    <a:lnTo>
                      <a:pt x="1" y="230"/>
                    </a:lnTo>
                    <a:lnTo>
                      <a:pt x="9703" y="10455"/>
                    </a:lnTo>
                    <a:lnTo>
                      <a:pt x="19279" y="10220"/>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8"/>
              <p:cNvSpPr/>
              <p:nvPr/>
            </p:nvSpPr>
            <p:spPr>
              <a:xfrm>
                <a:off x="1402212" y="177174"/>
                <a:ext cx="591212" cy="320681"/>
              </a:xfrm>
              <a:custGeom>
                <a:rect b="b" l="l" r="r" t="t"/>
                <a:pathLst>
                  <a:path extrusionOk="0" h="10455" w="19275">
                    <a:moveTo>
                      <a:pt x="9499" y="1"/>
                    </a:moveTo>
                    <a:lnTo>
                      <a:pt x="1" y="230"/>
                    </a:lnTo>
                    <a:lnTo>
                      <a:pt x="9697" y="10455"/>
                    </a:lnTo>
                    <a:lnTo>
                      <a:pt x="19274" y="10225"/>
                    </a:lnTo>
                    <a:lnTo>
                      <a:pt x="949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8"/>
              <p:cNvSpPr/>
              <p:nvPr/>
            </p:nvSpPr>
            <p:spPr>
              <a:xfrm>
                <a:off x="1985051" y="162911"/>
                <a:ext cx="591212" cy="320865"/>
              </a:xfrm>
              <a:custGeom>
                <a:rect b="b" l="l" r="r" t="t"/>
                <a:pathLst>
                  <a:path extrusionOk="0" h="10461" w="19275">
                    <a:moveTo>
                      <a:pt x="9499" y="0"/>
                    </a:moveTo>
                    <a:lnTo>
                      <a:pt x="0" y="236"/>
                    </a:lnTo>
                    <a:lnTo>
                      <a:pt x="9697" y="10461"/>
                    </a:lnTo>
                    <a:lnTo>
                      <a:pt x="19274" y="10225"/>
                    </a:lnTo>
                    <a:lnTo>
                      <a:pt x="949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8"/>
              <p:cNvSpPr/>
              <p:nvPr/>
            </p:nvSpPr>
            <p:spPr>
              <a:xfrm>
                <a:off x="2567859" y="148618"/>
                <a:ext cx="591182" cy="320896"/>
              </a:xfrm>
              <a:custGeom>
                <a:rect b="b" l="l" r="r" t="t"/>
                <a:pathLst>
                  <a:path extrusionOk="0" h="10462" w="19274">
                    <a:moveTo>
                      <a:pt x="9499" y="1"/>
                    </a:moveTo>
                    <a:lnTo>
                      <a:pt x="1" y="237"/>
                    </a:lnTo>
                    <a:lnTo>
                      <a:pt x="9702" y="10461"/>
                    </a:lnTo>
                    <a:lnTo>
                      <a:pt x="19273" y="10225"/>
                    </a:lnTo>
                    <a:lnTo>
                      <a:pt x="949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8"/>
              <p:cNvSpPr/>
              <p:nvPr/>
            </p:nvSpPr>
            <p:spPr>
              <a:xfrm>
                <a:off x="3134503" y="134846"/>
                <a:ext cx="591366" cy="320681"/>
              </a:xfrm>
              <a:custGeom>
                <a:rect b="b" l="l" r="r" t="t"/>
                <a:pathLst>
                  <a:path extrusionOk="0" h="10455" w="19280">
                    <a:moveTo>
                      <a:pt x="9504" y="1"/>
                    </a:moveTo>
                    <a:lnTo>
                      <a:pt x="0" y="230"/>
                    </a:lnTo>
                    <a:lnTo>
                      <a:pt x="9702" y="10455"/>
                    </a:lnTo>
                    <a:lnTo>
                      <a:pt x="19279" y="10220"/>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8"/>
              <p:cNvSpPr/>
              <p:nvPr/>
            </p:nvSpPr>
            <p:spPr>
              <a:xfrm>
                <a:off x="3718752" y="120583"/>
                <a:ext cx="591366" cy="320712"/>
              </a:xfrm>
              <a:custGeom>
                <a:rect b="b" l="l" r="r" t="t"/>
                <a:pathLst>
                  <a:path extrusionOk="0" h="10456" w="19280">
                    <a:moveTo>
                      <a:pt x="9504" y="0"/>
                    </a:moveTo>
                    <a:lnTo>
                      <a:pt x="0" y="231"/>
                    </a:lnTo>
                    <a:lnTo>
                      <a:pt x="9703" y="10456"/>
                    </a:lnTo>
                    <a:lnTo>
                      <a:pt x="19279" y="1022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8"/>
              <p:cNvSpPr/>
              <p:nvPr/>
            </p:nvSpPr>
            <p:spPr>
              <a:xfrm>
                <a:off x="4306867" y="106290"/>
                <a:ext cx="591182" cy="320742"/>
              </a:xfrm>
              <a:custGeom>
                <a:rect b="b" l="l" r="r" t="t"/>
                <a:pathLst>
                  <a:path extrusionOk="0" h="10457" w="19274">
                    <a:moveTo>
                      <a:pt x="9498" y="1"/>
                    </a:moveTo>
                    <a:lnTo>
                      <a:pt x="1" y="232"/>
                    </a:lnTo>
                    <a:lnTo>
                      <a:pt x="9697" y="10456"/>
                    </a:lnTo>
                    <a:lnTo>
                      <a:pt x="19273" y="10220"/>
                    </a:lnTo>
                    <a:lnTo>
                      <a:pt x="9498"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8"/>
              <p:cNvSpPr/>
              <p:nvPr/>
            </p:nvSpPr>
            <p:spPr>
              <a:xfrm>
                <a:off x="4889675" y="92058"/>
                <a:ext cx="591212" cy="320681"/>
              </a:xfrm>
              <a:custGeom>
                <a:rect b="b" l="l" r="r" t="t"/>
                <a:pathLst>
                  <a:path extrusionOk="0" h="10455" w="19275">
                    <a:moveTo>
                      <a:pt x="9499" y="1"/>
                    </a:moveTo>
                    <a:lnTo>
                      <a:pt x="0" y="230"/>
                    </a:lnTo>
                    <a:lnTo>
                      <a:pt x="9698" y="10455"/>
                    </a:lnTo>
                    <a:lnTo>
                      <a:pt x="19274" y="10219"/>
                    </a:lnTo>
                    <a:lnTo>
                      <a:pt x="949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8"/>
              <p:cNvSpPr/>
              <p:nvPr/>
            </p:nvSpPr>
            <p:spPr>
              <a:xfrm>
                <a:off x="5456288" y="78102"/>
                <a:ext cx="591366" cy="320681"/>
              </a:xfrm>
              <a:custGeom>
                <a:rect b="b" l="l" r="r" t="t"/>
                <a:pathLst>
                  <a:path extrusionOk="0" h="10455" w="19280">
                    <a:moveTo>
                      <a:pt x="9504" y="0"/>
                    </a:moveTo>
                    <a:lnTo>
                      <a:pt x="1" y="230"/>
                    </a:lnTo>
                    <a:lnTo>
                      <a:pt x="9703" y="10454"/>
                    </a:lnTo>
                    <a:lnTo>
                      <a:pt x="19279" y="1022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8"/>
              <p:cNvSpPr/>
              <p:nvPr/>
            </p:nvSpPr>
            <p:spPr>
              <a:xfrm>
                <a:off x="6040569" y="63809"/>
                <a:ext cx="591182" cy="320742"/>
              </a:xfrm>
              <a:custGeom>
                <a:rect b="b" l="l" r="r" t="t"/>
                <a:pathLst>
                  <a:path extrusionOk="0" h="10457" w="19274">
                    <a:moveTo>
                      <a:pt x="9504" y="1"/>
                    </a:moveTo>
                    <a:lnTo>
                      <a:pt x="1" y="232"/>
                    </a:lnTo>
                    <a:lnTo>
                      <a:pt x="9702" y="10456"/>
                    </a:lnTo>
                    <a:lnTo>
                      <a:pt x="19273" y="10225"/>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8"/>
              <p:cNvSpPr/>
              <p:nvPr/>
            </p:nvSpPr>
            <p:spPr>
              <a:xfrm>
                <a:off x="6628530" y="49546"/>
                <a:ext cx="591366" cy="320712"/>
              </a:xfrm>
              <a:custGeom>
                <a:rect b="b" l="l" r="r" t="t"/>
                <a:pathLst>
                  <a:path extrusionOk="0" h="10456" w="19280">
                    <a:moveTo>
                      <a:pt x="9504" y="0"/>
                    </a:moveTo>
                    <a:lnTo>
                      <a:pt x="0" y="231"/>
                    </a:lnTo>
                    <a:lnTo>
                      <a:pt x="9702" y="10456"/>
                    </a:lnTo>
                    <a:lnTo>
                      <a:pt x="19279" y="1022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8"/>
              <p:cNvSpPr/>
              <p:nvPr/>
            </p:nvSpPr>
            <p:spPr>
              <a:xfrm>
                <a:off x="7211491" y="35314"/>
                <a:ext cx="591182" cy="320681"/>
              </a:xfrm>
              <a:custGeom>
                <a:rect b="b" l="l" r="r" t="t"/>
                <a:pathLst>
                  <a:path extrusionOk="0" h="10455" w="19274">
                    <a:moveTo>
                      <a:pt x="9499" y="0"/>
                    </a:moveTo>
                    <a:lnTo>
                      <a:pt x="1" y="230"/>
                    </a:lnTo>
                    <a:lnTo>
                      <a:pt x="9697" y="10454"/>
                    </a:lnTo>
                    <a:lnTo>
                      <a:pt x="19273" y="10225"/>
                    </a:lnTo>
                    <a:lnTo>
                      <a:pt x="949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8"/>
              <p:cNvSpPr/>
              <p:nvPr/>
            </p:nvSpPr>
            <p:spPr>
              <a:xfrm>
                <a:off x="7778135" y="21327"/>
                <a:ext cx="591151" cy="320896"/>
              </a:xfrm>
              <a:custGeom>
                <a:rect b="b" l="l" r="r" t="t"/>
                <a:pathLst>
                  <a:path extrusionOk="0" h="10462" w="19273">
                    <a:moveTo>
                      <a:pt x="9504" y="1"/>
                    </a:moveTo>
                    <a:lnTo>
                      <a:pt x="0" y="237"/>
                    </a:lnTo>
                    <a:lnTo>
                      <a:pt x="9702" y="10461"/>
                    </a:lnTo>
                    <a:lnTo>
                      <a:pt x="19273" y="10225"/>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8"/>
              <p:cNvSpPr/>
              <p:nvPr/>
            </p:nvSpPr>
            <p:spPr>
              <a:xfrm>
                <a:off x="8362385" y="7064"/>
                <a:ext cx="591212" cy="320865"/>
              </a:xfrm>
              <a:custGeom>
                <a:rect b="b" l="l" r="r" t="t"/>
                <a:pathLst>
                  <a:path extrusionOk="0" h="10461" w="19275">
                    <a:moveTo>
                      <a:pt x="9499" y="0"/>
                    </a:moveTo>
                    <a:lnTo>
                      <a:pt x="0" y="236"/>
                    </a:lnTo>
                    <a:lnTo>
                      <a:pt x="9703" y="10461"/>
                    </a:lnTo>
                    <a:lnTo>
                      <a:pt x="19274" y="10225"/>
                    </a:lnTo>
                    <a:lnTo>
                      <a:pt x="949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2" name="Google Shape;292;p18"/>
            <p:cNvSpPr/>
            <p:nvPr/>
          </p:nvSpPr>
          <p:spPr>
            <a:xfrm>
              <a:off x="8370237" y="528313"/>
              <a:ext cx="583667" cy="325190"/>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8"/>
            <p:cNvSpPr/>
            <p:nvPr/>
          </p:nvSpPr>
          <p:spPr>
            <a:xfrm>
              <a:off x="195709" y="530736"/>
              <a:ext cx="8758195" cy="31"/>
            </a:xfrm>
            <a:custGeom>
              <a:rect b="b" l="l" r="r" t="t"/>
              <a:pathLst>
                <a:path extrusionOk="0" fill="none" h="1" w="285539">
                  <a:moveTo>
                    <a:pt x="0" y="0"/>
                  </a:moveTo>
                  <a:lnTo>
                    <a:pt x="285538" y="0"/>
                  </a:lnTo>
                </a:path>
              </a:pathLst>
            </a:custGeom>
            <a:noFill/>
            <a:ln cap="flat" cmpd="sng" w="9525">
              <a:solidFill>
                <a:srgbClr val="171717"/>
              </a:solidFill>
              <a:prstDash val="solid"/>
              <a:miter lim="125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8"/>
            <p:cNvSpPr/>
            <p:nvPr/>
          </p:nvSpPr>
          <p:spPr>
            <a:xfrm>
              <a:off x="195709" y="207663"/>
              <a:ext cx="499164" cy="645994"/>
            </a:xfrm>
            <a:custGeom>
              <a:rect b="b" l="l" r="r" t="t"/>
              <a:pathLst>
                <a:path extrusionOk="0" h="21061" w="16274">
                  <a:moveTo>
                    <a:pt x="0" y="0"/>
                  </a:moveTo>
                  <a:lnTo>
                    <a:pt x="0" y="21060"/>
                  </a:lnTo>
                  <a:lnTo>
                    <a:pt x="16273" y="21060"/>
                  </a:lnTo>
                  <a:lnTo>
                    <a:pt x="835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8"/>
            <p:cNvSpPr/>
            <p:nvPr/>
          </p:nvSpPr>
          <p:spPr>
            <a:xfrm>
              <a:off x="278126" y="284282"/>
              <a:ext cx="54198" cy="54229"/>
            </a:xfrm>
            <a:custGeom>
              <a:rect b="b" l="l" r="r" t="t"/>
              <a:pathLst>
                <a:path extrusionOk="0" h="1768" w="1767">
                  <a:moveTo>
                    <a:pt x="884" y="0"/>
                  </a:moveTo>
                  <a:cubicBezTo>
                    <a:pt x="397" y="0"/>
                    <a:pt x="0" y="398"/>
                    <a:pt x="0" y="885"/>
                  </a:cubicBezTo>
                  <a:cubicBezTo>
                    <a:pt x="0" y="1375"/>
                    <a:pt x="397" y="1768"/>
                    <a:pt x="884" y="1768"/>
                  </a:cubicBezTo>
                  <a:cubicBezTo>
                    <a:pt x="1375" y="1768"/>
                    <a:pt x="1767" y="1375"/>
                    <a:pt x="1767" y="885"/>
                  </a:cubicBezTo>
                  <a:cubicBezTo>
                    <a:pt x="1767" y="398"/>
                    <a:pt x="1375"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8"/>
            <p:cNvSpPr/>
            <p:nvPr/>
          </p:nvSpPr>
          <p:spPr>
            <a:xfrm>
              <a:off x="285978" y="721519"/>
              <a:ext cx="54198" cy="54198"/>
            </a:xfrm>
            <a:custGeom>
              <a:rect b="b" l="l" r="r" t="t"/>
              <a:pathLst>
                <a:path extrusionOk="0" h="1767" w="1767">
                  <a:moveTo>
                    <a:pt x="884" y="1"/>
                  </a:moveTo>
                  <a:cubicBezTo>
                    <a:pt x="398" y="1"/>
                    <a:pt x="0" y="398"/>
                    <a:pt x="0" y="884"/>
                  </a:cubicBezTo>
                  <a:cubicBezTo>
                    <a:pt x="0" y="1376"/>
                    <a:pt x="398" y="1767"/>
                    <a:pt x="884" y="1767"/>
                  </a:cubicBezTo>
                  <a:cubicBezTo>
                    <a:pt x="1370" y="1767"/>
                    <a:pt x="1767" y="1376"/>
                    <a:pt x="1767" y="884"/>
                  </a:cubicBezTo>
                  <a:cubicBezTo>
                    <a:pt x="1767" y="398"/>
                    <a:pt x="1370" y="1"/>
                    <a:pt x="884" y="1"/>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8"/>
            <p:cNvSpPr/>
            <p:nvPr/>
          </p:nvSpPr>
          <p:spPr>
            <a:xfrm>
              <a:off x="482221" y="721519"/>
              <a:ext cx="54229" cy="54198"/>
            </a:xfrm>
            <a:custGeom>
              <a:rect b="b" l="l" r="r" t="t"/>
              <a:pathLst>
                <a:path extrusionOk="0" h="1767" w="1768">
                  <a:moveTo>
                    <a:pt x="884" y="1"/>
                  </a:moveTo>
                  <a:cubicBezTo>
                    <a:pt x="398" y="1"/>
                    <a:pt x="1" y="398"/>
                    <a:pt x="1" y="884"/>
                  </a:cubicBezTo>
                  <a:cubicBezTo>
                    <a:pt x="1" y="1376"/>
                    <a:pt x="398" y="1767"/>
                    <a:pt x="884" y="1767"/>
                  </a:cubicBezTo>
                  <a:cubicBezTo>
                    <a:pt x="1371" y="1767"/>
                    <a:pt x="1767" y="1376"/>
                    <a:pt x="1767" y="884"/>
                  </a:cubicBezTo>
                  <a:cubicBezTo>
                    <a:pt x="1767" y="398"/>
                    <a:pt x="1371" y="1"/>
                    <a:pt x="884" y="1"/>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8"/>
            <p:cNvSpPr/>
            <p:nvPr/>
          </p:nvSpPr>
          <p:spPr>
            <a:xfrm>
              <a:off x="195402" y="852675"/>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8"/>
            <p:cNvSpPr/>
            <p:nvPr/>
          </p:nvSpPr>
          <p:spPr>
            <a:xfrm>
              <a:off x="195402" y="852675"/>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0" name="Google Shape;300;p18"/>
          <p:cNvSpPr txBox="1"/>
          <p:nvPr>
            <p:ph type="title"/>
          </p:nvPr>
        </p:nvSpPr>
        <p:spPr>
          <a:xfrm>
            <a:off x="1684210" y="2580600"/>
            <a:ext cx="4143000" cy="592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2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01" name="Google Shape;301;p18"/>
          <p:cNvSpPr txBox="1"/>
          <p:nvPr>
            <p:ph idx="2" type="title"/>
          </p:nvPr>
        </p:nvSpPr>
        <p:spPr>
          <a:xfrm>
            <a:off x="1684198" y="1531375"/>
            <a:ext cx="11571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3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02" name="Google Shape;302;p18"/>
          <p:cNvSpPr txBox="1"/>
          <p:nvPr>
            <p:ph idx="1" type="subTitle"/>
          </p:nvPr>
        </p:nvSpPr>
        <p:spPr>
          <a:xfrm>
            <a:off x="5986050" y="2716675"/>
            <a:ext cx="21894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7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3" name="Shape 303"/>
        <p:cNvGrpSpPr/>
        <p:nvPr/>
      </p:nvGrpSpPr>
      <p:grpSpPr>
        <a:xfrm>
          <a:off x="0" y="0"/>
          <a:ext cx="0" cy="0"/>
          <a:chOff x="0" y="0"/>
          <a:chExt cx="0" cy="0"/>
        </a:xfrm>
      </p:grpSpPr>
      <p:grpSp>
        <p:nvGrpSpPr>
          <p:cNvPr id="304" name="Google Shape;304;p19"/>
          <p:cNvGrpSpPr/>
          <p:nvPr/>
        </p:nvGrpSpPr>
        <p:grpSpPr>
          <a:xfrm>
            <a:off x="189981" y="211718"/>
            <a:ext cx="8764105" cy="4767632"/>
            <a:chOff x="189981" y="211718"/>
            <a:chExt cx="8764105" cy="4767632"/>
          </a:xfrm>
        </p:grpSpPr>
        <p:sp>
          <p:nvSpPr>
            <p:cNvPr id="305" name="Google Shape;305;p19"/>
            <p:cNvSpPr/>
            <p:nvPr/>
          </p:nvSpPr>
          <p:spPr>
            <a:xfrm>
              <a:off x="340500" y="662650"/>
              <a:ext cx="8463000" cy="4316700"/>
            </a:xfrm>
            <a:prstGeom prst="roundRect">
              <a:avLst>
                <a:gd fmla="val 263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6" name="Google Shape;306;p19"/>
            <p:cNvGrpSpPr/>
            <p:nvPr/>
          </p:nvGrpSpPr>
          <p:grpSpPr>
            <a:xfrm>
              <a:off x="189981" y="211718"/>
              <a:ext cx="8764105" cy="646560"/>
              <a:chOff x="210600" y="155425"/>
              <a:chExt cx="8672180" cy="639778"/>
            </a:xfrm>
          </p:grpSpPr>
          <p:sp>
            <p:nvSpPr>
              <p:cNvPr id="307" name="Google Shape;307;p19"/>
              <p:cNvSpPr/>
              <p:nvPr/>
            </p:nvSpPr>
            <p:spPr>
              <a:xfrm>
                <a:off x="210904" y="155550"/>
                <a:ext cx="8671819" cy="320404"/>
              </a:xfrm>
              <a:custGeom>
                <a:rect b="b" l="l" r="r" t="t"/>
                <a:pathLst>
                  <a:path extrusionOk="0" h="10550" w="285539">
                    <a:moveTo>
                      <a:pt x="0" y="0"/>
                    </a:moveTo>
                    <a:lnTo>
                      <a:pt x="0" y="10550"/>
                    </a:lnTo>
                    <a:lnTo>
                      <a:pt x="285538" y="10550"/>
                    </a:lnTo>
                    <a:lnTo>
                      <a:pt x="285538"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9"/>
              <p:cNvSpPr/>
              <p:nvPr/>
            </p:nvSpPr>
            <p:spPr>
              <a:xfrm>
                <a:off x="1145050" y="155425"/>
                <a:ext cx="25" cy="25"/>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9"/>
              <p:cNvSpPr/>
              <p:nvPr/>
            </p:nvSpPr>
            <p:spPr>
              <a:xfrm>
                <a:off x="1145050" y="155425"/>
                <a:ext cx="25" cy="25"/>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9"/>
              <p:cNvSpPr/>
              <p:nvPr/>
            </p:nvSpPr>
            <p:spPr>
              <a:xfrm>
                <a:off x="834001" y="155550"/>
                <a:ext cx="577759" cy="317701"/>
              </a:xfrm>
              <a:custGeom>
                <a:rect b="b" l="l" r="r" t="t"/>
                <a:pathLst>
                  <a:path extrusionOk="0" h="10461" w="19024">
                    <a:moveTo>
                      <a:pt x="0" y="0"/>
                    </a:moveTo>
                    <a:lnTo>
                      <a:pt x="9446" y="10460"/>
                    </a:lnTo>
                    <a:lnTo>
                      <a:pt x="19023"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9"/>
              <p:cNvSpPr/>
              <p:nvPr/>
            </p:nvSpPr>
            <p:spPr>
              <a:xfrm>
                <a:off x="256762" y="155550"/>
                <a:ext cx="577759" cy="317701"/>
              </a:xfrm>
              <a:custGeom>
                <a:rect b="b" l="l" r="r" t="t"/>
                <a:pathLst>
                  <a:path extrusionOk="0" h="10461" w="19024">
                    <a:moveTo>
                      <a:pt x="1" y="0"/>
                    </a:moveTo>
                    <a:lnTo>
                      <a:pt x="9446" y="10460"/>
                    </a:lnTo>
                    <a:lnTo>
                      <a:pt x="19024"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9"/>
              <p:cNvSpPr/>
              <p:nvPr/>
            </p:nvSpPr>
            <p:spPr>
              <a:xfrm>
                <a:off x="1411209" y="155550"/>
                <a:ext cx="577911" cy="317701"/>
              </a:xfrm>
              <a:custGeom>
                <a:rect b="b" l="l" r="r" t="t"/>
                <a:pathLst>
                  <a:path extrusionOk="0" h="10461" w="19029">
                    <a:moveTo>
                      <a:pt x="1" y="0"/>
                    </a:moveTo>
                    <a:lnTo>
                      <a:pt x="9446" y="10460"/>
                    </a:lnTo>
                    <a:lnTo>
                      <a:pt x="19029"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9"/>
              <p:cNvSpPr/>
              <p:nvPr/>
            </p:nvSpPr>
            <p:spPr>
              <a:xfrm>
                <a:off x="1988448" y="155550"/>
                <a:ext cx="577911" cy="317701"/>
              </a:xfrm>
              <a:custGeom>
                <a:rect b="b" l="l" r="r" t="t"/>
                <a:pathLst>
                  <a:path extrusionOk="0" h="10461" w="19029">
                    <a:moveTo>
                      <a:pt x="0" y="0"/>
                    </a:moveTo>
                    <a:lnTo>
                      <a:pt x="9452" y="10460"/>
                    </a:lnTo>
                    <a:lnTo>
                      <a:pt x="19028"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9"/>
              <p:cNvSpPr/>
              <p:nvPr/>
            </p:nvSpPr>
            <p:spPr>
              <a:xfrm>
                <a:off x="2565839" y="155550"/>
                <a:ext cx="577729" cy="317701"/>
              </a:xfrm>
              <a:custGeom>
                <a:rect b="b" l="l" r="r" t="t"/>
                <a:pathLst>
                  <a:path extrusionOk="0" h="10461" w="19023">
                    <a:moveTo>
                      <a:pt x="0" y="0"/>
                    </a:moveTo>
                    <a:lnTo>
                      <a:pt x="9447" y="10460"/>
                    </a:lnTo>
                    <a:lnTo>
                      <a:pt x="19023" y="1046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9"/>
              <p:cNvSpPr/>
              <p:nvPr/>
            </p:nvSpPr>
            <p:spPr>
              <a:xfrm>
                <a:off x="210916" y="473214"/>
                <a:ext cx="8671864" cy="321983"/>
              </a:xfrm>
              <a:custGeom>
                <a:rect b="b" l="l" r="r" t="t"/>
                <a:pathLst>
                  <a:path extrusionOk="0" h="10602" w="285423">
                    <a:moveTo>
                      <a:pt x="0" y="0"/>
                    </a:moveTo>
                    <a:lnTo>
                      <a:pt x="0" y="10601"/>
                    </a:lnTo>
                    <a:lnTo>
                      <a:pt x="285423" y="10601"/>
                    </a:lnTo>
                    <a:lnTo>
                      <a:pt x="28542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9"/>
              <p:cNvSpPr/>
              <p:nvPr/>
            </p:nvSpPr>
            <p:spPr>
              <a:xfrm>
                <a:off x="210600" y="794197"/>
                <a:ext cx="30" cy="30"/>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9"/>
              <p:cNvSpPr/>
              <p:nvPr/>
            </p:nvSpPr>
            <p:spPr>
              <a:xfrm>
                <a:off x="210600" y="794197"/>
                <a:ext cx="30" cy="30"/>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9"/>
              <p:cNvSpPr/>
              <p:nvPr/>
            </p:nvSpPr>
            <p:spPr>
              <a:xfrm>
                <a:off x="834001" y="473219"/>
                <a:ext cx="577759" cy="321983"/>
              </a:xfrm>
              <a:custGeom>
                <a:rect b="b" l="l" r="r" t="t"/>
                <a:pathLst>
                  <a:path extrusionOk="0" h="10602" w="19024">
                    <a:moveTo>
                      <a:pt x="9446" y="0"/>
                    </a:moveTo>
                    <a:lnTo>
                      <a:pt x="0" y="10601"/>
                    </a:lnTo>
                    <a:lnTo>
                      <a:pt x="9504"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9"/>
              <p:cNvSpPr/>
              <p:nvPr/>
            </p:nvSpPr>
            <p:spPr>
              <a:xfrm>
                <a:off x="256762" y="473219"/>
                <a:ext cx="577759" cy="321983"/>
              </a:xfrm>
              <a:custGeom>
                <a:rect b="b" l="l" r="r" t="t"/>
                <a:pathLst>
                  <a:path extrusionOk="0" h="10602" w="19024">
                    <a:moveTo>
                      <a:pt x="9446" y="0"/>
                    </a:moveTo>
                    <a:lnTo>
                      <a:pt x="1" y="10601"/>
                    </a:lnTo>
                    <a:lnTo>
                      <a:pt x="9504" y="10601"/>
                    </a:lnTo>
                    <a:lnTo>
                      <a:pt x="1902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9"/>
              <p:cNvSpPr/>
              <p:nvPr/>
            </p:nvSpPr>
            <p:spPr>
              <a:xfrm>
                <a:off x="1411209" y="473219"/>
                <a:ext cx="577911" cy="321983"/>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9"/>
              <p:cNvSpPr/>
              <p:nvPr/>
            </p:nvSpPr>
            <p:spPr>
              <a:xfrm>
                <a:off x="1988448" y="473219"/>
                <a:ext cx="577911" cy="321983"/>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9"/>
              <p:cNvSpPr/>
              <p:nvPr/>
            </p:nvSpPr>
            <p:spPr>
              <a:xfrm>
                <a:off x="2565839" y="473219"/>
                <a:ext cx="577729" cy="321983"/>
              </a:xfrm>
              <a:custGeom>
                <a:rect b="b" l="l" r="r" t="t"/>
                <a:pathLst>
                  <a:path extrusionOk="0" h="10602" w="19023">
                    <a:moveTo>
                      <a:pt x="9447" y="0"/>
                    </a:moveTo>
                    <a:lnTo>
                      <a:pt x="0" y="10601"/>
                    </a:lnTo>
                    <a:lnTo>
                      <a:pt x="9503"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9"/>
              <p:cNvSpPr/>
              <p:nvPr/>
            </p:nvSpPr>
            <p:spPr>
              <a:xfrm>
                <a:off x="3127042" y="155550"/>
                <a:ext cx="577880" cy="317549"/>
              </a:xfrm>
              <a:custGeom>
                <a:rect b="b" l="l" r="r" t="t"/>
                <a:pathLst>
                  <a:path extrusionOk="0" h="10456" w="19028">
                    <a:moveTo>
                      <a:pt x="1" y="0"/>
                    </a:moveTo>
                    <a:lnTo>
                      <a:pt x="9446" y="10455"/>
                    </a:lnTo>
                    <a:lnTo>
                      <a:pt x="19027"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9"/>
              <p:cNvSpPr/>
              <p:nvPr/>
            </p:nvSpPr>
            <p:spPr>
              <a:xfrm>
                <a:off x="3127042" y="473067"/>
                <a:ext cx="577880" cy="321983"/>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9"/>
              <p:cNvSpPr/>
              <p:nvPr/>
            </p:nvSpPr>
            <p:spPr>
              <a:xfrm>
                <a:off x="3705678" y="155550"/>
                <a:ext cx="577911" cy="317549"/>
              </a:xfrm>
              <a:custGeom>
                <a:rect b="b" l="l" r="r" t="t"/>
                <a:pathLst>
                  <a:path extrusionOk="0" h="10456" w="19029">
                    <a:moveTo>
                      <a:pt x="1" y="0"/>
                    </a:moveTo>
                    <a:lnTo>
                      <a:pt x="9446" y="10455"/>
                    </a:lnTo>
                    <a:lnTo>
                      <a:pt x="19029"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9"/>
              <p:cNvSpPr/>
              <p:nvPr/>
            </p:nvSpPr>
            <p:spPr>
              <a:xfrm>
                <a:off x="3705678" y="473067"/>
                <a:ext cx="577911" cy="321983"/>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9"/>
              <p:cNvSpPr/>
              <p:nvPr/>
            </p:nvSpPr>
            <p:spPr>
              <a:xfrm>
                <a:off x="4287988" y="155550"/>
                <a:ext cx="577911" cy="317701"/>
              </a:xfrm>
              <a:custGeom>
                <a:rect b="b" l="l" r="r" t="t"/>
                <a:pathLst>
                  <a:path extrusionOk="0" h="10461" w="19029">
                    <a:moveTo>
                      <a:pt x="0" y="0"/>
                    </a:moveTo>
                    <a:lnTo>
                      <a:pt x="9452" y="10460"/>
                    </a:lnTo>
                    <a:lnTo>
                      <a:pt x="19028" y="10460"/>
                    </a:lnTo>
                    <a:lnTo>
                      <a:pt x="9510"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9"/>
              <p:cNvSpPr/>
              <p:nvPr/>
            </p:nvSpPr>
            <p:spPr>
              <a:xfrm>
                <a:off x="4865409" y="155550"/>
                <a:ext cx="577698" cy="317701"/>
              </a:xfrm>
              <a:custGeom>
                <a:rect b="b" l="l" r="r" t="t"/>
                <a:pathLst>
                  <a:path extrusionOk="0" h="10461" w="19022">
                    <a:moveTo>
                      <a:pt x="0" y="0"/>
                    </a:moveTo>
                    <a:lnTo>
                      <a:pt x="9446" y="10460"/>
                    </a:lnTo>
                    <a:lnTo>
                      <a:pt x="19022" y="1046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9"/>
              <p:cNvSpPr/>
              <p:nvPr/>
            </p:nvSpPr>
            <p:spPr>
              <a:xfrm>
                <a:off x="4287988" y="473219"/>
                <a:ext cx="577911" cy="321983"/>
              </a:xfrm>
              <a:custGeom>
                <a:rect b="b" l="l" r="r" t="t"/>
                <a:pathLst>
                  <a:path extrusionOk="0" h="10602" w="19029">
                    <a:moveTo>
                      <a:pt x="9452" y="0"/>
                    </a:moveTo>
                    <a:lnTo>
                      <a:pt x="0" y="10601"/>
                    </a:lnTo>
                    <a:lnTo>
                      <a:pt x="9510"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9"/>
              <p:cNvSpPr/>
              <p:nvPr/>
            </p:nvSpPr>
            <p:spPr>
              <a:xfrm>
                <a:off x="4865409" y="473219"/>
                <a:ext cx="577698" cy="321983"/>
              </a:xfrm>
              <a:custGeom>
                <a:rect b="b" l="l" r="r" t="t"/>
                <a:pathLst>
                  <a:path extrusionOk="0" h="10602" w="19022">
                    <a:moveTo>
                      <a:pt x="9446" y="0"/>
                    </a:moveTo>
                    <a:lnTo>
                      <a:pt x="0" y="10601"/>
                    </a:lnTo>
                    <a:lnTo>
                      <a:pt x="9503"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9"/>
              <p:cNvSpPr/>
              <p:nvPr/>
            </p:nvSpPr>
            <p:spPr>
              <a:xfrm>
                <a:off x="5426582" y="155550"/>
                <a:ext cx="577880" cy="317549"/>
              </a:xfrm>
              <a:custGeom>
                <a:rect b="b" l="l" r="r" t="t"/>
                <a:pathLst>
                  <a:path extrusionOk="0" h="10456" w="19028">
                    <a:moveTo>
                      <a:pt x="0" y="0"/>
                    </a:moveTo>
                    <a:lnTo>
                      <a:pt x="9446" y="10455"/>
                    </a:lnTo>
                    <a:lnTo>
                      <a:pt x="19027"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9"/>
              <p:cNvSpPr/>
              <p:nvPr/>
            </p:nvSpPr>
            <p:spPr>
              <a:xfrm>
                <a:off x="5426582" y="473067"/>
                <a:ext cx="577880" cy="321983"/>
              </a:xfrm>
              <a:custGeom>
                <a:rect b="b" l="l" r="r" t="t"/>
                <a:pathLst>
                  <a:path extrusionOk="0" h="10602" w="19028">
                    <a:moveTo>
                      <a:pt x="9446" y="0"/>
                    </a:moveTo>
                    <a:lnTo>
                      <a:pt x="0"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9"/>
              <p:cNvSpPr/>
              <p:nvPr/>
            </p:nvSpPr>
            <p:spPr>
              <a:xfrm>
                <a:off x="6005218" y="155550"/>
                <a:ext cx="577911" cy="317549"/>
              </a:xfrm>
              <a:custGeom>
                <a:rect b="b" l="l" r="r" t="t"/>
                <a:pathLst>
                  <a:path extrusionOk="0" h="10456" w="19029">
                    <a:moveTo>
                      <a:pt x="1" y="0"/>
                    </a:moveTo>
                    <a:lnTo>
                      <a:pt x="9446"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9"/>
              <p:cNvSpPr/>
              <p:nvPr/>
            </p:nvSpPr>
            <p:spPr>
              <a:xfrm>
                <a:off x="6005218" y="473067"/>
                <a:ext cx="577911" cy="321983"/>
              </a:xfrm>
              <a:custGeom>
                <a:rect b="b" l="l" r="r" t="t"/>
                <a:pathLst>
                  <a:path extrusionOk="0" h="10602" w="19029">
                    <a:moveTo>
                      <a:pt x="9446" y="0"/>
                    </a:moveTo>
                    <a:lnTo>
                      <a:pt x="1"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9"/>
              <p:cNvSpPr/>
              <p:nvPr/>
            </p:nvSpPr>
            <p:spPr>
              <a:xfrm>
                <a:off x="6587711" y="155550"/>
                <a:ext cx="577698" cy="317701"/>
              </a:xfrm>
              <a:custGeom>
                <a:rect b="b" l="l" r="r" t="t"/>
                <a:pathLst>
                  <a:path extrusionOk="0" h="10461" w="19022">
                    <a:moveTo>
                      <a:pt x="0" y="0"/>
                    </a:moveTo>
                    <a:lnTo>
                      <a:pt x="9446" y="10460"/>
                    </a:lnTo>
                    <a:lnTo>
                      <a:pt x="19022"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9"/>
              <p:cNvSpPr/>
              <p:nvPr/>
            </p:nvSpPr>
            <p:spPr>
              <a:xfrm>
                <a:off x="7164919" y="155550"/>
                <a:ext cx="577880" cy="317701"/>
              </a:xfrm>
              <a:custGeom>
                <a:rect b="b" l="l" r="r" t="t"/>
                <a:pathLst>
                  <a:path extrusionOk="0" h="10461" w="19028">
                    <a:moveTo>
                      <a:pt x="1" y="0"/>
                    </a:moveTo>
                    <a:lnTo>
                      <a:pt x="9446" y="10460"/>
                    </a:lnTo>
                    <a:lnTo>
                      <a:pt x="19027"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9"/>
              <p:cNvSpPr/>
              <p:nvPr/>
            </p:nvSpPr>
            <p:spPr>
              <a:xfrm>
                <a:off x="6587711" y="473219"/>
                <a:ext cx="577698" cy="321983"/>
              </a:xfrm>
              <a:custGeom>
                <a:rect b="b" l="l" r="r" t="t"/>
                <a:pathLst>
                  <a:path extrusionOk="0" h="10602" w="19022">
                    <a:moveTo>
                      <a:pt x="9446" y="0"/>
                    </a:moveTo>
                    <a:lnTo>
                      <a:pt x="0" y="10601"/>
                    </a:lnTo>
                    <a:lnTo>
                      <a:pt x="9504"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9"/>
              <p:cNvSpPr/>
              <p:nvPr/>
            </p:nvSpPr>
            <p:spPr>
              <a:xfrm>
                <a:off x="7164919" y="473219"/>
                <a:ext cx="577880" cy="321983"/>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9"/>
              <p:cNvSpPr/>
              <p:nvPr/>
            </p:nvSpPr>
            <p:spPr>
              <a:xfrm>
                <a:off x="7726123" y="155550"/>
                <a:ext cx="577911" cy="317549"/>
              </a:xfrm>
              <a:custGeom>
                <a:rect b="b" l="l" r="r" t="t"/>
                <a:pathLst>
                  <a:path extrusionOk="0" h="10456" w="19029">
                    <a:moveTo>
                      <a:pt x="0" y="0"/>
                    </a:moveTo>
                    <a:lnTo>
                      <a:pt x="9451"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9"/>
              <p:cNvSpPr/>
              <p:nvPr/>
            </p:nvSpPr>
            <p:spPr>
              <a:xfrm>
                <a:off x="7726123" y="473067"/>
                <a:ext cx="577911" cy="321983"/>
              </a:xfrm>
              <a:custGeom>
                <a:rect b="b" l="l" r="r" t="t"/>
                <a:pathLst>
                  <a:path extrusionOk="0" h="10602" w="19029">
                    <a:moveTo>
                      <a:pt x="9451"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9"/>
              <p:cNvSpPr/>
              <p:nvPr/>
            </p:nvSpPr>
            <p:spPr>
              <a:xfrm>
                <a:off x="8301533" y="155550"/>
                <a:ext cx="577911" cy="317549"/>
              </a:xfrm>
              <a:custGeom>
                <a:rect b="b" l="l" r="r" t="t"/>
                <a:pathLst>
                  <a:path extrusionOk="0" h="10456" w="19029">
                    <a:moveTo>
                      <a:pt x="0" y="0"/>
                    </a:moveTo>
                    <a:lnTo>
                      <a:pt x="9452"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9"/>
              <p:cNvSpPr/>
              <p:nvPr/>
            </p:nvSpPr>
            <p:spPr>
              <a:xfrm>
                <a:off x="8301533" y="473067"/>
                <a:ext cx="577911" cy="321983"/>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9"/>
              <p:cNvSpPr/>
              <p:nvPr/>
            </p:nvSpPr>
            <p:spPr>
              <a:xfrm>
                <a:off x="210904" y="475436"/>
                <a:ext cx="8671819" cy="30"/>
              </a:xfrm>
              <a:custGeom>
                <a:rect b="b" l="l" r="r" t="t"/>
                <a:pathLst>
                  <a:path extrusionOk="0" fill="none" h="1" w="285539">
                    <a:moveTo>
                      <a:pt x="0" y="0"/>
                    </a:moveTo>
                    <a:lnTo>
                      <a:pt x="285538" y="0"/>
                    </a:lnTo>
                  </a:path>
                </a:pathLst>
              </a:custGeom>
              <a:noFill/>
              <a:ln cap="flat" cmpd="sng" w="9525">
                <a:solidFill>
                  <a:srgbClr val="171717"/>
                </a:solidFill>
                <a:prstDash val="solid"/>
                <a:miter lim="125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9"/>
              <p:cNvSpPr/>
              <p:nvPr/>
            </p:nvSpPr>
            <p:spPr>
              <a:xfrm>
                <a:off x="210904" y="155550"/>
                <a:ext cx="494241" cy="639653"/>
              </a:xfrm>
              <a:custGeom>
                <a:rect b="b" l="l" r="r" t="t"/>
                <a:pathLst>
                  <a:path extrusionOk="0" h="21062" w="16274">
                    <a:moveTo>
                      <a:pt x="0" y="0"/>
                    </a:moveTo>
                    <a:lnTo>
                      <a:pt x="0" y="21061"/>
                    </a:lnTo>
                    <a:lnTo>
                      <a:pt x="16273" y="21061"/>
                    </a:lnTo>
                    <a:lnTo>
                      <a:pt x="835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9"/>
              <p:cNvSpPr/>
              <p:nvPr/>
            </p:nvSpPr>
            <p:spPr>
              <a:xfrm>
                <a:off x="292507" y="231444"/>
                <a:ext cx="53664" cy="53664"/>
              </a:xfrm>
              <a:custGeom>
                <a:rect b="b" l="l" r="r" t="t"/>
                <a:pathLst>
                  <a:path extrusionOk="0" h="1767" w="1767">
                    <a:moveTo>
                      <a:pt x="884" y="0"/>
                    </a:moveTo>
                    <a:cubicBezTo>
                      <a:pt x="397" y="0"/>
                      <a:pt x="0" y="398"/>
                      <a:pt x="0" y="883"/>
                    </a:cubicBezTo>
                    <a:cubicBezTo>
                      <a:pt x="0" y="1375"/>
                      <a:pt x="397" y="1766"/>
                      <a:pt x="884" y="1766"/>
                    </a:cubicBezTo>
                    <a:cubicBezTo>
                      <a:pt x="1375" y="1766"/>
                      <a:pt x="1767" y="1375"/>
                      <a:pt x="1767" y="883"/>
                    </a:cubicBezTo>
                    <a:cubicBezTo>
                      <a:pt x="1767" y="398"/>
                      <a:pt x="1375"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9"/>
              <p:cNvSpPr/>
              <p:nvPr/>
            </p:nvSpPr>
            <p:spPr>
              <a:xfrm>
                <a:off x="300282" y="664366"/>
                <a:ext cx="53664" cy="53664"/>
              </a:xfrm>
              <a:custGeom>
                <a:rect b="b" l="l" r="r" t="t"/>
                <a:pathLst>
                  <a:path extrusionOk="0" h="1767" w="1767">
                    <a:moveTo>
                      <a:pt x="884" y="0"/>
                    </a:moveTo>
                    <a:cubicBezTo>
                      <a:pt x="398" y="0"/>
                      <a:pt x="0" y="397"/>
                      <a:pt x="0" y="884"/>
                    </a:cubicBezTo>
                    <a:cubicBezTo>
                      <a:pt x="0" y="1374"/>
                      <a:pt x="398" y="1767"/>
                      <a:pt x="884" y="1767"/>
                    </a:cubicBezTo>
                    <a:cubicBezTo>
                      <a:pt x="1370" y="1767"/>
                      <a:pt x="1767" y="1374"/>
                      <a:pt x="1767" y="884"/>
                    </a:cubicBezTo>
                    <a:cubicBezTo>
                      <a:pt x="1767" y="397"/>
                      <a:pt x="1370"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9"/>
              <p:cNvSpPr/>
              <p:nvPr/>
            </p:nvSpPr>
            <p:spPr>
              <a:xfrm>
                <a:off x="494588" y="664366"/>
                <a:ext cx="53694" cy="53664"/>
              </a:xfrm>
              <a:custGeom>
                <a:rect b="b" l="l" r="r" t="t"/>
                <a:pathLst>
                  <a:path extrusionOk="0" h="1767" w="1768">
                    <a:moveTo>
                      <a:pt x="884" y="0"/>
                    </a:moveTo>
                    <a:cubicBezTo>
                      <a:pt x="398" y="0"/>
                      <a:pt x="1" y="397"/>
                      <a:pt x="1" y="884"/>
                    </a:cubicBezTo>
                    <a:cubicBezTo>
                      <a:pt x="1" y="1374"/>
                      <a:pt x="398" y="1767"/>
                      <a:pt x="884" y="1767"/>
                    </a:cubicBezTo>
                    <a:cubicBezTo>
                      <a:pt x="1371" y="1767"/>
                      <a:pt x="1767" y="1374"/>
                      <a:pt x="1767" y="884"/>
                    </a:cubicBezTo>
                    <a:cubicBezTo>
                      <a:pt x="1767" y="397"/>
                      <a:pt x="1371"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48" name="Google Shape;348;p19"/>
          <p:cNvSpPr txBox="1"/>
          <p:nvPr>
            <p:ph type="title"/>
          </p:nvPr>
        </p:nvSpPr>
        <p:spPr>
          <a:xfrm>
            <a:off x="948025" y="2212075"/>
            <a:ext cx="3179400" cy="1382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1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9" name="Google Shape;349;p19"/>
          <p:cNvSpPr txBox="1"/>
          <p:nvPr>
            <p:ph idx="1" type="subTitle"/>
          </p:nvPr>
        </p:nvSpPr>
        <p:spPr>
          <a:xfrm>
            <a:off x="5016575" y="1977750"/>
            <a:ext cx="3206100" cy="1850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7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350" name="Shape 350"/>
        <p:cNvGrpSpPr/>
        <p:nvPr/>
      </p:nvGrpSpPr>
      <p:grpSpPr>
        <a:xfrm>
          <a:off x="0" y="0"/>
          <a:ext cx="0" cy="0"/>
          <a:chOff x="0" y="0"/>
          <a:chExt cx="0" cy="0"/>
        </a:xfrm>
      </p:grpSpPr>
      <p:grpSp>
        <p:nvGrpSpPr>
          <p:cNvPr id="351" name="Google Shape;351;p20"/>
          <p:cNvGrpSpPr/>
          <p:nvPr/>
        </p:nvGrpSpPr>
        <p:grpSpPr>
          <a:xfrm>
            <a:off x="189981" y="211718"/>
            <a:ext cx="8764105" cy="4767632"/>
            <a:chOff x="189981" y="211718"/>
            <a:chExt cx="8764105" cy="4767632"/>
          </a:xfrm>
        </p:grpSpPr>
        <p:sp>
          <p:nvSpPr>
            <p:cNvPr id="352" name="Google Shape;352;p20"/>
            <p:cNvSpPr/>
            <p:nvPr/>
          </p:nvSpPr>
          <p:spPr>
            <a:xfrm>
              <a:off x="340500" y="662650"/>
              <a:ext cx="8463000" cy="4316700"/>
            </a:xfrm>
            <a:prstGeom prst="roundRect">
              <a:avLst>
                <a:gd fmla="val 263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3" name="Google Shape;353;p20"/>
            <p:cNvGrpSpPr/>
            <p:nvPr/>
          </p:nvGrpSpPr>
          <p:grpSpPr>
            <a:xfrm>
              <a:off x="189981" y="211718"/>
              <a:ext cx="8764105" cy="646560"/>
              <a:chOff x="210600" y="155425"/>
              <a:chExt cx="8672180" cy="639778"/>
            </a:xfrm>
          </p:grpSpPr>
          <p:sp>
            <p:nvSpPr>
              <p:cNvPr id="354" name="Google Shape;354;p20"/>
              <p:cNvSpPr/>
              <p:nvPr/>
            </p:nvSpPr>
            <p:spPr>
              <a:xfrm>
                <a:off x="210904" y="155550"/>
                <a:ext cx="8671819" cy="320404"/>
              </a:xfrm>
              <a:custGeom>
                <a:rect b="b" l="l" r="r" t="t"/>
                <a:pathLst>
                  <a:path extrusionOk="0" h="10550" w="285539">
                    <a:moveTo>
                      <a:pt x="0" y="0"/>
                    </a:moveTo>
                    <a:lnTo>
                      <a:pt x="0" y="10550"/>
                    </a:lnTo>
                    <a:lnTo>
                      <a:pt x="285538" y="10550"/>
                    </a:lnTo>
                    <a:lnTo>
                      <a:pt x="285538"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0"/>
              <p:cNvSpPr/>
              <p:nvPr/>
            </p:nvSpPr>
            <p:spPr>
              <a:xfrm>
                <a:off x="1145050" y="155425"/>
                <a:ext cx="25" cy="25"/>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0"/>
              <p:cNvSpPr/>
              <p:nvPr/>
            </p:nvSpPr>
            <p:spPr>
              <a:xfrm>
                <a:off x="1145050" y="155425"/>
                <a:ext cx="25" cy="25"/>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0"/>
              <p:cNvSpPr/>
              <p:nvPr/>
            </p:nvSpPr>
            <p:spPr>
              <a:xfrm>
                <a:off x="834001" y="155550"/>
                <a:ext cx="577759" cy="317701"/>
              </a:xfrm>
              <a:custGeom>
                <a:rect b="b" l="l" r="r" t="t"/>
                <a:pathLst>
                  <a:path extrusionOk="0" h="10461" w="19024">
                    <a:moveTo>
                      <a:pt x="0" y="0"/>
                    </a:moveTo>
                    <a:lnTo>
                      <a:pt x="9446" y="10460"/>
                    </a:lnTo>
                    <a:lnTo>
                      <a:pt x="19023"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0"/>
              <p:cNvSpPr/>
              <p:nvPr/>
            </p:nvSpPr>
            <p:spPr>
              <a:xfrm>
                <a:off x="256762" y="155550"/>
                <a:ext cx="577759" cy="317701"/>
              </a:xfrm>
              <a:custGeom>
                <a:rect b="b" l="l" r="r" t="t"/>
                <a:pathLst>
                  <a:path extrusionOk="0" h="10461" w="19024">
                    <a:moveTo>
                      <a:pt x="1" y="0"/>
                    </a:moveTo>
                    <a:lnTo>
                      <a:pt x="9446" y="10460"/>
                    </a:lnTo>
                    <a:lnTo>
                      <a:pt x="19024"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0"/>
              <p:cNvSpPr/>
              <p:nvPr/>
            </p:nvSpPr>
            <p:spPr>
              <a:xfrm>
                <a:off x="1411209" y="155550"/>
                <a:ext cx="577911" cy="317701"/>
              </a:xfrm>
              <a:custGeom>
                <a:rect b="b" l="l" r="r" t="t"/>
                <a:pathLst>
                  <a:path extrusionOk="0" h="10461" w="19029">
                    <a:moveTo>
                      <a:pt x="1" y="0"/>
                    </a:moveTo>
                    <a:lnTo>
                      <a:pt x="9446" y="10460"/>
                    </a:lnTo>
                    <a:lnTo>
                      <a:pt x="19029"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0"/>
              <p:cNvSpPr/>
              <p:nvPr/>
            </p:nvSpPr>
            <p:spPr>
              <a:xfrm>
                <a:off x="1988448" y="155550"/>
                <a:ext cx="577911" cy="317701"/>
              </a:xfrm>
              <a:custGeom>
                <a:rect b="b" l="l" r="r" t="t"/>
                <a:pathLst>
                  <a:path extrusionOk="0" h="10461" w="19029">
                    <a:moveTo>
                      <a:pt x="0" y="0"/>
                    </a:moveTo>
                    <a:lnTo>
                      <a:pt x="9452" y="10460"/>
                    </a:lnTo>
                    <a:lnTo>
                      <a:pt x="19028"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0"/>
              <p:cNvSpPr/>
              <p:nvPr/>
            </p:nvSpPr>
            <p:spPr>
              <a:xfrm>
                <a:off x="2565839" y="155550"/>
                <a:ext cx="577729" cy="317701"/>
              </a:xfrm>
              <a:custGeom>
                <a:rect b="b" l="l" r="r" t="t"/>
                <a:pathLst>
                  <a:path extrusionOk="0" h="10461" w="19023">
                    <a:moveTo>
                      <a:pt x="0" y="0"/>
                    </a:moveTo>
                    <a:lnTo>
                      <a:pt x="9447" y="10460"/>
                    </a:lnTo>
                    <a:lnTo>
                      <a:pt x="19023" y="1046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0"/>
              <p:cNvSpPr/>
              <p:nvPr/>
            </p:nvSpPr>
            <p:spPr>
              <a:xfrm>
                <a:off x="210916" y="473214"/>
                <a:ext cx="8671864" cy="321983"/>
              </a:xfrm>
              <a:custGeom>
                <a:rect b="b" l="l" r="r" t="t"/>
                <a:pathLst>
                  <a:path extrusionOk="0" h="10602" w="285423">
                    <a:moveTo>
                      <a:pt x="0" y="0"/>
                    </a:moveTo>
                    <a:lnTo>
                      <a:pt x="0" y="10601"/>
                    </a:lnTo>
                    <a:lnTo>
                      <a:pt x="285423" y="10601"/>
                    </a:lnTo>
                    <a:lnTo>
                      <a:pt x="28542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0"/>
              <p:cNvSpPr/>
              <p:nvPr/>
            </p:nvSpPr>
            <p:spPr>
              <a:xfrm>
                <a:off x="210600" y="794197"/>
                <a:ext cx="30" cy="30"/>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0"/>
              <p:cNvSpPr/>
              <p:nvPr/>
            </p:nvSpPr>
            <p:spPr>
              <a:xfrm>
                <a:off x="210600" y="794197"/>
                <a:ext cx="30" cy="30"/>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0"/>
              <p:cNvSpPr/>
              <p:nvPr/>
            </p:nvSpPr>
            <p:spPr>
              <a:xfrm>
                <a:off x="834001" y="473219"/>
                <a:ext cx="577759" cy="321983"/>
              </a:xfrm>
              <a:custGeom>
                <a:rect b="b" l="l" r="r" t="t"/>
                <a:pathLst>
                  <a:path extrusionOk="0" h="10602" w="19024">
                    <a:moveTo>
                      <a:pt x="9446" y="0"/>
                    </a:moveTo>
                    <a:lnTo>
                      <a:pt x="0" y="10601"/>
                    </a:lnTo>
                    <a:lnTo>
                      <a:pt x="9504"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0"/>
              <p:cNvSpPr/>
              <p:nvPr/>
            </p:nvSpPr>
            <p:spPr>
              <a:xfrm>
                <a:off x="256762" y="473219"/>
                <a:ext cx="577759" cy="321983"/>
              </a:xfrm>
              <a:custGeom>
                <a:rect b="b" l="l" r="r" t="t"/>
                <a:pathLst>
                  <a:path extrusionOk="0" h="10602" w="19024">
                    <a:moveTo>
                      <a:pt x="9446" y="0"/>
                    </a:moveTo>
                    <a:lnTo>
                      <a:pt x="1" y="10601"/>
                    </a:lnTo>
                    <a:lnTo>
                      <a:pt x="9504" y="10601"/>
                    </a:lnTo>
                    <a:lnTo>
                      <a:pt x="1902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0"/>
              <p:cNvSpPr/>
              <p:nvPr/>
            </p:nvSpPr>
            <p:spPr>
              <a:xfrm>
                <a:off x="1411209" y="473219"/>
                <a:ext cx="577911" cy="321983"/>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0"/>
              <p:cNvSpPr/>
              <p:nvPr/>
            </p:nvSpPr>
            <p:spPr>
              <a:xfrm>
                <a:off x="1988448" y="473219"/>
                <a:ext cx="577911" cy="321983"/>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0"/>
              <p:cNvSpPr/>
              <p:nvPr/>
            </p:nvSpPr>
            <p:spPr>
              <a:xfrm>
                <a:off x="2565839" y="473219"/>
                <a:ext cx="577729" cy="321983"/>
              </a:xfrm>
              <a:custGeom>
                <a:rect b="b" l="l" r="r" t="t"/>
                <a:pathLst>
                  <a:path extrusionOk="0" h="10602" w="19023">
                    <a:moveTo>
                      <a:pt x="9447" y="0"/>
                    </a:moveTo>
                    <a:lnTo>
                      <a:pt x="0" y="10601"/>
                    </a:lnTo>
                    <a:lnTo>
                      <a:pt x="9503"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0"/>
              <p:cNvSpPr/>
              <p:nvPr/>
            </p:nvSpPr>
            <p:spPr>
              <a:xfrm>
                <a:off x="3127042" y="155550"/>
                <a:ext cx="577880" cy="317549"/>
              </a:xfrm>
              <a:custGeom>
                <a:rect b="b" l="l" r="r" t="t"/>
                <a:pathLst>
                  <a:path extrusionOk="0" h="10456" w="19028">
                    <a:moveTo>
                      <a:pt x="1" y="0"/>
                    </a:moveTo>
                    <a:lnTo>
                      <a:pt x="9446" y="10455"/>
                    </a:lnTo>
                    <a:lnTo>
                      <a:pt x="19027"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0"/>
              <p:cNvSpPr/>
              <p:nvPr/>
            </p:nvSpPr>
            <p:spPr>
              <a:xfrm>
                <a:off x="3127042" y="473067"/>
                <a:ext cx="577880" cy="321983"/>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0"/>
              <p:cNvSpPr/>
              <p:nvPr/>
            </p:nvSpPr>
            <p:spPr>
              <a:xfrm>
                <a:off x="3705678" y="155550"/>
                <a:ext cx="577911" cy="317549"/>
              </a:xfrm>
              <a:custGeom>
                <a:rect b="b" l="l" r="r" t="t"/>
                <a:pathLst>
                  <a:path extrusionOk="0" h="10456" w="19029">
                    <a:moveTo>
                      <a:pt x="1" y="0"/>
                    </a:moveTo>
                    <a:lnTo>
                      <a:pt x="9446" y="10455"/>
                    </a:lnTo>
                    <a:lnTo>
                      <a:pt x="19029"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0"/>
              <p:cNvSpPr/>
              <p:nvPr/>
            </p:nvSpPr>
            <p:spPr>
              <a:xfrm>
                <a:off x="3705678" y="473067"/>
                <a:ext cx="577911" cy="321983"/>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0"/>
              <p:cNvSpPr/>
              <p:nvPr/>
            </p:nvSpPr>
            <p:spPr>
              <a:xfrm>
                <a:off x="4287988" y="155550"/>
                <a:ext cx="577911" cy="317701"/>
              </a:xfrm>
              <a:custGeom>
                <a:rect b="b" l="l" r="r" t="t"/>
                <a:pathLst>
                  <a:path extrusionOk="0" h="10461" w="19029">
                    <a:moveTo>
                      <a:pt x="0" y="0"/>
                    </a:moveTo>
                    <a:lnTo>
                      <a:pt x="9452" y="10460"/>
                    </a:lnTo>
                    <a:lnTo>
                      <a:pt x="19028" y="10460"/>
                    </a:lnTo>
                    <a:lnTo>
                      <a:pt x="9510"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0"/>
              <p:cNvSpPr/>
              <p:nvPr/>
            </p:nvSpPr>
            <p:spPr>
              <a:xfrm>
                <a:off x="4865409" y="155550"/>
                <a:ext cx="577698" cy="317701"/>
              </a:xfrm>
              <a:custGeom>
                <a:rect b="b" l="l" r="r" t="t"/>
                <a:pathLst>
                  <a:path extrusionOk="0" h="10461" w="19022">
                    <a:moveTo>
                      <a:pt x="0" y="0"/>
                    </a:moveTo>
                    <a:lnTo>
                      <a:pt x="9446" y="10460"/>
                    </a:lnTo>
                    <a:lnTo>
                      <a:pt x="19022" y="1046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0"/>
              <p:cNvSpPr/>
              <p:nvPr/>
            </p:nvSpPr>
            <p:spPr>
              <a:xfrm>
                <a:off x="4287988" y="473219"/>
                <a:ext cx="577911" cy="321983"/>
              </a:xfrm>
              <a:custGeom>
                <a:rect b="b" l="l" r="r" t="t"/>
                <a:pathLst>
                  <a:path extrusionOk="0" h="10602" w="19029">
                    <a:moveTo>
                      <a:pt x="9452" y="0"/>
                    </a:moveTo>
                    <a:lnTo>
                      <a:pt x="0" y="10601"/>
                    </a:lnTo>
                    <a:lnTo>
                      <a:pt x="9510"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0"/>
              <p:cNvSpPr/>
              <p:nvPr/>
            </p:nvSpPr>
            <p:spPr>
              <a:xfrm>
                <a:off x="4865409" y="473219"/>
                <a:ext cx="577698" cy="321983"/>
              </a:xfrm>
              <a:custGeom>
                <a:rect b="b" l="l" r="r" t="t"/>
                <a:pathLst>
                  <a:path extrusionOk="0" h="10602" w="19022">
                    <a:moveTo>
                      <a:pt x="9446" y="0"/>
                    </a:moveTo>
                    <a:lnTo>
                      <a:pt x="0" y="10601"/>
                    </a:lnTo>
                    <a:lnTo>
                      <a:pt x="9503"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0"/>
              <p:cNvSpPr/>
              <p:nvPr/>
            </p:nvSpPr>
            <p:spPr>
              <a:xfrm>
                <a:off x="5426582" y="155550"/>
                <a:ext cx="577880" cy="317549"/>
              </a:xfrm>
              <a:custGeom>
                <a:rect b="b" l="l" r="r" t="t"/>
                <a:pathLst>
                  <a:path extrusionOk="0" h="10456" w="19028">
                    <a:moveTo>
                      <a:pt x="0" y="0"/>
                    </a:moveTo>
                    <a:lnTo>
                      <a:pt x="9446" y="10455"/>
                    </a:lnTo>
                    <a:lnTo>
                      <a:pt x="19027"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0"/>
              <p:cNvSpPr/>
              <p:nvPr/>
            </p:nvSpPr>
            <p:spPr>
              <a:xfrm>
                <a:off x="5426582" y="473067"/>
                <a:ext cx="577880" cy="321983"/>
              </a:xfrm>
              <a:custGeom>
                <a:rect b="b" l="l" r="r" t="t"/>
                <a:pathLst>
                  <a:path extrusionOk="0" h="10602" w="19028">
                    <a:moveTo>
                      <a:pt x="9446" y="0"/>
                    </a:moveTo>
                    <a:lnTo>
                      <a:pt x="0"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0"/>
              <p:cNvSpPr/>
              <p:nvPr/>
            </p:nvSpPr>
            <p:spPr>
              <a:xfrm>
                <a:off x="6005218" y="155550"/>
                <a:ext cx="577911" cy="317549"/>
              </a:xfrm>
              <a:custGeom>
                <a:rect b="b" l="l" r="r" t="t"/>
                <a:pathLst>
                  <a:path extrusionOk="0" h="10456" w="19029">
                    <a:moveTo>
                      <a:pt x="1" y="0"/>
                    </a:moveTo>
                    <a:lnTo>
                      <a:pt x="9446"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0"/>
              <p:cNvSpPr/>
              <p:nvPr/>
            </p:nvSpPr>
            <p:spPr>
              <a:xfrm>
                <a:off x="6005218" y="473067"/>
                <a:ext cx="577911" cy="321983"/>
              </a:xfrm>
              <a:custGeom>
                <a:rect b="b" l="l" r="r" t="t"/>
                <a:pathLst>
                  <a:path extrusionOk="0" h="10602" w="19029">
                    <a:moveTo>
                      <a:pt x="9446" y="0"/>
                    </a:moveTo>
                    <a:lnTo>
                      <a:pt x="1"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0"/>
              <p:cNvSpPr/>
              <p:nvPr/>
            </p:nvSpPr>
            <p:spPr>
              <a:xfrm>
                <a:off x="6587711" y="155550"/>
                <a:ext cx="577698" cy="317701"/>
              </a:xfrm>
              <a:custGeom>
                <a:rect b="b" l="l" r="r" t="t"/>
                <a:pathLst>
                  <a:path extrusionOk="0" h="10461" w="19022">
                    <a:moveTo>
                      <a:pt x="0" y="0"/>
                    </a:moveTo>
                    <a:lnTo>
                      <a:pt x="9446" y="10460"/>
                    </a:lnTo>
                    <a:lnTo>
                      <a:pt x="19022"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0"/>
              <p:cNvSpPr/>
              <p:nvPr/>
            </p:nvSpPr>
            <p:spPr>
              <a:xfrm>
                <a:off x="7164919" y="155550"/>
                <a:ext cx="577880" cy="317701"/>
              </a:xfrm>
              <a:custGeom>
                <a:rect b="b" l="l" r="r" t="t"/>
                <a:pathLst>
                  <a:path extrusionOk="0" h="10461" w="19028">
                    <a:moveTo>
                      <a:pt x="1" y="0"/>
                    </a:moveTo>
                    <a:lnTo>
                      <a:pt x="9446" y="10460"/>
                    </a:lnTo>
                    <a:lnTo>
                      <a:pt x="19027"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0"/>
              <p:cNvSpPr/>
              <p:nvPr/>
            </p:nvSpPr>
            <p:spPr>
              <a:xfrm>
                <a:off x="6587711" y="473219"/>
                <a:ext cx="577698" cy="321983"/>
              </a:xfrm>
              <a:custGeom>
                <a:rect b="b" l="l" r="r" t="t"/>
                <a:pathLst>
                  <a:path extrusionOk="0" h="10602" w="19022">
                    <a:moveTo>
                      <a:pt x="9446" y="0"/>
                    </a:moveTo>
                    <a:lnTo>
                      <a:pt x="0" y="10601"/>
                    </a:lnTo>
                    <a:lnTo>
                      <a:pt x="9504"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0"/>
              <p:cNvSpPr/>
              <p:nvPr/>
            </p:nvSpPr>
            <p:spPr>
              <a:xfrm>
                <a:off x="7164919" y="473219"/>
                <a:ext cx="577880" cy="321983"/>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0"/>
              <p:cNvSpPr/>
              <p:nvPr/>
            </p:nvSpPr>
            <p:spPr>
              <a:xfrm>
                <a:off x="7726123" y="155550"/>
                <a:ext cx="577911" cy="317549"/>
              </a:xfrm>
              <a:custGeom>
                <a:rect b="b" l="l" r="r" t="t"/>
                <a:pathLst>
                  <a:path extrusionOk="0" h="10456" w="19029">
                    <a:moveTo>
                      <a:pt x="0" y="0"/>
                    </a:moveTo>
                    <a:lnTo>
                      <a:pt x="9451"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0"/>
              <p:cNvSpPr/>
              <p:nvPr/>
            </p:nvSpPr>
            <p:spPr>
              <a:xfrm>
                <a:off x="7726123" y="473067"/>
                <a:ext cx="577911" cy="321983"/>
              </a:xfrm>
              <a:custGeom>
                <a:rect b="b" l="l" r="r" t="t"/>
                <a:pathLst>
                  <a:path extrusionOk="0" h="10602" w="19029">
                    <a:moveTo>
                      <a:pt x="9451"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0"/>
              <p:cNvSpPr/>
              <p:nvPr/>
            </p:nvSpPr>
            <p:spPr>
              <a:xfrm>
                <a:off x="8301533" y="155550"/>
                <a:ext cx="577911" cy="317549"/>
              </a:xfrm>
              <a:custGeom>
                <a:rect b="b" l="l" r="r" t="t"/>
                <a:pathLst>
                  <a:path extrusionOk="0" h="10456" w="19029">
                    <a:moveTo>
                      <a:pt x="0" y="0"/>
                    </a:moveTo>
                    <a:lnTo>
                      <a:pt x="9452"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0"/>
              <p:cNvSpPr/>
              <p:nvPr/>
            </p:nvSpPr>
            <p:spPr>
              <a:xfrm>
                <a:off x="8301533" y="473067"/>
                <a:ext cx="577911" cy="321983"/>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0"/>
              <p:cNvSpPr/>
              <p:nvPr/>
            </p:nvSpPr>
            <p:spPr>
              <a:xfrm>
                <a:off x="210904" y="475436"/>
                <a:ext cx="8671819" cy="30"/>
              </a:xfrm>
              <a:custGeom>
                <a:rect b="b" l="l" r="r" t="t"/>
                <a:pathLst>
                  <a:path extrusionOk="0" fill="none" h="1" w="285539">
                    <a:moveTo>
                      <a:pt x="0" y="0"/>
                    </a:moveTo>
                    <a:lnTo>
                      <a:pt x="285538" y="0"/>
                    </a:lnTo>
                  </a:path>
                </a:pathLst>
              </a:custGeom>
              <a:noFill/>
              <a:ln cap="flat" cmpd="sng" w="9525">
                <a:solidFill>
                  <a:srgbClr val="171717"/>
                </a:solidFill>
                <a:prstDash val="solid"/>
                <a:miter lim="125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0"/>
              <p:cNvSpPr/>
              <p:nvPr/>
            </p:nvSpPr>
            <p:spPr>
              <a:xfrm>
                <a:off x="210904" y="155550"/>
                <a:ext cx="494241" cy="639653"/>
              </a:xfrm>
              <a:custGeom>
                <a:rect b="b" l="l" r="r" t="t"/>
                <a:pathLst>
                  <a:path extrusionOk="0" h="21062" w="16274">
                    <a:moveTo>
                      <a:pt x="0" y="0"/>
                    </a:moveTo>
                    <a:lnTo>
                      <a:pt x="0" y="21061"/>
                    </a:lnTo>
                    <a:lnTo>
                      <a:pt x="16273" y="21061"/>
                    </a:lnTo>
                    <a:lnTo>
                      <a:pt x="835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0"/>
              <p:cNvSpPr/>
              <p:nvPr/>
            </p:nvSpPr>
            <p:spPr>
              <a:xfrm>
                <a:off x="292507" y="231444"/>
                <a:ext cx="53664" cy="53664"/>
              </a:xfrm>
              <a:custGeom>
                <a:rect b="b" l="l" r="r" t="t"/>
                <a:pathLst>
                  <a:path extrusionOk="0" h="1767" w="1767">
                    <a:moveTo>
                      <a:pt x="884" y="0"/>
                    </a:moveTo>
                    <a:cubicBezTo>
                      <a:pt x="397" y="0"/>
                      <a:pt x="0" y="398"/>
                      <a:pt x="0" y="883"/>
                    </a:cubicBezTo>
                    <a:cubicBezTo>
                      <a:pt x="0" y="1375"/>
                      <a:pt x="397" y="1766"/>
                      <a:pt x="884" y="1766"/>
                    </a:cubicBezTo>
                    <a:cubicBezTo>
                      <a:pt x="1375" y="1766"/>
                      <a:pt x="1767" y="1375"/>
                      <a:pt x="1767" y="883"/>
                    </a:cubicBezTo>
                    <a:cubicBezTo>
                      <a:pt x="1767" y="398"/>
                      <a:pt x="1375"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0"/>
              <p:cNvSpPr/>
              <p:nvPr/>
            </p:nvSpPr>
            <p:spPr>
              <a:xfrm>
                <a:off x="300282" y="664366"/>
                <a:ext cx="53664" cy="53664"/>
              </a:xfrm>
              <a:custGeom>
                <a:rect b="b" l="l" r="r" t="t"/>
                <a:pathLst>
                  <a:path extrusionOk="0" h="1767" w="1767">
                    <a:moveTo>
                      <a:pt x="884" y="0"/>
                    </a:moveTo>
                    <a:cubicBezTo>
                      <a:pt x="398" y="0"/>
                      <a:pt x="0" y="397"/>
                      <a:pt x="0" y="884"/>
                    </a:cubicBezTo>
                    <a:cubicBezTo>
                      <a:pt x="0" y="1374"/>
                      <a:pt x="398" y="1767"/>
                      <a:pt x="884" y="1767"/>
                    </a:cubicBezTo>
                    <a:cubicBezTo>
                      <a:pt x="1370" y="1767"/>
                      <a:pt x="1767" y="1374"/>
                      <a:pt x="1767" y="884"/>
                    </a:cubicBezTo>
                    <a:cubicBezTo>
                      <a:pt x="1767" y="397"/>
                      <a:pt x="1370"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0"/>
              <p:cNvSpPr/>
              <p:nvPr/>
            </p:nvSpPr>
            <p:spPr>
              <a:xfrm>
                <a:off x="494588" y="664366"/>
                <a:ext cx="53694" cy="53664"/>
              </a:xfrm>
              <a:custGeom>
                <a:rect b="b" l="l" r="r" t="t"/>
                <a:pathLst>
                  <a:path extrusionOk="0" h="1767" w="1768">
                    <a:moveTo>
                      <a:pt x="884" y="0"/>
                    </a:moveTo>
                    <a:cubicBezTo>
                      <a:pt x="398" y="0"/>
                      <a:pt x="1" y="397"/>
                      <a:pt x="1" y="884"/>
                    </a:cubicBezTo>
                    <a:cubicBezTo>
                      <a:pt x="1" y="1374"/>
                      <a:pt x="398" y="1767"/>
                      <a:pt x="884" y="1767"/>
                    </a:cubicBezTo>
                    <a:cubicBezTo>
                      <a:pt x="1371" y="1767"/>
                      <a:pt x="1767" y="1374"/>
                      <a:pt x="1767" y="884"/>
                    </a:cubicBezTo>
                    <a:cubicBezTo>
                      <a:pt x="1767" y="397"/>
                      <a:pt x="1371"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95" name="Google Shape;395;p20"/>
          <p:cNvSpPr txBox="1"/>
          <p:nvPr>
            <p:ph type="title"/>
          </p:nvPr>
        </p:nvSpPr>
        <p:spPr>
          <a:xfrm>
            <a:off x="3359211" y="1723325"/>
            <a:ext cx="3596400" cy="306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96" name="Google Shape;396;p20"/>
          <p:cNvSpPr txBox="1"/>
          <p:nvPr>
            <p:ph idx="1" type="subTitle"/>
          </p:nvPr>
        </p:nvSpPr>
        <p:spPr>
          <a:xfrm>
            <a:off x="3359211" y="2056075"/>
            <a:ext cx="3596400" cy="46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7" name="Google Shape;397;p20"/>
          <p:cNvSpPr txBox="1"/>
          <p:nvPr>
            <p:ph idx="2" type="title"/>
          </p:nvPr>
        </p:nvSpPr>
        <p:spPr>
          <a:xfrm>
            <a:off x="3359211" y="2735713"/>
            <a:ext cx="3596400" cy="306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98" name="Google Shape;398;p20"/>
          <p:cNvSpPr txBox="1"/>
          <p:nvPr>
            <p:ph idx="3" type="subTitle"/>
          </p:nvPr>
        </p:nvSpPr>
        <p:spPr>
          <a:xfrm>
            <a:off x="3359211" y="3074786"/>
            <a:ext cx="3596400" cy="46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9" name="Google Shape;399;p20"/>
          <p:cNvSpPr txBox="1"/>
          <p:nvPr>
            <p:ph idx="4" type="title"/>
          </p:nvPr>
        </p:nvSpPr>
        <p:spPr>
          <a:xfrm>
            <a:off x="3359211" y="3754413"/>
            <a:ext cx="3596400" cy="306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00" name="Google Shape;400;p20"/>
          <p:cNvSpPr txBox="1"/>
          <p:nvPr>
            <p:ph idx="5" type="subTitle"/>
          </p:nvPr>
        </p:nvSpPr>
        <p:spPr>
          <a:xfrm>
            <a:off x="3359211" y="4093486"/>
            <a:ext cx="3596400" cy="46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1" name="Google Shape;401;p20"/>
          <p:cNvSpPr txBox="1"/>
          <p:nvPr>
            <p:ph idx="6" type="title"/>
          </p:nvPr>
        </p:nvSpPr>
        <p:spPr>
          <a:xfrm>
            <a:off x="720000" y="1039716"/>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i="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
    <p:spTree>
      <p:nvGrpSpPr>
        <p:cNvPr id="402" name="Shape 402"/>
        <p:cNvGrpSpPr/>
        <p:nvPr/>
      </p:nvGrpSpPr>
      <p:grpSpPr>
        <a:xfrm>
          <a:off x="0" y="0"/>
          <a:ext cx="0" cy="0"/>
          <a:chOff x="0" y="0"/>
          <a:chExt cx="0" cy="0"/>
        </a:xfrm>
      </p:grpSpPr>
      <p:grpSp>
        <p:nvGrpSpPr>
          <p:cNvPr id="403" name="Google Shape;403;p21"/>
          <p:cNvGrpSpPr/>
          <p:nvPr/>
        </p:nvGrpSpPr>
        <p:grpSpPr>
          <a:xfrm>
            <a:off x="189981" y="211718"/>
            <a:ext cx="8764105" cy="4767632"/>
            <a:chOff x="189981" y="211718"/>
            <a:chExt cx="8764105" cy="4767632"/>
          </a:xfrm>
        </p:grpSpPr>
        <p:sp>
          <p:nvSpPr>
            <p:cNvPr id="404" name="Google Shape;404;p21"/>
            <p:cNvSpPr/>
            <p:nvPr/>
          </p:nvSpPr>
          <p:spPr>
            <a:xfrm>
              <a:off x="340500" y="662650"/>
              <a:ext cx="8463000" cy="4316700"/>
            </a:xfrm>
            <a:prstGeom prst="roundRect">
              <a:avLst>
                <a:gd fmla="val 263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5" name="Google Shape;405;p21"/>
            <p:cNvGrpSpPr/>
            <p:nvPr/>
          </p:nvGrpSpPr>
          <p:grpSpPr>
            <a:xfrm>
              <a:off x="189981" y="211718"/>
              <a:ext cx="8764105" cy="646560"/>
              <a:chOff x="210600" y="155425"/>
              <a:chExt cx="8672180" cy="639778"/>
            </a:xfrm>
          </p:grpSpPr>
          <p:sp>
            <p:nvSpPr>
              <p:cNvPr id="406" name="Google Shape;406;p21"/>
              <p:cNvSpPr/>
              <p:nvPr/>
            </p:nvSpPr>
            <p:spPr>
              <a:xfrm>
                <a:off x="210904" y="155550"/>
                <a:ext cx="8671819" cy="320404"/>
              </a:xfrm>
              <a:custGeom>
                <a:rect b="b" l="l" r="r" t="t"/>
                <a:pathLst>
                  <a:path extrusionOk="0" h="10550" w="285539">
                    <a:moveTo>
                      <a:pt x="0" y="0"/>
                    </a:moveTo>
                    <a:lnTo>
                      <a:pt x="0" y="10550"/>
                    </a:lnTo>
                    <a:lnTo>
                      <a:pt x="285538" y="10550"/>
                    </a:lnTo>
                    <a:lnTo>
                      <a:pt x="285538"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1"/>
              <p:cNvSpPr/>
              <p:nvPr/>
            </p:nvSpPr>
            <p:spPr>
              <a:xfrm>
                <a:off x="1145050" y="155425"/>
                <a:ext cx="25" cy="25"/>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1"/>
              <p:cNvSpPr/>
              <p:nvPr/>
            </p:nvSpPr>
            <p:spPr>
              <a:xfrm>
                <a:off x="1145050" y="155425"/>
                <a:ext cx="25" cy="25"/>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1"/>
              <p:cNvSpPr/>
              <p:nvPr/>
            </p:nvSpPr>
            <p:spPr>
              <a:xfrm>
                <a:off x="834001" y="155550"/>
                <a:ext cx="577759" cy="317701"/>
              </a:xfrm>
              <a:custGeom>
                <a:rect b="b" l="l" r="r" t="t"/>
                <a:pathLst>
                  <a:path extrusionOk="0" h="10461" w="19024">
                    <a:moveTo>
                      <a:pt x="0" y="0"/>
                    </a:moveTo>
                    <a:lnTo>
                      <a:pt x="9446" y="10460"/>
                    </a:lnTo>
                    <a:lnTo>
                      <a:pt x="19023"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1"/>
              <p:cNvSpPr/>
              <p:nvPr/>
            </p:nvSpPr>
            <p:spPr>
              <a:xfrm>
                <a:off x="256762" y="155550"/>
                <a:ext cx="577759" cy="317701"/>
              </a:xfrm>
              <a:custGeom>
                <a:rect b="b" l="l" r="r" t="t"/>
                <a:pathLst>
                  <a:path extrusionOk="0" h="10461" w="19024">
                    <a:moveTo>
                      <a:pt x="1" y="0"/>
                    </a:moveTo>
                    <a:lnTo>
                      <a:pt x="9446" y="10460"/>
                    </a:lnTo>
                    <a:lnTo>
                      <a:pt x="19024"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1"/>
              <p:cNvSpPr/>
              <p:nvPr/>
            </p:nvSpPr>
            <p:spPr>
              <a:xfrm>
                <a:off x="1411209" y="155550"/>
                <a:ext cx="577911" cy="317701"/>
              </a:xfrm>
              <a:custGeom>
                <a:rect b="b" l="l" r="r" t="t"/>
                <a:pathLst>
                  <a:path extrusionOk="0" h="10461" w="19029">
                    <a:moveTo>
                      <a:pt x="1" y="0"/>
                    </a:moveTo>
                    <a:lnTo>
                      <a:pt x="9446" y="10460"/>
                    </a:lnTo>
                    <a:lnTo>
                      <a:pt x="19029"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1"/>
              <p:cNvSpPr/>
              <p:nvPr/>
            </p:nvSpPr>
            <p:spPr>
              <a:xfrm>
                <a:off x="1988448" y="155550"/>
                <a:ext cx="577911" cy="317701"/>
              </a:xfrm>
              <a:custGeom>
                <a:rect b="b" l="l" r="r" t="t"/>
                <a:pathLst>
                  <a:path extrusionOk="0" h="10461" w="19029">
                    <a:moveTo>
                      <a:pt x="0" y="0"/>
                    </a:moveTo>
                    <a:lnTo>
                      <a:pt x="9452" y="10460"/>
                    </a:lnTo>
                    <a:lnTo>
                      <a:pt x="19028"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1"/>
              <p:cNvSpPr/>
              <p:nvPr/>
            </p:nvSpPr>
            <p:spPr>
              <a:xfrm>
                <a:off x="2565839" y="155550"/>
                <a:ext cx="577729" cy="317701"/>
              </a:xfrm>
              <a:custGeom>
                <a:rect b="b" l="l" r="r" t="t"/>
                <a:pathLst>
                  <a:path extrusionOk="0" h="10461" w="19023">
                    <a:moveTo>
                      <a:pt x="0" y="0"/>
                    </a:moveTo>
                    <a:lnTo>
                      <a:pt x="9447" y="10460"/>
                    </a:lnTo>
                    <a:lnTo>
                      <a:pt x="19023" y="1046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1"/>
              <p:cNvSpPr/>
              <p:nvPr/>
            </p:nvSpPr>
            <p:spPr>
              <a:xfrm>
                <a:off x="210916" y="473214"/>
                <a:ext cx="8671864" cy="321983"/>
              </a:xfrm>
              <a:custGeom>
                <a:rect b="b" l="l" r="r" t="t"/>
                <a:pathLst>
                  <a:path extrusionOk="0" h="10602" w="285423">
                    <a:moveTo>
                      <a:pt x="0" y="0"/>
                    </a:moveTo>
                    <a:lnTo>
                      <a:pt x="0" y="10601"/>
                    </a:lnTo>
                    <a:lnTo>
                      <a:pt x="285423" y="10601"/>
                    </a:lnTo>
                    <a:lnTo>
                      <a:pt x="28542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1"/>
              <p:cNvSpPr/>
              <p:nvPr/>
            </p:nvSpPr>
            <p:spPr>
              <a:xfrm>
                <a:off x="210600" y="794197"/>
                <a:ext cx="30" cy="30"/>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1"/>
              <p:cNvSpPr/>
              <p:nvPr/>
            </p:nvSpPr>
            <p:spPr>
              <a:xfrm>
                <a:off x="210600" y="794197"/>
                <a:ext cx="30" cy="30"/>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1"/>
              <p:cNvSpPr/>
              <p:nvPr/>
            </p:nvSpPr>
            <p:spPr>
              <a:xfrm>
                <a:off x="834001" y="473219"/>
                <a:ext cx="577759" cy="321983"/>
              </a:xfrm>
              <a:custGeom>
                <a:rect b="b" l="l" r="r" t="t"/>
                <a:pathLst>
                  <a:path extrusionOk="0" h="10602" w="19024">
                    <a:moveTo>
                      <a:pt x="9446" y="0"/>
                    </a:moveTo>
                    <a:lnTo>
                      <a:pt x="0" y="10601"/>
                    </a:lnTo>
                    <a:lnTo>
                      <a:pt x="9504"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1"/>
              <p:cNvSpPr/>
              <p:nvPr/>
            </p:nvSpPr>
            <p:spPr>
              <a:xfrm>
                <a:off x="256762" y="473219"/>
                <a:ext cx="577759" cy="321983"/>
              </a:xfrm>
              <a:custGeom>
                <a:rect b="b" l="l" r="r" t="t"/>
                <a:pathLst>
                  <a:path extrusionOk="0" h="10602" w="19024">
                    <a:moveTo>
                      <a:pt x="9446" y="0"/>
                    </a:moveTo>
                    <a:lnTo>
                      <a:pt x="1" y="10601"/>
                    </a:lnTo>
                    <a:lnTo>
                      <a:pt x="9504" y="10601"/>
                    </a:lnTo>
                    <a:lnTo>
                      <a:pt x="1902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1"/>
              <p:cNvSpPr/>
              <p:nvPr/>
            </p:nvSpPr>
            <p:spPr>
              <a:xfrm>
                <a:off x="1411209" y="473219"/>
                <a:ext cx="577911" cy="321983"/>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1"/>
              <p:cNvSpPr/>
              <p:nvPr/>
            </p:nvSpPr>
            <p:spPr>
              <a:xfrm>
                <a:off x="1988448" y="473219"/>
                <a:ext cx="577911" cy="321983"/>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1"/>
              <p:cNvSpPr/>
              <p:nvPr/>
            </p:nvSpPr>
            <p:spPr>
              <a:xfrm>
                <a:off x="2565839" y="473219"/>
                <a:ext cx="577729" cy="321983"/>
              </a:xfrm>
              <a:custGeom>
                <a:rect b="b" l="l" r="r" t="t"/>
                <a:pathLst>
                  <a:path extrusionOk="0" h="10602" w="19023">
                    <a:moveTo>
                      <a:pt x="9447" y="0"/>
                    </a:moveTo>
                    <a:lnTo>
                      <a:pt x="0" y="10601"/>
                    </a:lnTo>
                    <a:lnTo>
                      <a:pt x="9503"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1"/>
              <p:cNvSpPr/>
              <p:nvPr/>
            </p:nvSpPr>
            <p:spPr>
              <a:xfrm>
                <a:off x="3127042" y="155550"/>
                <a:ext cx="577880" cy="317549"/>
              </a:xfrm>
              <a:custGeom>
                <a:rect b="b" l="l" r="r" t="t"/>
                <a:pathLst>
                  <a:path extrusionOk="0" h="10456" w="19028">
                    <a:moveTo>
                      <a:pt x="1" y="0"/>
                    </a:moveTo>
                    <a:lnTo>
                      <a:pt x="9446" y="10455"/>
                    </a:lnTo>
                    <a:lnTo>
                      <a:pt x="19027"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1"/>
              <p:cNvSpPr/>
              <p:nvPr/>
            </p:nvSpPr>
            <p:spPr>
              <a:xfrm>
                <a:off x="3127042" y="473067"/>
                <a:ext cx="577880" cy="321983"/>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1"/>
              <p:cNvSpPr/>
              <p:nvPr/>
            </p:nvSpPr>
            <p:spPr>
              <a:xfrm>
                <a:off x="3705678" y="155550"/>
                <a:ext cx="577911" cy="317549"/>
              </a:xfrm>
              <a:custGeom>
                <a:rect b="b" l="l" r="r" t="t"/>
                <a:pathLst>
                  <a:path extrusionOk="0" h="10456" w="19029">
                    <a:moveTo>
                      <a:pt x="1" y="0"/>
                    </a:moveTo>
                    <a:lnTo>
                      <a:pt x="9446" y="10455"/>
                    </a:lnTo>
                    <a:lnTo>
                      <a:pt x="19029"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1"/>
              <p:cNvSpPr/>
              <p:nvPr/>
            </p:nvSpPr>
            <p:spPr>
              <a:xfrm>
                <a:off x="3705678" y="473067"/>
                <a:ext cx="577911" cy="321983"/>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1"/>
              <p:cNvSpPr/>
              <p:nvPr/>
            </p:nvSpPr>
            <p:spPr>
              <a:xfrm>
                <a:off x="4287988" y="155550"/>
                <a:ext cx="577911" cy="317701"/>
              </a:xfrm>
              <a:custGeom>
                <a:rect b="b" l="l" r="r" t="t"/>
                <a:pathLst>
                  <a:path extrusionOk="0" h="10461" w="19029">
                    <a:moveTo>
                      <a:pt x="0" y="0"/>
                    </a:moveTo>
                    <a:lnTo>
                      <a:pt x="9452" y="10460"/>
                    </a:lnTo>
                    <a:lnTo>
                      <a:pt x="19028" y="10460"/>
                    </a:lnTo>
                    <a:lnTo>
                      <a:pt x="9510"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1"/>
              <p:cNvSpPr/>
              <p:nvPr/>
            </p:nvSpPr>
            <p:spPr>
              <a:xfrm>
                <a:off x="4865409" y="155550"/>
                <a:ext cx="577698" cy="317701"/>
              </a:xfrm>
              <a:custGeom>
                <a:rect b="b" l="l" r="r" t="t"/>
                <a:pathLst>
                  <a:path extrusionOk="0" h="10461" w="19022">
                    <a:moveTo>
                      <a:pt x="0" y="0"/>
                    </a:moveTo>
                    <a:lnTo>
                      <a:pt x="9446" y="10460"/>
                    </a:lnTo>
                    <a:lnTo>
                      <a:pt x="19022" y="1046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1"/>
              <p:cNvSpPr/>
              <p:nvPr/>
            </p:nvSpPr>
            <p:spPr>
              <a:xfrm>
                <a:off x="4287988" y="473219"/>
                <a:ext cx="577911" cy="321983"/>
              </a:xfrm>
              <a:custGeom>
                <a:rect b="b" l="l" r="r" t="t"/>
                <a:pathLst>
                  <a:path extrusionOk="0" h="10602" w="19029">
                    <a:moveTo>
                      <a:pt x="9452" y="0"/>
                    </a:moveTo>
                    <a:lnTo>
                      <a:pt x="0" y="10601"/>
                    </a:lnTo>
                    <a:lnTo>
                      <a:pt x="9510"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1"/>
              <p:cNvSpPr/>
              <p:nvPr/>
            </p:nvSpPr>
            <p:spPr>
              <a:xfrm>
                <a:off x="4865409" y="473219"/>
                <a:ext cx="577698" cy="321983"/>
              </a:xfrm>
              <a:custGeom>
                <a:rect b="b" l="l" r="r" t="t"/>
                <a:pathLst>
                  <a:path extrusionOk="0" h="10602" w="19022">
                    <a:moveTo>
                      <a:pt x="9446" y="0"/>
                    </a:moveTo>
                    <a:lnTo>
                      <a:pt x="0" y="10601"/>
                    </a:lnTo>
                    <a:lnTo>
                      <a:pt x="9503"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1"/>
              <p:cNvSpPr/>
              <p:nvPr/>
            </p:nvSpPr>
            <p:spPr>
              <a:xfrm>
                <a:off x="5426582" y="155550"/>
                <a:ext cx="577880" cy="317549"/>
              </a:xfrm>
              <a:custGeom>
                <a:rect b="b" l="l" r="r" t="t"/>
                <a:pathLst>
                  <a:path extrusionOk="0" h="10456" w="19028">
                    <a:moveTo>
                      <a:pt x="0" y="0"/>
                    </a:moveTo>
                    <a:lnTo>
                      <a:pt x="9446" y="10455"/>
                    </a:lnTo>
                    <a:lnTo>
                      <a:pt x="19027"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1"/>
              <p:cNvSpPr/>
              <p:nvPr/>
            </p:nvSpPr>
            <p:spPr>
              <a:xfrm>
                <a:off x="5426582" y="473067"/>
                <a:ext cx="577880" cy="321983"/>
              </a:xfrm>
              <a:custGeom>
                <a:rect b="b" l="l" r="r" t="t"/>
                <a:pathLst>
                  <a:path extrusionOk="0" h="10602" w="19028">
                    <a:moveTo>
                      <a:pt x="9446" y="0"/>
                    </a:moveTo>
                    <a:lnTo>
                      <a:pt x="0"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1"/>
              <p:cNvSpPr/>
              <p:nvPr/>
            </p:nvSpPr>
            <p:spPr>
              <a:xfrm>
                <a:off x="6005218" y="155550"/>
                <a:ext cx="577911" cy="317549"/>
              </a:xfrm>
              <a:custGeom>
                <a:rect b="b" l="l" r="r" t="t"/>
                <a:pathLst>
                  <a:path extrusionOk="0" h="10456" w="19029">
                    <a:moveTo>
                      <a:pt x="1" y="0"/>
                    </a:moveTo>
                    <a:lnTo>
                      <a:pt x="9446"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1"/>
              <p:cNvSpPr/>
              <p:nvPr/>
            </p:nvSpPr>
            <p:spPr>
              <a:xfrm>
                <a:off x="6005218" y="473067"/>
                <a:ext cx="577911" cy="321983"/>
              </a:xfrm>
              <a:custGeom>
                <a:rect b="b" l="l" r="r" t="t"/>
                <a:pathLst>
                  <a:path extrusionOk="0" h="10602" w="19029">
                    <a:moveTo>
                      <a:pt x="9446" y="0"/>
                    </a:moveTo>
                    <a:lnTo>
                      <a:pt x="1"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1"/>
              <p:cNvSpPr/>
              <p:nvPr/>
            </p:nvSpPr>
            <p:spPr>
              <a:xfrm>
                <a:off x="6587711" y="155550"/>
                <a:ext cx="577698" cy="317701"/>
              </a:xfrm>
              <a:custGeom>
                <a:rect b="b" l="l" r="r" t="t"/>
                <a:pathLst>
                  <a:path extrusionOk="0" h="10461" w="19022">
                    <a:moveTo>
                      <a:pt x="0" y="0"/>
                    </a:moveTo>
                    <a:lnTo>
                      <a:pt x="9446" y="10460"/>
                    </a:lnTo>
                    <a:lnTo>
                      <a:pt x="19022"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1"/>
              <p:cNvSpPr/>
              <p:nvPr/>
            </p:nvSpPr>
            <p:spPr>
              <a:xfrm>
                <a:off x="7164919" y="155550"/>
                <a:ext cx="577880" cy="317701"/>
              </a:xfrm>
              <a:custGeom>
                <a:rect b="b" l="l" r="r" t="t"/>
                <a:pathLst>
                  <a:path extrusionOk="0" h="10461" w="19028">
                    <a:moveTo>
                      <a:pt x="1" y="0"/>
                    </a:moveTo>
                    <a:lnTo>
                      <a:pt x="9446" y="10460"/>
                    </a:lnTo>
                    <a:lnTo>
                      <a:pt x="19027"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1"/>
              <p:cNvSpPr/>
              <p:nvPr/>
            </p:nvSpPr>
            <p:spPr>
              <a:xfrm>
                <a:off x="6587711" y="473219"/>
                <a:ext cx="577698" cy="321983"/>
              </a:xfrm>
              <a:custGeom>
                <a:rect b="b" l="l" r="r" t="t"/>
                <a:pathLst>
                  <a:path extrusionOk="0" h="10602" w="19022">
                    <a:moveTo>
                      <a:pt x="9446" y="0"/>
                    </a:moveTo>
                    <a:lnTo>
                      <a:pt x="0" y="10601"/>
                    </a:lnTo>
                    <a:lnTo>
                      <a:pt x="9504"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1"/>
              <p:cNvSpPr/>
              <p:nvPr/>
            </p:nvSpPr>
            <p:spPr>
              <a:xfrm>
                <a:off x="7164919" y="473219"/>
                <a:ext cx="577880" cy="321983"/>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1"/>
              <p:cNvSpPr/>
              <p:nvPr/>
            </p:nvSpPr>
            <p:spPr>
              <a:xfrm>
                <a:off x="7726123" y="155550"/>
                <a:ext cx="577911" cy="317549"/>
              </a:xfrm>
              <a:custGeom>
                <a:rect b="b" l="l" r="r" t="t"/>
                <a:pathLst>
                  <a:path extrusionOk="0" h="10456" w="19029">
                    <a:moveTo>
                      <a:pt x="0" y="0"/>
                    </a:moveTo>
                    <a:lnTo>
                      <a:pt x="9451"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1"/>
              <p:cNvSpPr/>
              <p:nvPr/>
            </p:nvSpPr>
            <p:spPr>
              <a:xfrm>
                <a:off x="7726123" y="473067"/>
                <a:ext cx="577911" cy="321983"/>
              </a:xfrm>
              <a:custGeom>
                <a:rect b="b" l="l" r="r" t="t"/>
                <a:pathLst>
                  <a:path extrusionOk="0" h="10602" w="19029">
                    <a:moveTo>
                      <a:pt x="9451"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1"/>
              <p:cNvSpPr/>
              <p:nvPr/>
            </p:nvSpPr>
            <p:spPr>
              <a:xfrm>
                <a:off x="8301533" y="155550"/>
                <a:ext cx="577911" cy="317549"/>
              </a:xfrm>
              <a:custGeom>
                <a:rect b="b" l="l" r="r" t="t"/>
                <a:pathLst>
                  <a:path extrusionOk="0" h="10456" w="19029">
                    <a:moveTo>
                      <a:pt x="0" y="0"/>
                    </a:moveTo>
                    <a:lnTo>
                      <a:pt x="9452"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1"/>
              <p:cNvSpPr/>
              <p:nvPr/>
            </p:nvSpPr>
            <p:spPr>
              <a:xfrm>
                <a:off x="8301533" y="473067"/>
                <a:ext cx="577911" cy="321983"/>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1"/>
              <p:cNvSpPr/>
              <p:nvPr/>
            </p:nvSpPr>
            <p:spPr>
              <a:xfrm>
                <a:off x="210904" y="475436"/>
                <a:ext cx="8671819" cy="30"/>
              </a:xfrm>
              <a:custGeom>
                <a:rect b="b" l="l" r="r" t="t"/>
                <a:pathLst>
                  <a:path extrusionOk="0" fill="none" h="1" w="285539">
                    <a:moveTo>
                      <a:pt x="0" y="0"/>
                    </a:moveTo>
                    <a:lnTo>
                      <a:pt x="285538" y="0"/>
                    </a:lnTo>
                  </a:path>
                </a:pathLst>
              </a:custGeom>
              <a:noFill/>
              <a:ln cap="flat" cmpd="sng" w="9525">
                <a:solidFill>
                  <a:srgbClr val="171717"/>
                </a:solidFill>
                <a:prstDash val="solid"/>
                <a:miter lim="125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1"/>
              <p:cNvSpPr/>
              <p:nvPr/>
            </p:nvSpPr>
            <p:spPr>
              <a:xfrm>
                <a:off x="210904" y="155550"/>
                <a:ext cx="494241" cy="639653"/>
              </a:xfrm>
              <a:custGeom>
                <a:rect b="b" l="l" r="r" t="t"/>
                <a:pathLst>
                  <a:path extrusionOk="0" h="21062" w="16274">
                    <a:moveTo>
                      <a:pt x="0" y="0"/>
                    </a:moveTo>
                    <a:lnTo>
                      <a:pt x="0" y="21061"/>
                    </a:lnTo>
                    <a:lnTo>
                      <a:pt x="16273" y="21061"/>
                    </a:lnTo>
                    <a:lnTo>
                      <a:pt x="835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1"/>
              <p:cNvSpPr/>
              <p:nvPr/>
            </p:nvSpPr>
            <p:spPr>
              <a:xfrm>
                <a:off x="292507" y="231444"/>
                <a:ext cx="53664" cy="53664"/>
              </a:xfrm>
              <a:custGeom>
                <a:rect b="b" l="l" r="r" t="t"/>
                <a:pathLst>
                  <a:path extrusionOk="0" h="1767" w="1767">
                    <a:moveTo>
                      <a:pt x="884" y="0"/>
                    </a:moveTo>
                    <a:cubicBezTo>
                      <a:pt x="397" y="0"/>
                      <a:pt x="0" y="398"/>
                      <a:pt x="0" y="883"/>
                    </a:cubicBezTo>
                    <a:cubicBezTo>
                      <a:pt x="0" y="1375"/>
                      <a:pt x="397" y="1766"/>
                      <a:pt x="884" y="1766"/>
                    </a:cubicBezTo>
                    <a:cubicBezTo>
                      <a:pt x="1375" y="1766"/>
                      <a:pt x="1767" y="1375"/>
                      <a:pt x="1767" y="883"/>
                    </a:cubicBezTo>
                    <a:cubicBezTo>
                      <a:pt x="1767" y="398"/>
                      <a:pt x="1375"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1"/>
              <p:cNvSpPr/>
              <p:nvPr/>
            </p:nvSpPr>
            <p:spPr>
              <a:xfrm>
                <a:off x="300282" y="664366"/>
                <a:ext cx="53664" cy="53664"/>
              </a:xfrm>
              <a:custGeom>
                <a:rect b="b" l="l" r="r" t="t"/>
                <a:pathLst>
                  <a:path extrusionOk="0" h="1767" w="1767">
                    <a:moveTo>
                      <a:pt x="884" y="0"/>
                    </a:moveTo>
                    <a:cubicBezTo>
                      <a:pt x="398" y="0"/>
                      <a:pt x="0" y="397"/>
                      <a:pt x="0" y="884"/>
                    </a:cubicBezTo>
                    <a:cubicBezTo>
                      <a:pt x="0" y="1374"/>
                      <a:pt x="398" y="1767"/>
                      <a:pt x="884" y="1767"/>
                    </a:cubicBezTo>
                    <a:cubicBezTo>
                      <a:pt x="1370" y="1767"/>
                      <a:pt x="1767" y="1374"/>
                      <a:pt x="1767" y="884"/>
                    </a:cubicBezTo>
                    <a:cubicBezTo>
                      <a:pt x="1767" y="397"/>
                      <a:pt x="1370"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1"/>
              <p:cNvSpPr/>
              <p:nvPr/>
            </p:nvSpPr>
            <p:spPr>
              <a:xfrm>
                <a:off x="494588" y="664366"/>
                <a:ext cx="53694" cy="53664"/>
              </a:xfrm>
              <a:custGeom>
                <a:rect b="b" l="l" r="r" t="t"/>
                <a:pathLst>
                  <a:path extrusionOk="0" h="1767" w="1768">
                    <a:moveTo>
                      <a:pt x="884" y="0"/>
                    </a:moveTo>
                    <a:cubicBezTo>
                      <a:pt x="398" y="0"/>
                      <a:pt x="1" y="397"/>
                      <a:pt x="1" y="884"/>
                    </a:cubicBezTo>
                    <a:cubicBezTo>
                      <a:pt x="1" y="1374"/>
                      <a:pt x="398" y="1767"/>
                      <a:pt x="884" y="1767"/>
                    </a:cubicBezTo>
                    <a:cubicBezTo>
                      <a:pt x="1371" y="1767"/>
                      <a:pt x="1767" y="1374"/>
                      <a:pt x="1767" y="884"/>
                    </a:cubicBezTo>
                    <a:cubicBezTo>
                      <a:pt x="1767" y="397"/>
                      <a:pt x="1371"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47" name="Google Shape;447;p21"/>
          <p:cNvSpPr txBox="1"/>
          <p:nvPr>
            <p:ph type="title"/>
          </p:nvPr>
        </p:nvSpPr>
        <p:spPr>
          <a:xfrm>
            <a:off x="3832235" y="1989350"/>
            <a:ext cx="4143000" cy="592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2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48" name="Google Shape;448;p21"/>
          <p:cNvSpPr txBox="1"/>
          <p:nvPr>
            <p:ph idx="2" type="title"/>
          </p:nvPr>
        </p:nvSpPr>
        <p:spPr>
          <a:xfrm>
            <a:off x="2186063" y="1396850"/>
            <a:ext cx="1157100" cy="592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3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49" name="Google Shape;449;p21"/>
          <p:cNvSpPr txBox="1"/>
          <p:nvPr>
            <p:ph idx="1" type="subTitle"/>
          </p:nvPr>
        </p:nvSpPr>
        <p:spPr>
          <a:xfrm>
            <a:off x="3832225" y="2779400"/>
            <a:ext cx="21894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1_1_1_1_1">
    <p:spTree>
      <p:nvGrpSpPr>
        <p:cNvPr id="450" name="Shape 450"/>
        <p:cNvGrpSpPr/>
        <p:nvPr/>
      </p:nvGrpSpPr>
      <p:grpSpPr>
        <a:xfrm>
          <a:off x="0" y="0"/>
          <a:ext cx="0" cy="0"/>
          <a:chOff x="0" y="0"/>
          <a:chExt cx="0" cy="0"/>
        </a:xfrm>
      </p:grpSpPr>
      <p:grpSp>
        <p:nvGrpSpPr>
          <p:cNvPr id="451" name="Google Shape;451;p22"/>
          <p:cNvGrpSpPr/>
          <p:nvPr/>
        </p:nvGrpSpPr>
        <p:grpSpPr>
          <a:xfrm>
            <a:off x="189981" y="211718"/>
            <a:ext cx="8764105" cy="4767632"/>
            <a:chOff x="189981" y="211718"/>
            <a:chExt cx="8764105" cy="4767632"/>
          </a:xfrm>
        </p:grpSpPr>
        <p:sp>
          <p:nvSpPr>
            <p:cNvPr id="452" name="Google Shape;452;p22"/>
            <p:cNvSpPr/>
            <p:nvPr/>
          </p:nvSpPr>
          <p:spPr>
            <a:xfrm>
              <a:off x="340500" y="662650"/>
              <a:ext cx="8463000" cy="4316700"/>
            </a:xfrm>
            <a:prstGeom prst="roundRect">
              <a:avLst>
                <a:gd fmla="val 263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3" name="Google Shape;453;p22"/>
            <p:cNvGrpSpPr/>
            <p:nvPr/>
          </p:nvGrpSpPr>
          <p:grpSpPr>
            <a:xfrm>
              <a:off x="189981" y="211718"/>
              <a:ext cx="8764105" cy="646560"/>
              <a:chOff x="210600" y="155425"/>
              <a:chExt cx="8672180" cy="639778"/>
            </a:xfrm>
          </p:grpSpPr>
          <p:sp>
            <p:nvSpPr>
              <p:cNvPr id="454" name="Google Shape;454;p22"/>
              <p:cNvSpPr/>
              <p:nvPr/>
            </p:nvSpPr>
            <p:spPr>
              <a:xfrm>
                <a:off x="210904" y="155550"/>
                <a:ext cx="8671819" cy="320404"/>
              </a:xfrm>
              <a:custGeom>
                <a:rect b="b" l="l" r="r" t="t"/>
                <a:pathLst>
                  <a:path extrusionOk="0" h="10550" w="285539">
                    <a:moveTo>
                      <a:pt x="0" y="0"/>
                    </a:moveTo>
                    <a:lnTo>
                      <a:pt x="0" y="10550"/>
                    </a:lnTo>
                    <a:lnTo>
                      <a:pt x="285538" y="10550"/>
                    </a:lnTo>
                    <a:lnTo>
                      <a:pt x="285538"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2"/>
              <p:cNvSpPr/>
              <p:nvPr/>
            </p:nvSpPr>
            <p:spPr>
              <a:xfrm>
                <a:off x="1145050" y="155425"/>
                <a:ext cx="25" cy="25"/>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2"/>
              <p:cNvSpPr/>
              <p:nvPr/>
            </p:nvSpPr>
            <p:spPr>
              <a:xfrm>
                <a:off x="1145050" y="155425"/>
                <a:ext cx="25" cy="25"/>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2"/>
              <p:cNvSpPr/>
              <p:nvPr/>
            </p:nvSpPr>
            <p:spPr>
              <a:xfrm>
                <a:off x="834001" y="155550"/>
                <a:ext cx="577759" cy="317701"/>
              </a:xfrm>
              <a:custGeom>
                <a:rect b="b" l="l" r="r" t="t"/>
                <a:pathLst>
                  <a:path extrusionOk="0" h="10461" w="19024">
                    <a:moveTo>
                      <a:pt x="0" y="0"/>
                    </a:moveTo>
                    <a:lnTo>
                      <a:pt x="9446" y="10460"/>
                    </a:lnTo>
                    <a:lnTo>
                      <a:pt x="19023"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2"/>
              <p:cNvSpPr/>
              <p:nvPr/>
            </p:nvSpPr>
            <p:spPr>
              <a:xfrm>
                <a:off x="256762" y="155550"/>
                <a:ext cx="577759" cy="317701"/>
              </a:xfrm>
              <a:custGeom>
                <a:rect b="b" l="l" r="r" t="t"/>
                <a:pathLst>
                  <a:path extrusionOk="0" h="10461" w="19024">
                    <a:moveTo>
                      <a:pt x="1" y="0"/>
                    </a:moveTo>
                    <a:lnTo>
                      <a:pt x="9446" y="10460"/>
                    </a:lnTo>
                    <a:lnTo>
                      <a:pt x="19024"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2"/>
              <p:cNvSpPr/>
              <p:nvPr/>
            </p:nvSpPr>
            <p:spPr>
              <a:xfrm>
                <a:off x="1411209" y="155550"/>
                <a:ext cx="577911" cy="317701"/>
              </a:xfrm>
              <a:custGeom>
                <a:rect b="b" l="l" r="r" t="t"/>
                <a:pathLst>
                  <a:path extrusionOk="0" h="10461" w="19029">
                    <a:moveTo>
                      <a:pt x="1" y="0"/>
                    </a:moveTo>
                    <a:lnTo>
                      <a:pt x="9446" y="10460"/>
                    </a:lnTo>
                    <a:lnTo>
                      <a:pt x="19029"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2"/>
              <p:cNvSpPr/>
              <p:nvPr/>
            </p:nvSpPr>
            <p:spPr>
              <a:xfrm>
                <a:off x="1988448" y="155550"/>
                <a:ext cx="577911" cy="317701"/>
              </a:xfrm>
              <a:custGeom>
                <a:rect b="b" l="l" r="r" t="t"/>
                <a:pathLst>
                  <a:path extrusionOk="0" h="10461" w="19029">
                    <a:moveTo>
                      <a:pt x="0" y="0"/>
                    </a:moveTo>
                    <a:lnTo>
                      <a:pt x="9452" y="10460"/>
                    </a:lnTo>
                    <a:lnTo>
                      <a:pt x="19028"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2"/>
              <p:cNvSpPr/>
              <p:nvPr/>
            </p:nvSpPr>
            <p:spPr>
              <a:xfrm>
                <a:off x="2565839" y="155550"/>
                <a:ext cx="577729" cy="317701"/>
              </a:xfrm>
              <a:custGeom>
                <a:rect b="b" l="l" r="r" t="t"/>
                <a:pathLst>
                  <a:path extrusionOk="0" h="10461" w="19023">
                    <a:moveTo>
                      <a:pt x="0" y="0"/>
                    </a:moveTo>
                    <a:lnTo>
                      <a:pt x="9447" y="10460"/>
                    </a:lnTo>
                    <a:lnTo>
                      <a:pt x="19023" y="1046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2"/>
              <p:cNvSpPr/>
              <p:nvPr/>
            </p:nvSpPr>
            <p:spPr>
              <a:xfrm>
                <a:off x="210916" y="473214"/>
                <a:ext cx="8671864" cy="321983"/>
              </a:xfrm>
              <a:custGeom>
                <a:rect b="b" l="l" r="r" t="t"/>
                <a:pathLst>
                  <a:path extrusionOk="0" h="10602" w="285423">
                    <a:moveTo>
                      <a:pt x="0" y="0"/>
                    </a:moveTo>
                    <a:lnTo>
                      <a:pt x="0" y="10601"/>
                    </a:lnTo>
                    <a:lnTo>
                      <a:pt x="285423" y="10601"/>
                    </a:lnTo>
                    <a:lnTo>
                      <a:pt x="28542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2"/>
              <p:cNvSpPr/>
              <p:nvPr/>
            </p:nvSpPr>
            <p:spPr>
              <a:xfrm>
                <a:off x="210600" y="794197"/>
                <a:ext cx="30" cy="30"/>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2"/>
              <p:cNvSpPr/>
              <p:nvPr/>
            </p:nvSpPr>
            <p:spPr>
              <a:xfrm>
                <a:off x="210600" y="794197"/>
                <a:ext cx="30" cy="30"/>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2"/>
              <p:cNvSpPr/>
              <p:nvPr/>
            </p:nvSpPr>
            <p:spPr>
              <a:xfrm>
                <a:off x="834001" y="473219"/>
                <a:ext cx="577759" cy="321983"/>
              </a:xfrm>
              <a:custGeom>
                <a:rect b="b" l="l" r="r" t="t"/>
                <a:pathLst>
                  <a:path extrusionOk="0" h="10602" w="19024">
                    <a:moveTo>
                      <a:pt x="9446" y="0"/>
                    </a:moveTo>
                    <a:lnTo>
                      <a:pt x="0" y="10601"/>
                    </a:lnTo>
                    <a:lnTo>
                      <a:pt x="9504"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2"/>
              <p:cNvSpPr/>
              <p:nvPr/>
            </p:nvSpPr>
            <p:spPr>
              <a:xfrm>
                <a:off x="256762" y="473219"/>
                <a:ext cx="577759" cy="321983"/>
              </a:xfrm>
              <a:custGeom>
                <a:rect b="b" l="l" r="r" t="t"/>
                <a:pathLst>
                  <a:path extrusionOk="0" h="10602" w="19024">
                    <a:moveTo>
                      <a:pt x="9446" y="0"/>
                    </a:moveTo>
                    <a:lnTo>
                      <a:pt x="1" y="10601"/>
                    </a:lnTo>
                    <a:lnTo>
                      <a:pt x="9504" y="10601"/>
                    </a:lnTo>
                    <a:lnTo>
                      <a:pt x="1902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2"/>
              <p:cNvSpPr/>
              <p:nvPr/>
            </p:nvSpPr>
            <p:spPr>
              <a:xfrm>
                <a:off x="1411209" y="473219"/>
                <a:ext cx="577911" cy="321983"/>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2"/>
              <p:cNvSpPr/>
              <p:nvPr/>
            </p:nvSpPr>
            <p:spPr>
              <a:xfrm>
                <a:off x="1988448" y="473219"/>
                <a:ext cx="577911" cy="321983"/>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2"/>
              <p:cNvSpPr/>
              <p:nvPr/>
            </p:nvSpPr>
            <p:spPr>
              <a:xfrm>
                <a:off x="2565839" y="473219"/>
                <a:ext cx="577729" cy="321983"/>
              </a:xfrm>
              <a:custGeom>
                <a:rect b="b" l="l" r="r" t="t"/>
                <a:pathLst>
                  <a:path extrusionOk="0" h="10602" w="19023">
                    <a:moveTo>
                      <a:pt x="9447" y="0"/>
                    </a:moveTo>
                    <a:lnTo>
                      <a:pt x="0" y="10601"/>
                    </a:lnTo>
                    <a:lnTo>
                      <a:pt x="9503"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2"/>
              <p:cNvSpPr/>
              <p:nvPr/>
            </p:nvSpPr>
            <p:spPr>
              <a:xfrm>
                <a:off x="3127042" y="155550"/>
                <a:ext cx="577880" cy="317549"/>
              </a:xfrm>
              <a:custGeom>
                <a:rect b="b" l="l" r="r" t="t"/>
                <a:pathLst>
                  <a:path extrusionOk="0" h="10456" w="19028">
                    <a:moveTo>
                      <a:pt x="1" y="0"/>
                    </a:moveTo>
                    <a:lnTo>
                      <a:pt x="9446" y="10455"/>
                    </a:lnTo>
                    <a:lnTo>
                      <a:pt x="19027"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2"/>
              <p:cNvSpPr/>
              <p:nvPr/>
            </p:nvSpPr>
            <p:spPr>
              <a:xfrm>
                <a:off x="3127042" y="473067"/>
                <a:ext cx="577880" cy="321983"/>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2"/>
              <p:cNvSpPr/>
              <p:nvPr/>
            </p:nvSpPr>
            <p:spPr>
              <a:xfrm>
                <a:off x="3705678" y="155550"/>
                <a:ext cx="577911" cy="317549"/>
              </a:xfrm>
              <a:custGeom>
                <a:rect b="b" l="l" r="r" t="t"/>
                <a:pathLst>
                  <a:path extrusionOk="0" h="10456" w="19029">
                    <a:moveTo>
                      <a:pt x="1" y="0"/>
                    </a:moveTo>
                    <a:lnTo>
                      <a:pt x="9446" y="10455"/>
                    </a:lnTo>
                    <a:lnTo>
                      <a:pt x="19029"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2"/>
              <p:cNvSpPr/>
              <p:nvPr/>
            </p:nvSpPr>
            <p:spPr>
              <a:xfrm>
                <a:off x="3705678" y="473067"/>
                <a:ext cx="577911" cy="321983"/>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2"/>
              <p:cNvSpPr/>
              <p:nvPr/>
            </p:nvSpPr>
            <p:spPr>
              <a:xfrm>
                <a:off x="4287988" y="155550"/>
                <a:ext cx="577911" cy="317701"/>
              </a:xfrm>
              <a:custGeom>
                <a:rect b="b" l="l" r="r" t="t"/>
                <a:pathLst>
                  <a:path extrusionOk="0" h="10461" w="19029">
                    <a:moveTo>
                      <a:pt x="0" y="0"/>
                    </a:moveTo>
                    <a:lnTo>
                      <a:pt x="9452" y="10460"/>
                    </a:lnTo>
                    <a:lnTo>
                      <a:pt x="19028" y="10460"/>
                    </a:lnTo>
                    <a:lnTo>
                      <a:pt x="9510"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2"/>
              <p:cNvSpPr/>
              <p:nvPr/>
            </p:nvSpPr>
            <p:spPr>
              <a:xfrm>
                <a:off x="4865409" y="155550"/>
                <a:ext cx="577698" cy="317701"/>
              </a:xfrm>
              <a:custGeom>
                <a:rect b="b" l="l" r="r" t="t"/>
                <a:pathLst>
                  <a:path extrusionOk="0" h="10461" w="19022">
                    <a:moveTo>
                      <a:pt x="0" y="0"/>
                    </a:moveTo>
                    <a:lnTo>
                      <a:pt x="9446" y="10460"/>
                    </a:lnTo>
                    <a:lnTo>
                      <a:pt x="19022" y="1046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2"/>
              <p:cNvSpPr/>
              <p:nvPr/>
            </p:nvSpPr>
            <p:spPr>
              <a:xfrm>
                <a:off x="4287988" y="473219"/>
                <a:ext cx="577911" cy="321983"/>
              </a:xfrm>
              <a:custGeom>
                <a:rect b="b" l="l" r="r" t="t"/>
                <a:pathLst>
                  <a:path extrusionOk="0" h="10602" w="19029">
                    <a:moveTo>
                      <a:pt x="9452" y="0"/>
                    </a:moveTo>
                    <a:lnTo>
                      <a:pt x="0" y="10601"/>
                    </a:lnTo>
                    <a:lnTo>
                      <a:pt x="9510"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2"/>
              <p:cNvSpPr/>
              <p:nvPr/>
            </p:nvSpPr>
            <p:spPr>
              <a:xfrm>
                <a:off x="4865409" y="473219"/>
                <a:ext cx="577698" cy="321983"/>
              </a:xfrm>
              <a:custGeom>
                <a:rect b="b" l="l" r="r" t="t"/>
                <a:pathLst>
                  <a:path extrusionOk="0" h="10602" w="19022">
                    <a:moveTo>
                      <a:pt x="9446" y="0"/>
                    </a:moveTo>
                    <a:lnTo>
                      <a:pt x="0" y="10601"/>
                    </a:lnTo>
                    <a:lnTo>
                      <a:pt x="9503"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2"/>
              <p:cNvSpPr/>
              <p:nvPr/>
            </p:nvSpPr>
            <p:spPr>
              <a:xfrm>
                <a:off x="5426582" y="155550"/>
                <a:ext cx="577880" cy="317549"/>
              </a:xfrm>
              <a:custGeom>
                <a:rect b="b" l="l" r="r" t="t"/>
                <a:pathLst>
                  <a:path extrusionOk="0" h="10456" w="19028">
                    <a:moveTo>
                      <a:pt x="0" y="0"/>
                    </a:moveTo>
                    <a:lnTo>
                      <a:pt x="9446" y="10455"/>
                    </a:lnTo>
                    <a:lnTo>
                      <a:pt x="19027"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2"/>
              <p:cNvSpPr/>
              <p:nvPr/>
            </p:nvSpPr>
            <p:spPr>
              <a:xfrm>
                <a:off x="5426582" y="473067"/>
                <a:ext cx="577880" cy="321983"/>
              </a:xfrm>
              <a:custGeom>
                <a:rect b="b" l="l" r="r" t="t"/>
                <a:pathLst>
                  <a:path extrusionOk="0" h="10602" w="19028">
                    <a:moveTo>
                      <a:pt x="9446" y="0"/>
                    </a:moveTo>
                    <a:lnTo>
                      <a:pt x="0"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2"/>
              <p:cNvSpPr/>
              <p:nvPr/>
            </p:nvSpPr>
            <p:spPr>
              <a:xfrm>
                <a:off x="6005218" y="155550"/>
                <a:ext cx="577911" cy="317549"/>
              </a:xfrm>
              <a:custGeom>
                <a:rect b="b" l="l" r="r" t="t"/>
                <a:pathLst>
                  <a:path extrusionOk="0" h="10456" w="19029">
                    <a:moveTo>
                      <a:pt x="1" y="0"/>
                    </a:moveTo>
                    <a:lnTo>
                      <a:pt x="9446"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2"/>
              <p:cNvSpPr/>
              <p:nvPr/>
            </p:nvSpPr>
            <p:spPr>
              <a:xfrm>
                <a:off x="6005218" y="473067"/>
                <a:ext cx="577911" cy="321983"/>
              </a:xfrm>
              <a:custGeom>
                <a:rect b="b" l="l" r="r" t="t"/>
                <a:pathLst>
                  <a:path extrusionOk="0" h="10602" w="19029">
                    <a:moveTo>
                      <a:pt x="9446" y="0"/>
                    </a:moveTo>
                    <a:lnTo>
                      <a:pt x="1"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2"/>
              <p:cNvSpPr/>
              <p:nvPr/>
            </p:nvSpPr>
            <p:spPr>
              <a:xfrm>
                <a:off x="6587711" y="155550"/>
                <a:ext cx="577698" cy="317701"/>
              </a:xfrm>
              <a:custGeom>
                <a:rect b="b" l="l" r="r" t="t"/>
                <a:pathLst>
                  <a:path extrusionOk="0" h="10461" w="19022">
                    <a:moveTo>
                      <a:pt x="0" y="0"/>
                    </a:moveTo>
                    <a:lnTo>
                      <a:pt x="9446" y="10460"/>
                    </a:lnTo>
                    <a:lnTo>
                      <a:pt x="19022"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2"/>
              <p:cNvSpPr/>
              <p:nvPr/>
            </p:nvSpPr>
            <p:spPr>
              <a:xfrm>
                <a:off x="7164919" y="155550"/>
                <a:ext cx="577880" cy="317701"/>
              </a:xfrm>
              <a:custGeom>
                <a:rect b="b" l="l" r="r" t="t"/>
                <a:pathLst>
                  <a:path extrusionOk="0" h="10461" w="19028">
                    <a:moveTo>
                      <a:pt x="1" y="0"/>
                    </a:moveTo>
                    <a:lnTo>
                      <a:pt x="9446" y="10460"/>
                    </a:lnTo>
                    <a:lnTo>
                      <a:pt x="19027"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2"/>
              <p:cNvSpPr/>
              <p:nvPr/>
            </p:nvSpPr>
            <p:spPr>
              <a:xfrm>
                <a:off x="6587711" y="473219"/>
                <a:ext cx="577698" cy="321983"/>
              </a:xfrm>
              <a:custGeom>
                <a:rect b="b" l="l" r="r" t="t"/>
                <a:pathLst>
                  <a:path extrusionOk="0" h="10602" w="19022">
                    <a:moveTo>
                      <a:pt x="9446" y="0"/>
                    </a:moveTo>
                    <a:lnTo>
                      <a:pt x="0" y="10601"/>
                    </a:lnTo>
                    <a:lnTo>
                      <a:pt x="9504"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2"/>
              <p:cNvSpPr/>
              <p:nvPr/>
            </p:nvSpPr>
            <p:spPr>
              <a:xfrm>
                <a:off x="7164919" y="473219"/>
                <a:ext cx="577880" cy="321983"/>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2"/>
              <p:cNvSpPr/>
              <p:nvPr/>
            </p:nvSpPr>
            <p:spPr>
              <a:xfrm>
                <a:off x="7726123" y="155550"/>
                <a:ext cx="577911" cy="317549"/>
              </a:xfrm>
              <a:custGeom>
                <a:rect b="b" l="l" r="r" t="t"/>
                <a:pathLst>
                  <a:path extrusionOk="0" h="10456" w="19029">
                    <a:moveTo>
                      <a:pt x="0" y="0"/>
                    </a:moveTo>
                    <a:lnTo>
                      <a:pt x="9451"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2"/>
              <p:cNvSpPr/>
              <p:nvPr/>
            </p:nvSpPr>
            <p:spPr>
              <a:xfrm>
                <a:off x="7726123" y="473067"/>
                <a:ext cx="577911" cy="321983"/>
              </a:xfrm>
              <a:custGeom>
                <a:rect b="b" l="l" r="r" t="t"/>
                <a:pathLst>
                  <a:path extrusionOk="0" h="10602" w="19029">
                    <a:moveTo>
                      <a:pt x="9451"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2"/>
              <p:cNvSpPr/>
              <p:nvPr/>
            </p:nvSpPr>
            <p:spPr>
              <a:xfrm>
                <a:off x="8301533" y="155550"/>
                <a:ext cx="577911" cy="317549"/>
              </a:xfrm>
              <a:custGeom>
                <a:rect b="b" l="l" r="r" t="t"/>
                <a:pathLst>
                  <a:path extrusionOk="0" h="10456" w="19029">
                    <a:moveTo>
                      <a:pt x="0" y="0"/>
                    </a:moveTo>
                    <a:lnTo>
                      <a:pt x="9452"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2"/>
              <p:cNvSpPr/>
              <p:nvPr/>
            </p:nvSpPr>
            <p:spPr>
              <a:xfrm>
                <a:off x="8301533" y="473067"/>
                <a:ext cx="577911" cy="321983"/>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2"/>
              <p:cNvSpPr/>
              <p:nvPr/>
            </p:nvSpPr>
            <p:spPr>
              <a:xfrm>
                <a:off x="210904" y="475436"/>
                <a:ext cx="8671819" cy="30"/>
              </a:xfrm>
              <a:custGeom>
                <a:rect b="b" l="l" r="r" t="t"/>
                <a:pathLst>
                  <a:path extrusionOk="0" fill="none" h="1" w="285539">
                    <a:moveTo>
                      <a:pt x="0" y="0"/>
                    </a:moveTo>
                    <a:lnTo>
                      <a:pt x="285538" y="0"/>
                    </a:lnTo>
                  </a:path>
                </a:pathLst>
              </a:custGeom>
              <a:noFill/>
              <a:ln cap="flat" cmpd="sng" w="9525">
                <a:solidFill>
                  <a:srgbClr val="171717"/>
                </a:solidFill>
                <a:prstDash val="solid"/>
                <a:miter lim="125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2"/>
              <p:cNvSpPr/>
              <p:nvPr/>
            </p:nvSpPr>
            <p:spPr>
              <a:xfrm>
                <a:off x="210904" y="155550"/>
                <a:ext cx="494241" cy="639653"/>
              </a:xfrm>
              <a:custGeom>
                <a:rect b="b" l="l" r="r" t="t"/>
                <a:pathLst>
                  <a:path extrusionOk="0" h="21062" w="16274">
                    <a:moveTo>
                      <a:pt x="0" y="0"/>
                    </a:moveTo>
                    <a:lnTo>
                      <a:pt x="0" y="21061"/>
                    </a:lnTo>
                    <a:lnTo>
                      <a:pt x="16273" y="21061"/>
                    </a:lnTo>
                    <a:lnTo>
                      <a:pt x="835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2"/>
              <p:cNvSpPr/>
              <p:nvPr/>
            </p:nvSpPr>
            <p:spPr>
              <a:xfrm>
                <a:off x="292507" y="231444"/>
                <a:ext cx="53664" cy="53664"/>
              </a:xfrm>
              <a:custGeom>
                <a:rect b="b" l="l" r="r" t="t"/>
                <a:pathLst>
                  <a:path extrusionOk="0" h="1767" w="1767">
                    <a:moveTo>
                      <a:pt x="884" y="0"/>
                    </a:moveTo>
                    <a:cubicBezTo>
                      <a:pt x="397" y="0"/>
                      <a:pt x="0" y="398"/>
                      <a:pt x="0" y="883"/>
                    </a:cubicBezTo>
                    <a:cubicBezTo>
                      <a:pt x="0" y="1375"/>
                      <a:pt x="397" y="1766"/>
                      <a:pt x="884" y="1766"/>
                    </a:cubicBezTo>
                    <a:cubicBezTo>
                      <a:pt x="1375" y="1766"/>
                      <a:pt x="1767" y="1375"/>
                      <a:pt x="1767" y="883"/>
                    </a:cubicBezTo>
                    <a:cubicBezTo>
                      <a:pt x="1767" y="398"/>
                      <a:pt x="1375"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2"/>
              <p:cNvSpPr/>
              <p:nvPr/>
            </p:nvSpPr>
            <p:spPr>
              <a:xfrm>
                <a:off x="300282" y="664366"/>
                <a:ext cx="53664" cy="53664"/>
              </a:xfrm>
              <a:custGeom>
                <a:rect b="b" l="l" r="r" t="t"/>
                <a:pathLst>
                  <a:path extrusionOk="0" h="1767" w="1767">
                    <a:moveTo>
                      <a:pt x="884" y="0"/>
                    </a:moveTo>
                    <a:cubicBezTo>
                      <a:pt x="398" y="0"/>
                      <a:pt x="0" y="397"/>
                      <a:pt x="0" y="884"/>
                    </a:cubicBezTo>
                    <a:cubicBezTo>
                      <a:pt x="0" y="1374"/>
                      <a:pt x="398" y="1767"/>
                      <a:pt x="884" y="1767"/>
                    </a:cubicBezTo>
                    <a:cubicBezTo>
                      <a:pt x="1370" y="1767"/>
                      <a:pt x="1767" y="1374"/>
                      <a:pt x="1767" y="884"/>
                    </a:cubicBezTo>
                    <a:cubicBezTo>
                      <a:pt x="1767" y="397"/>
                      <a:pt x="1370"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2"/>
              <p:cNvSpPr/>
              <p:nvPr/>
            </p:nvSpPr>
            <p:spPr>
              <a:xfrm>
                <a:off x="494588" y="664366"/>
                <a:ext cx="53694" cy="53664"/>
              </a:xfrm>
              <a:custGeom>
                <a:rect b="b" l="l" r="r" t="t"/>
                <a:pathLst>
                  <a:path extrusionOk="0" h="1767" w="1768">
                    <a:moveTo>
                      <a:pt x="884" y="0"/>
                    </a:moveTo>
                    <a:cubicBezTo>
                      <a:pt x="398" y="0"/>
                      <a:pt x="1" y="397"/>
                      <a:pt x="1" y="884"/>
                    </a:cubicBezTo>
                    <a:cubicBezTo>
                      <a:pt x="1" y="1374"/>
                      <a:pt x="398" y="1767"/>
                      <a:pt x="884" y="1767"/>
                    </a:cubicBezTo>
                    <a:cubicBezTo>
                      <a:pt x="1371" y="1767"/>
                      <a:pt x="1767" y="1374"/>
                      <a:pt x="1767" y="884"/>
                    </a:cubicBezTo>
                    <a:cubicBezTo>
                      <a:pt x="1767" y="397"/>
                      <a:pt x="1371"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95" name="Google Shape;495;p22"/>
          <p:cNvSpPr txBox="1"/>
          <p:nvPr>
            <p:ph type="title"/>
          </p:nvPr>
        </p:nvSpPr>
        <p:spPr>
          <a:xfrm>
            <a:off x="720000" y="1039716"/>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i="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6" name="Shape 496"/>
        <p:cNvGrpSpPr/>
        <p:nvPr/>
      </p:nvGrpSpPr>
      <p:grpSpPr>
        <a:xfrm>
          <a:off x="0" y="0"/>
          <a:ext cx="0" cy="0"/>
          <a:chOff x="0" y="0"/>
          <a:chExt cx="0" cy="0"/>
        </a:xfrm>
      </p:grpSpPr>
      <p:grpSp>
        <p:nvGrpSpPr>
          <p:cNvPr id="497" name="Google Shape;497;p23"/>
          <p:cNvGrpSpPr/>
          <p:nvPr/>
        </p:nvGrpSpPr>
        <p:grpSpPr>
          <a:xfrm>
            <a:off x="189981" y="211718"/>
            <a:ext cx="8764105" cy="4767632"/>
            <a:chOff x="189981" y="211718"/>
            <a:chExt cx="8764105" cy="4767632"/>
          </a:xfrm>
        </p:grpSpPr>
        <p:sp>
          <p:nvSpPr>
            <p:cNvPr id="498" name="Google Shape;498;p23"/>
            <p:cNvSpPr/>
            <p:nvPr/>
          </p:nvSpPr>
          <p:spPr>
            <a:xfrm>
              <a:off x="340500" y="662650"/>
              <a:ext cx="8463000" cy="4316700"/>
            </a:xfrm>
            <a:prstGeom prst="roundRect">
              <a:avLst>
                <a:gd fmla="val 263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9" name="Google Shape;499;p23"/>
            <p:cNvGrpSpPr/>
            <p:nvPr/>
          </p:nvGrpSpPr>
          <p:grpSpPr>
            <a:xfrm>
              <a:off x="189981" y="211718"/>
              <a:ext cx="8764105" cy="646560"/>
              <a:chOff x="210600" y="155425"/>
              <a:chExt cx="8672180" cy="639778"/>
            </a:xfrm>
          </p:grpSpPr>
          <p:sp>
            <p:nvSpPr>
              <p:cNvPr id="500" name="Google Shape;500;p23"/>
              <p:cNvSpPr/>
              <p:nvPr/>
            </p:nvSpPr>
            <p:spPr>
              <a:xfrm>
                <a:off x="210904" y="155550"/>
                <a:ext cx="8671819" cy="320404"/>
              </a:xfrm>
              <a:custGeom>
                <a:rect b="b" l="l" r="r" t="t"/>
                <a:pathLst>
                  <a:path extrusionOk="0" h="10550" w="285539">
                    <a:moveTo>
                      <a:pt x="0" y="0"/>
                    </a:moveTo>
                    <a:lnTo>
                      <a:pt x="0" y="10550"/>
                    </a:lnTo>
                    <a:lnTo>
                      <a:pt x="285538" y="10550"/>
                    </a:lnTo>
                    <a:lnTo>
                      <a:pt x="285538"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3"/>
              <p:cNvSpPr/>
              <p:nvPr/>
            </p:nvSpPr>
            <p:spPr>
              <a:xfrm>
                <a:off x="1145050" y="155425"/>
                <a:ext cx="25" cy="25"/>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3"/>
              <p:cNvSpPr/>
              <p:nvPr/>
            </p:nvSpPr>
            <p:spPr>
              <a:xfrm>
                <a:off x="1145050" y="155425"/>
                <a:ext cx="25" cy="25"/>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3"/>
              <p:cNvSpPr/>
              <p:nvPr/>
            </p:nvSpPr>
            <p:spPr>
              <a:xfrm>
                <a:off x="834001" y="155550"/>
                <a:ext cx="577759" cy="317701"/>
              </a:xfrm>
              <a:custGeom>
                <a:rect b="b" l="l" r="r" t="t"/>
                <a:pathLst>
                  <a:path extrusionOk="0" h="10461" w="19024">
                    <a:moveTo>
                      <a:pt x="0" y="0"/>
                    </a:moveTo>
                    <a:lnTo>
                      <a:pt x="9446" y="10460"/>
                    </a:lnTo>
                    <a:lnTo>
                      <a:pt x="19023"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3"/>
              <p:cNvSpPr/>
              <p:nvPr/>
            </p:nvSpPr>
            <p:spPr>
              <a:xfrm>
                <a:off x="256762" y="155550"/>
                <a:ext cx="577759" cy="317701"/>
              </a:xfrm>
              <a:custGeom>
                <a:rect b="b" l="l" r="r" t="t"/>
                <a:pathLst>
                  <a:path extrusionOk="0" h="10461" w="19024">
                    <a:moveTo>
                      <a:pt x="1" y="0"/>
                    </a:moveTo>
                    <a:lnTo>
                      <a:pt x="9446" y="10460"/>
                    </a:lnTo>
                    <a:lnTo>
                      <a:pt x="19024"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3"/>
              <p:cNvSpPr/>
              <p:nvPr/>
            </p:nvSpPr>
            <p:spPr>
              <a:xfrm>
                <a:off x="1411209" y="155550"/>
                <a:ext cx="577911" cy="317701"/>
              </a:xfrm>
              <a:custGeom>
                <a:rect b="b" l="l" r="r" t="t"/>
                <a:pathLst>
                  <a:path extrusionOk="0" h="10461" w="19029">
                    <a:moveTo>
                      <a:pt x="1" y="0"/>
                    </a:moveTo>
                    <a:lnTo>
                      <a:pt x="9446" y="10460"/>
                    </a:lnTo>
                    <a:lnTo>
                      <a:pt x="19029"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3"/>
              <p:cNvSpPr/>
              <p:nvPr/>
            </p:nvSpPr>
            <p:spPr>
              <a:xfrm>
                <a:off x="1988448" y="155550"/>
                <a:ext cx="577911" cy="317701"/>
              </a:xfrm>
              <a:custGeom>
                <a:rect b="b" l="l" r="r" t="t"/>
                <a:pathLst>
                  <a:path extrusionOk="0" h="10461" w="19029">
                    <a:moveTo>
                      <a:pt x="0" y="0"/>
                    </a:moveTo>
                    <a:lnTo>
                      <a:pt x="9452" y="10460"/>
                    </a:lnTo>
                    <a:lnTo>
                      <a:pt x="19028"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3"/>
              <p:cNvSpPr/>
              <p:nvPr/>
            </p:nvSpPr>
            <p:spPr>
              <a:xfrm>
                <a:off x="2565839" y="155550"/>
                <a:ext cx="577729" cy="317701"/>
              </a:xfrm>
              <a:custGeom>
                <a:rect b="b" l="l" r="r" t="t"/>
                <a:pathLst>
                  <a:path extrusionOk="0" h="10461" w="19023">
                    <a:moveTo>
                      <a:pt x="0" y="0"/>
                    </a:moveTo>
                    <a:lnTo>
                      <a:pt x="9447" y="10460"/>
                    </a:lnTo>
                    <a:lnTo>
                      <a:pt x="19023" y="1046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3"/>
              <p:cNvSpPr/>
              <p:nvPr/>
            </p:nvSpPr>
            <p:spPr>
              <a:xfrm>
                <a:off x="210916" y="473214"/>
                <a:ext cx="8671864" cy="321983"/>
              </a:xfrm>
              <a:custGeom>
                <a:rect b="b" l="l" r="r" t="t"/>
                <a:pathLst>
                  <a:path extrusionOk="0" h="10602" w="285423">
                    <a:moveTo>
                      <a:pt x="0" y="0"/>
                    </a:moveTo>
                    <a:lnTo>
                      <a:pt x="0" y="10601"/>
                    </a:lnTo>
                    <a:lnTo>
                      <a:pt x="285423" y="10601"/>
                    </a:lnTo>
                    <a:lnTo>
                      <a:pt x="28542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3"/>
              <p:cNvSpPr/>
              <p:nvPr/>
            </p:nvSpPr>
            <p:spPr>
              <a:xfrm>
                <a:off x="210600" y="794197"/>
                <a:ext cx="30" cy="30"/>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3"/>
              <p:cNvSpPr/>
              <p:nvPr/>
            </p:nvSpPr>
            <p:spPr>
              <a:xfrm>
                <a:off x="210600" y="794197"/>
                <a:ext cx="30" cy="30"/>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3"/>
              <p:cNvSpPr/>
              <p:nvPr/>
            </p:nvSpPr>
            <p:spPr>
              <a:xfrm>
                <a:off x="834001" y="473219"/>
                <a:ext cx="577759" cy="321983"/>
              </a:xfrm>
              <a:custGeom>
                <a:rect b="b" l="l" r="r" t="t"/>
                <a:pathLst>
                  <a:path extrusionOk="0" h="10602" w="19024">
                    <a:moveTo>
                      <a:pt x="9446" y="0"/>
                    </a:moveTo>
                    <a:lnTo>
                      <a:pt x="0" y="10601"/>
                    </a:lnTo>
                    <a:lnTo>
                      <a:pt x="9504"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3"/>
              <p:cNvSpPr/>
              <p:nvPr/>
            </p:nvSpPr>
            <p:spPr>
              <a:xfrm>
                <a:off x="256762" y="473219"/>
                <a:ext cx="577759" cy="321983"/>
              </a:xfrm>
              <a:custGeom>
                <a:rect b="b" l="l" r="r" t="t"/>
                <a:pathLst>
                  <a:path extrusionOk="0" h="10602" w="19024">
                    <a:moveTo>
                      <a:pt x="9446" y="0"/>
                    </a:moveTo>
                    <a:lnTo>
                      <a:pt x="1" y="10601"/>
                    </a:lnTo>
                    <a:lnTo>
                      <a:pt x="9504" y="10601"/>
                    </a:lnTo>
                    <a:lnTo>
                      <a:pt x="1902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3"/>
              <p:cNvSpPr/>
              <p:nvPr/>
            </p:nvSpPr>
            <p:spPr>
              <a:xfrm>
                <a:off x="1411209" y="473219"/>
                <a:ext cx="577911" cy="321983"/>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3"/>
              <p:cNvSpPr/>
              <p:nvPr/>
            </p:nvSpPr>
            <p:spPr>
              <a:xfrm>
                <a:off x="1988448" y="473219"/>
                <a:ext cx="577911" cy="321983"/>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3"/>
              <p:cNvSpPr/>
              <p:nvPr/>
            </p:nvSpPr>
            <p:spPr>
              <a:xfrm>
                <a:off x="2565839" y="473219"/>
                <a:ext cx="577729" cy="321983"/>
              </a:xfrm>
              <a:custGeom>
                <a:rect b="b" l="l" r="r" t="t"/>
                <a:pathLst>
                  <a:path extrusionOk="0" h="10602" w="19023">
                    <a:moveTo>
                      <a:pt x="9447" y="0"/>
                    </a:moveTo>
                    <a:lnTo>
                      <a:pt x="0" y="10601"/>
                    </a:lnTo>
                    <a:lnTo>
                      <a:pt x="9503"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3"/>
              <p:cNvSpPr/>
              <p:nvPr/>
            </p:nvSpPr>
            <p:spPr>
              <a:xfrm>
                <a:off x="3127042" y="155550"/>
                <a:ext cx="577880" cy="317549"/>
              </a:xfrm>
              <a:custGeom>
                <a:rect b="b" l="l" r="r" t="t"/>
                <a:pathLst>
                  <a:path extrusionOk="0" h="10456" w="19028">
                    <a:moveTo>
                      <a:pt x="1" y="0"/>
                    </a:moveTo>
                    <a:lnTo>
                      <a:pt x="9446" y="10455"/>
                    </a:lnTo>
                    <a:lnTo>
                      <a:pt x="19027"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3"/>
              <p:cNvSpPr/>
              <p:nvPr/>
            </p:nvSpPr>
            <p:spPr>
              <a:xfrm>
                <a:off x="3127042" y="473067"/>
                <a:ext cx="577880" cy="321983"/>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3"/>
              <p:cNvSpPr/>
              <p:nvPr/>
            </p:nvSpPr>
            <p:spPr>
              <a:xfrm>
                <a:off x="3705678" y="155550"/>
                <a:ext cx="577911" cy="317549"/>
              </a:xfrm>
              <a:custGeom>
                <a:rect b="b" l="l" r="r" t="t"/>
                <a:pathLst>
                  <a:path extrusionOk="0" h="10456" w="19029">
                    <a:moveTo>
                      <a:pt x="1" y="0"/>
                    </a:moveTo>
                    <a:lnTo>
                      <a:pt x="9446" y="10455"/>
                    </a:lnTo>
                    <a:lnTo>
                      <a:pt x="19029"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3"/>
              <p:cNvSpPr/>
              <p:nvPr/>
            </p:nvSpPr>
            <p:spPr>
              <a:xfrm>
                <a:off x="3705678" y="473067"/>
                <a:ext cx="577911" cy="321983"/>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3"/>
              <p:cNvSpPr/>
              <p:nvPr/>
            </p:nvSpPr>
            <p:spPr>
              <a:xfrm>
                <a:off x="4287988" y="155550"/>
                <a:ext cx="577911" cy="317701"/>
              </a:xfrm>
              <a:custGeom>
                <a:rect b="b" l="l" r="r" t="t"/>
                <a:pathLst>
                  <a:path extrusionOk="0" h="10461" w="19029">
                    <a:moveTo>
                      <a:pt x="0" y="0"/>
                    </a:moveTo>
                    <a:lnTo>
                      <a:pt x="9452" y="10460"/>
                    </a:lnTo>
                    <a:lnTo>
                      <a:pt x="19028" y="10460"/>
                    </a:lnTo>
                    <a:lnTo>
                      <a:pt x="9510"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3"/>
              <p:cNvSpPr/>
              <p:nvPr/>
            </p:nvSpPr>
            <p:spPr>
              <a:xfrm>
                <a:off x="4865409" y="155550"/>
                <a:ext cx="577698" cy="317701"/>
              </a:xfrm>
              <a:custGeom>
                <a:rect b="b" l="l" r="r" t="t"/>
                <a:pathLst>
                  <a:path extrusionOk="0" h="10461" w="19022">
                    <a:moveTo>
                      <a:pt x="0" y="0"/>
                    </a:moveTo>
                    <a:lnTo>
                      <a:pt x="9446" y="10460"/>
                    </a:lnTo>
                    <a:lnTo>
                      <a:pt x="19022" y="1046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3"/>
              <p:cNvSpPr/>
              <p:nvPr/>
            </p:nvSpPr>
            <p:spPr>
              <a:xfrm>
                <a:off x="4287988" y="473219"/>
                <a:ext cx="577911" cy="321983"/>
              </a:xfrm>
              <a:custGeom>
                <a:rect b="b" l="l" r="r" t="t"/>
                <a:pathLst>
                  <a:path extrusionOk="0" h="10602" w="19029">
                    <a:moveTo>
                      <a:pt x="9452" y="0"/>
                    </a:moveTo>
                    <a:lnTo>
                      <a:pt x="0" y="10601"/>
                    </a:lnTo>
                    <a:lnTo>
                      <a:pt x="9510"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3"/>
              <p:cNvSpPr/>
              <p:nvPr/>
            </p:nvSpPr>
            <p:spPr>
              <a:xfrm>
                <a:off x="4865409" y="473219"/>
                <a:ext cx="577698" cy="321983"/>
              </a:xfrm>
              <a:custGeom>
                <a:rect b="b" l="l" r="r" t="t"/>
                <a:pathLst>
                  <a:path extrusionOk="0" h="10602" w="19022">
                    <a:moveTo>
                      <a:pt x="9446" y="0"/>
                    </a:moveTo>
                    <a:lnTo>
                      <a:pt x="0" y="10601"/>
                    </a:lnTo>
                    <a:lnTo>
                      <a:pt x="9503"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3"/>
              <p:cNvSpPr/>
              <p:nvPr/>
            </p:nvSpPr>
            <p:spPr>
              <a:xfrm>
                <a:off x="5426582" y="155550"/>
                <a:ext cx="577880" cy="317549"/>
              </a:xfrm>
              <a:custGeom>
                <a:rect b="b" l="l" r="r" t="t"/>
                <a:pathLst>
                  <a:path extrusionOk="0" h="10456" w="19028">
                    <a:moveTo>
                      <a:pt x="0" y="0"/>
                    </a:moveTo>
                    <a:lnTo>
                      <a:pt x="9446" y="10455"/>
                    </a:lnTo>
                    <a:lnTo>
                      <a:pt x="19027"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3"/>
              <p:cNvSpPr/>
              <p:nvPr/>
            </p:nvSpPr>
            <p:spPr>
              <a:xfrm>
                <a:off x="5426582" y="473067"/>
                <a:ext cx="577880" cy="321983"/>
              </a:xfrm>
              <a:custGeom>
                <a:rect b="b" l="l" r="r" t="t"/>
                <a:pathLst>
                  <a:path extrusionOk="0" h="10602" w="19028">
                    <a:moveTo>
                      <a:pt x="9446" y="0"/>
                    </a:moveTo>
                    <a:lnTo>
                      <a:pt x="0"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3"/>
              <p:cNvSpPr/>
              <p:nvPr/>
            </p:nvSpPr>
            <p:spPr>
              <a:xfrm>
                <a:off x="6005218" y="155550"/>
                <a:ext cx="577911" cy="317549"/>
              </a:xfrm>
              <a:custGeom>
                <a:rect b="b" l="l" r="r" t="t"/>
                <a:pathLst>
                  <a:path extrusionOk="0" h="10456" w="19029">
                    <a:moveTo>
                      <a:pt x="1" y="0"/>
                    </a:moveTo>
                    <a:lnTo>
                      <a:pt x="9446"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3"/>
              <p:cNvSpPr/>
              <p:nvPr/>
            </p:nvSpPr>
            <p:spPr>
              <a:xfrm>
                <a:off x="6005218" y="473067"/>
                <a:ext cx="577911" cy="321983"/>
              </a:xfrm>
              <a:custGeom>
                <a:rect b="b" l="l" r="r" t="t"/>
                <a:pathLst>
                  <a:path extrusionOk="0" h="10602" w="19029">
                    <a:moveTo>
                      <a:pt x="9446" y="0"/>
                    </a:moveTo>
                    <a:lnTo>
                      <a:pt x="1"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3"/>
              <p:cNvSpPr/>
              <p:nvPr/>
            </p:nvSpPr>
            <p:spPr>
              <a:xfrm>
                <a:off x="6587711" y="155550"/>
                <a:ext cx="577698" cy="317701"/>
              </a:xfrm>
              <a:custGeom>
                <a:rect b="b" l="l" r="r" t="t"/>
                <a:pathLst>
                  <a:path extrusionOk="0" h="10461" w="19022">
                    <a:moveTo>
                      <a:pt x="0" y="0"/>
                    </a:moveTo>
                    <a:lnTo>
                      <a:pt x="9446" y="10460"/>
                    </a:lnTo>
                    <a:lnTo>
                      <a:pt x="19022"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3"/>
              <p:cNvSpPr/>
              <p:nvPr/>
            </p:nvSpPr>
            <p:spPr>
              <a:xfrm>
                <a:off x="7164919" y="155550"/>
                <a:ext cx="577880" cy="317701"/>
              </a:xfrm>
              <a:custGeom>
                <a:rect b="b" l="l" r="r" t="t"/>
                <a:pathLst>
                  <a:path extrusionOk="0" h="10461" w="19028">
                    <a:moveTo>
                      <a:pt x="1" y="0"/>
                    </a:moveTo>
                    <a:lnTo>
                      <a:pt x="9446" y="10460"/>
                    </a:lnTo>
                    <a:lnTo>
                      <a:pt x="19027"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3"/>
              <p:cNvSpPr/>
              <p:nvPr/>
            </p:nvSpPr>
            <p:spPr>
              <a:xfrm>
                <a:off x="6587711" y="473219"/>
                <a:ext cx="577698" cy="321983"/>
              </a:xfrm>
              <a:custGeom>
                <a:rect b="b" l="l" r="r" t="t"/>
                <a:pathLst>
                  <a:path extrusionOk="0" h="10602" w="19022">
                    <a:moveTo>
                      <a:pt x="9446" y="0"/>
                    </a:moveTo>
                    <a:lnTo>
                      <a:pt x="0" y="10601"/>
                    </a:lnTo>
                    <a:lnTo>
                      <a:pt x="9504"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3"/>
              <p:cNvSpPr/>
              <p:nvPr/>
            </p:nvSpPr>
            <p:spPr>
              <a:xfrm>
                <a:off x="7164919" y="473219"/>
                <a:ext cx="577880" cy="321983"/>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3"/>
              <p:cNvSpPr/>
              <p:nvPr/>
            </p:nvSpPr>
            <p:spPr>
              <a:xfrm>
                <a:off x="7726123" y="155550"/>
                <a:ext cx="577911" cy="317549"/>
              </a:xfrm>
              <a:custGeom>
                <a:rect b="b" l="l" r="r" t="t"/>
                <a:pathLst>
                  <a:path extrusionOk="0" h="10456" w="19029">
                    <a:moveTo>
                      <a:pt x="0" y="0"/>
                    </a:moveTo>
                    <a:lnTo>
                      <a:pt x="9451"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3"/>
              <p:cNvSpPr/>
              <p:nvPr/>
            </p:nvSpPr>
            <p:spPr>
              <a:xfrm>
                <a:off x="7726123" y="473067"/>
                <a:ext cx="577911" cy="321983"/>
              </a:xfrm>
              <a:custGeom>
                <a:rect b="b" l="l" r="r" t="t"/>
                <a:pathLst>
                  <a:path extrusionOk="0" h="10602" w="19029">
                    <a:moveTo>
                      <a:pt x="9451"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3"/>
              <p:cNvSpPr/>
              <p:nvPr/>
            </p:nvSpPr>
            <p:spPr>
              <a:xfrm>
                <a:off x="8301533" y="155550"/>
                <a:ext cx="577911" cy="317549"/>
              </a:xfrm>
              <a:custGeom>
                <a:rect b="b" l="l" r="r" t="t"/>
                <a:pathLst>
                  <a:path extrusionOk="0" h="10456" w="19029">
                    <a:moveTo>
                      <a:pt x="0" y="0"/>
                    </a:moveTo>
                    <a:lnTo>
                      <a:pt x="9452"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3"/>
              <p:cNvSpPr/>
              <p:nvPr/>
            </p:nvSpPr>
            <p:spPr>
              <a:xfrm>
                <a:off x="8301533" y="473067"/>
                <a:ext cx="577911" cy="321983"/>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3"/>
              <p:cNvSpPr/>
              <p:nvPr/>
            </p:nvSpPr>
            <p:spPr>
              <a:xfrm>
                <a:off x="210904" y="475436"/>
                <a:ext cx="8671819" cy="30"/>
              </a:xfrm>
              <a:custGeom>
                <a:rect b="b" l="l" r="r" t="t"/>
                <a:pathLst>
                  <a:path extrusionOk="0" fill="none" h="1" w="285539">
                    <a:moveTo>
                      <a:pt x="0" y="0"/>
                    </a:moveTo>
                    <a:lnTo>
                      <a:pt x="285538" y="0"/>
                    </a:lnTo>
                  </a:path>
                </a:pathLst>
              </a:custGeom>
              <a:noFill/>
              <a:ln cap="flat" cmpd="sng" w="9525">
                <a:solidFill>
                  <a:srgbClr val="171717"/>
                </a:solidFill>
                <a:prstDash val="solid"/>
                <a:miter lim="125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3"/>
              <p:cNvSpPr/>
              <p:nvPr/>
            </p:nvSpPr>
            <p:spPr>
              <a:xfrm>
                <a:off x="210904" y="155550"/>
                <a:ext cx="494241" cy="639653"/>
              </a:xfrm>
              <a:custGeom>
                <a:rect b="b" l="l" r="r" t="t"/>
                <a:pathLst>
                  <a:path extrusionOk="0" h="21062" w="16274">
                    <a:moveTo>
                      <a:pt x="0" y="0"/>
                    </a:moveTo>
                    <a:lnTo>
                      <a:pt x="0" y="21061"/>
                    </a:lnTo>
                    <a:lnTo>
                      <a:pt x="16273" y="21061"/>
                    </a:lnTo>
                    <a:lnTo>
                      <a:pt x="835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3"/>
              <p:cNvSpPr/>
              <p:nvPr/>
            </p:nvSpPr>
            <p:spPr>
              <a:xfrm>
                <a:off x="292507" y="231444"/>
                <a:ext cx="53664" cy="53664"/>
              </a:xfrm>
              <a:custGeom>
                <a:rect b="b" l="l" r="r" t="t"/>
                <a:pathLst>
                  <a:path extrusionOk="0" h="1767" w="1767">
                    <a:moveTo>
                      <a:pt x="884" y="0"/>
                    </a:moveTo>
                    <a:cubicBezTo>
                      <a:pt x="397" y="0"/>
                      <a:pt x="0" y="398"/>
                      <a:pt x="0" y="883"/>
                    </a:cubicBezTo>
                    <a:cubicBezTo>
                      <a:pt x="0" y="1375"/>
                      <a:pt x="397" y="1766"/>
                      <a:pt x="884" y="1766"/>
                    </a:cubicBezTo>
                    <a:cubicBezTo>
                      <a:pt x="1375" y="1766"/>
                      <a:pt x="1767" y="1375"/>
                      <a:pt x="1767" y="883"/>
                    </a:cubicBezTo>
                    <a:cubicBezTo>
                      <a:pt x="1767" y="398"/>
                      <a:pt x="1375"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3"/>
              <p:cNvSpPr/>
              <p:nvPr/>
            </p:nvSpPr>
            <p:spPr>
              <a:xfrm>
                <a:off x="300282" y="664366"/>
                <a:ext cx="53664" cy="53664"/>
              </a:xfrm>
              <a:custGeom>
                <a:rect b="b" l="l" r="r" t="t"/>
                <a:pathLst>
                  <a:path extrusionOk="0" h="1767" w="1767">
                    <a:moveTo>
                      <a:pt x="884" y="0"/>
                    </a:moveTo>
                    <a:cubicBezTo>
                      <a:pt x="398" y="0"/>
                      <a:pt x="0" y="397"/>
                      <a:pt x="0" y="884"/>
                    </a:cubicBezTo>
                    <a:cubicBezTo>
                      <a:pt x="0" y="1374"/>
                      <a:pt x="398" y="1767"/>
                      <a:pt x="884" y="1767"/>
                    </a:cubicBezTo>
                    <a:cubicBezTo>
                      <a:pt x="1370" y="1767"/>
                      <a:pt x="1767" y="1374"/>
                      <a:pt x="1767" y="884"/>
                    </a:cubicBezTo>
                    <a:cubicBezTo>
                      <a:pt x="1767" y="397"/>
                      <a:pt x="1370"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3"/>
              <p:cNvSpPr/>
              <p:nvPr/>
            </p:nvSpPr>
            <p:spPr>
              <a:xfrm>
                <a:off x="494588" y="664366"/>
                <a:ext cx="53694" cy="53664"/>
              </a:xfrm>
              <a:custGeom>
                <a:rect b="b" l="l" r="r" t="t"/>
                <a:pathLst>
                  <a:path extrusionOk="0" h="1767" w="1768">
                    <a:moveTo>
                      <a:pt x="884" y="0"/>
                    </a:moveTo>
                    <a:cubicBezTo>
                      <a:pt x="398" y="0"/>
                      <a:pt x="1" y="397"/>
                      <a:pt x="1" y="884"/>
                    </a:cubicBezTo>
                    <a:cubicBezTo>
                      <a:pt x="1" y="1374"/>
                      <a:pt x="398" y="1767"/>
                      <a:pt x="884" y="1767"/>
                    </a:cubicBezTo>
                    <a:cubicBezTo>
                      <a:pt x="1371" y="1767"/>
                      <a:pt x="1767" y="1374"/>
                      <a:pt x="1767" y="884"/>
                    </a:cubicBezTo>
                    <a:cubicBezTo>
                      <a:pt x="1767" y="397"/>
                      <a:pt x="1371"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41" name="Google Shape;541;p23"/>
          <p:cNvSpPr txBox="1"/>
          <p:nvPr>
            <p:ph type="title"/>
          </p:nvPr>
        </p:nvSpPr>
        <p:spPr>
          <a:xfrm>
            <a:off x="720000" y="1039716"/>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i="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
    <p:spTree>
      <p:nvGrpSpPr>
        <p:cNvPr id="542" name="Shape 542"/>
        <p:cNvGrpSpPr/>
        <p:nvPr/>
      </p:nvGrpSpPr>
      <p:grpSpPr>
        <a:xfrm>
          <a:off x="0" y="0"/>
          <a:ext cx="0" cy="0"/>
          <a:chOff x="0" y="0"/>
          <a:chExt cx="0" cy="0"/>
        </a:xfrm>
      </p:grpSpPr>
      <p:grpSp>
        <p:nvGrpSpPr>
          <p:cNvPr id="543" name="Google Shape;543;p24"/>
          <p:cNvGrpSpPr/>
          <p:nvPr/>
        </p:nvGrpSpPr>
        <p:grpSpPr>
          <a:xfrm>
            <a:off x="187918" y="-4998"/>
            <a:ext cx="8768329" cy="4984348"/>
            <a:chOff x="187918" y="-4998"/>
            <a:chExt cx="8768329" cy="4984348"/>
          </a:xfrm>
        </p:grpSpPr>
        <p:sp>
          <p:nvSpPr>
            <p:cNvPr id="544" name="Google Shape;544;p24"/>
            <p:cNvSpPr/>
            <p:nvPr/>
          </p:nvSpPr>
          <p:spPr>
            <a:xfrm>
              <a:off x="340500" y="662650"/>
              <a:ext cx="8463000" cy="4316700"/>
            </a:xfrm>
            <a:prstGeom prst="roundRect">
              <a:avLst>
                <a:gd fmla="val 263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4"/>
            <p:cNvSpPr/>
            <p:nvPr/>
          </p:nvSpPr>
          <p:spPr>
            <a:xfrm>
              <a:off x="195402" y="207509"/>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4"/>
            <p:cNvSpPr/>
            <p:nvPr/>
          </p:nvSpPr>
          <p:spPr>
            <a:xfrm>
              <a:off x="195402" y="207509"/>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4"/>
            <p:cNvSpPr/>
            <p:nvPr/>
          </p:nvSpPr>
          <p:spPr>
            <a:xfrm>
              <a:off x="195709" y="528466"/>
              <a:ext cx="8754637" cy="325190"/>
            </a:xfrm>
            <a:custGeom>
              <a:rect b="b" l="l" r="r" t="t"/>
              <a:pathLst>
                <a:path extrusionOk="0" h="10602" w="285423">
                  <a:moveTo>
                    <a:pt x="0" y="0"/>
                  </a:moveTo>
                  <a:lnTo>
                    <a:pt x="0" y="10601"/>
                  </a:lnTo>
                  <a:lnTo>
                    <a:pt x="285423" y="10601"/>
                  </a:lnTo>
                  <a:lnTo>
                    <a:pt x="28542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4"/>
            <p:cNvSpPr/>
            <p:nvPr/>
          </p:nvSpPr>
          <p:spPr>
            <a:xfrm>
              <a:off x="825017" y="528466"/>
              <a:ext cx="583514" cy="325190"/>
            </a:xfrm>
            <a:custGeom>
              <a:rect b="b" l="l" r="r" t="t"/>
              <a:pathLst>
                <a:path extrusionOk="0" h="10602" w="19024">
                  <a:moveTo>
                    <a:pt x="9446" y="0"/>
                  </a:moveTo>
                  <a:lnTo>
                    <a:pt x="0" y="10601"/>
                  </a:lnTo>
                  <a:lnTo>
                    <a:pt x="9504"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4"/>
            <p:cNvSpPr/>
            <p:nvPr/>
          </p:nvSpPr>
          <p:spPr>
            <a:xfrm>
              <a:off x="242025" y="528466"/>
              <a:ext cx="583514" cy="325190"/>
            </a:xfrm>
            <a:custGeom>
              <a:rect b="b" l="l" r="r" t="t"/>
              <a:pathLst>
                <a:path extrusionOk="0" h="10602" w="19024">
                  <a:moveTo>
                    <a:pt x="9446" y="0"/>
                  </a:moveTo>
                  <a:lnTo>
                    <a:pt x="1" y="10601"/>
                  </a:lnTo>
                  <a:lnTo>
                    <a:pt x="9504" y="10601"/>
                  </a:lnTo>
                  <a:lnTo>
                    <a:pt x="1902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4"/>
            <p:cNvSpPr/>
            <p:nvPr/>
          </p:nvSpPr>
          <p:spPr>
            <a:xfrm>
              <a:off x="1407978" y="528466"/>
              <a:ext cx="583667" cy="325190"/>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4"/>
            <p:cNvSpPr/>
            <p:nvPr/>
          </p:nvSpPr>
          <p:spPr>
            <a:xfrm>
              <a:off x="1990970" y="528466"/>
              <a:ext cx="583667" cy="325190"/>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4"/>
            <p:cNvSpPr/>
            <p:nvPr/>
          </p:nvSpPr>
          <p:spPr>
            <a:xfrm>
              <a:off x="2574116" y="528466"/>
              <a:ext cx="583483" cy="325190"/>
            </a:xfrm>
            <a:custGeom>
              <a:rect b="b" l="l" r="r" t="t"/>
              <a:pathLst>
                <a:path extrusionOk="0" h="10602" w="19023">
                  <a:moveTo>
                    <a:pt x="9447" y="0"/>
                  </a:moveTo>
                  <a:lnTo>
                    <a:pt x="0" y="10601"/>
                  </a:lnTo>
                  <a:lnTo>
                    <a:pt x="9503"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4"/>
            <p:cNvSpPr/>
            <p:nvPr/>
          </p:nvSpPr>
          <p:spPr>
            <a:xfrm>
              <a:off x="3140913" y="528313"/>
              <a:ext cx="583636" cy="325190"/>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4"/>
            <p:cNvSpPr/>
            <p:nvPr/>
          </p:nvSpPr>
          <p:spPr>
            <a:xfrm>
              <a:off x="3725316" y="528313"/>
              <a:ext cx="583667" cy="325190"/>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4"/>
            <p:cNvSpPr/>
            <p:nvPr/>
          </p:nvSpPr>
          <p:spPr>
            <a:xfrm>
              <a:off x="4313431" y="528466"/>
              <a:ext cx="583667" cy="325190"/>
            </a:xfrm>
            <a:custGeom>
              <a:rect b="b" l="l" r="r" t="t"/>
              <a:pathLst>
                <a:path extrusionOk="0" h="10602" w="19029">
                  <a:moveTo>
                    <a:pt x="9452" y="0"/>
                  </a:moveTo>
                  <a:lnTo>
                    <a:pt x="0" y="10601"/>
                  </a:lnTo>
                  <a:lnTo>
                    <a:pt x="9510"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4"/>
            <p:cNvSpPr/>
            <p:nvPr/>
          </p:nvSpPr>
          <p:spPr>
            <a:xfrm>
              <a:off x="4896607" y="528466"/>
              <a:ext cx="583452" cy="325190"/>
            </a:xfrm>
            <a:custGeom>
              <a:rect b="b" l="l" r="r" t="t"/>
              <a:pathLst>
                <a:path extrusionOk="0" h="10602" w="19022">
                  <a:moveTo>
                    <a:pt x="9446" y="0"/>
                  </a:moveTo>
                  <a:lnTo>
                    <a:pt x="0" y="10601"/>
                  </a:lnTo>
                  <a:lnTo>
                    <a:pt x="9503"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4"/>
            <p:cNvSpPr/>
            <p:nvPr/>
          </p:nvSpPr>
          <p:spPr>
            <a:xfrm>
              <a:off x="5463374" y="528313"/>
              <a:ext cx="583636" cy="325190"/>
            </a:xfrm>
            <a:custGeom>
              <a:rect b="b" l="l" r="r" t="t"/>
              <a:pathLst>
                <a:path extrusionOk="0" h="10602" w="19028">
                  <a:moveTo>
                    <a:pt x="9446" y="0"/>
                  </a:moveTo>
                  <a:lnTo>
                    <a:pt x="0"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24"/>
            <p:cNvSpPr/>
            <p:nvPr/>
          </p:nvSpPr>
          <p:spPr>
            <a:xfrm>
              <a:off x="6047777" y="528313"/>
              <a:ext cx="583667" cy="325190"/>
            </a:xfrm>
            <a:custGeom>
              <a:rect b="b" l="l" r="r" t="t"/>
              <a:pathLst>
                <a:path extrusionOk="0" h="10602" w="19029">
                  <a:moveTo>
                    <a:pt x="9446" y="0"/>
                  </a:moveTo>
                  <a:lnTo>
                    <a:pt x="1"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4"/>
            <p:cNvSpPr/>
            <p:nvPr/>
          </p:nvSpPr>
          <p:spPr>
            <a:xfrm>
              <a:off x="6636075" y="528466"/>
              <a:ext cx="583452" cy="325190"/>
            </a:xfrm>
            <a:custGeom>
              <a:rect b="b" l="l" r="r" t="t"/>
              <a:pathLst>
                <a:path extrusionOk="0" h="10602" w="19022">
                  <a:moveTo>
                    <a:pt x="9446" y="0"/>
                  </a:moveTo>
                  <a:lnTo>
                    <a:pt x="0" y="10601"/>
                  </a:lnTo>
                  <a:lnTo>
                    <a:pt x="9504"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4"/>
            <p:cNvSpPr/>
            <p:nvPr/>
          </p:nvSpPr>
          <p:spPr>
            <a:xfrm>
              <a:off x="7219037" y="528466"/>
              <a:ext cx="583636" cy="325190"/>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4"/>
            <p:cNvSpPr/>
            <p:nvPr/>
          </p:nvSpPr>
          <p:spPr>
            <a:xfrm>
              <a:off x="7785834" y="528313"/>
              <a:ext cx="583667" cy="325190"/>
            </a:xfrm>
            <a:custGeom>
              <a:rect b="b" l="l" r="r" t="t"/>
              <a:pathLst>
                <a:path extrusionOk="0" h="10602" w="19029">
                  <a:moveTo>
                    <a:pt x="9451"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2" name="Google Shape;562;p24"/>
            <p:cNvGrpSpPr/>
            <p:nvPr/>
          </p:nvGrpSpPr>
          <p:grpSpPr>
            <a:xfrm rot="29908">
              <a:off x="190089" y="33114"/>
              <a:ext cx="8763986" cy="537311"/>
              <a:chOff x="190096" y="10"/>
              <a:chExt cx="8763655" cy="537290"/>
            </a:xfrm>
          </p:grpSpPr>
          <p:sp>
            <p:nvSpPr>
              <p:cNvPr id="563" name="Google Shape;563;p24"/>
              <p:cNvSpPr/>
              <p:nvPr/>
            </p:nvSpPr>
            <p:spPr>
              <a:xfrm>
                <a:off x="190096" y="10"/>
                <a:ext cx="8763655" cy="537290"/>
              </a:xfrm>
              <a:custGeom>
                <a:rect b="b" l="l" r="r" t="t"/>
                <a:pathLst>
                  <a:path extrusionOk="0" h="17517" w="285717">
                    <a:moveTo>
                      <a:pt x="285455" y="1"/>
                    </a:moveTo>
                    <a:lnTo>
                      <a:pt x="0" y="6974"/>
                    </a:lnTo>
                    <a:lnTo>
                      <a:pt x="262" y="17517"/>
                    </a:lnTo>
                    <a:lnTo>
                      <a:pt x="285716" y="10544"/>
                    </a:lnTo>
                    <a:lnTo>
                      <a:pt x="285455"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4"/>
              <p:cNvSpPr/>
              <p:nvPr/>
            </p:nvSpPr>
            <p:spPr>
              <a:xfrm>
                <a:off x="819250" y="191467"/>
                <a:ext cx="591335" cy="320681"/>
              </a:xfrm>
              <a:custGeom>
                <a:rect b="b" l="l" r="r" t="t"/>
                <a:pathLst>
                  <a:path extrusionOk="0" h="10455" w="19279">
                    <a:moveTo>
                      <a:pt x="9503" y="0"/>
                    </a:moveTo>
                    <a:lnTo>
                      <a:pt x="0" y="230"/>
                    </a:lnTo>
                    <a:lnTo>
                      <a:pt x="9703" y="10454"/>
                    </a:lnTo>
                    <a:lnTo>
                      <a:pt x="19279" y="1022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4"/>
              <p:cNvSpPr/>
              <p:nvPr/>
            </p:nvSpPr>
            <p:spPr>
              <a:xfrm>
                <a:off x="236411" y="205730"/>
                <a:ext cx="591366" cy="320681"/>
              </a:xfrm>
              <a:custGeom>
                <a:rect b="b" l="l" r="r" t="t"/>
                <a:pathLst>
                  <a:path extrusionOk="0" h="10455" w="19280">
                    <a:moveTo>
                      <a:pt x="9504" y="1"/>
                    </a:moveTo>
                    <a:lnTo>
                      <a:pt x="1" y="230"/>
                    </a:lnTo>
                    <a:lnTo>
                      <a:pt x="9703" y="10455"/>
                    </a:lnTo>
                    <a:lnTo>
                      <a:pt x="19279" y="10220"/>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4"/>
              <p:cNvSpPr/>
              <p:nvPr/>
            </p:nvSpPr>
            <p:spPr>
              <a:xfrm>
                <a:off x="1402212" y="177174"/>
                <a:ext cx="591212" cy="320681"/>
              </a:xfrm>
              <a:custGeom>
                <a:rect b="b" l="l" r="r" t="t"/>
                <a:pathLst>
                  <a:path extrusionOk="0" h="10455" w="19275">
                    <a:moveTo>
                      <a:pt x="9499" y="1"/>
                    </a:moveTo>
                    <a:lnTo>
                      <a:pt x="1" y="230"/>
                    </a:lnTo>
                    <a:lnTo>
                      <a:pt x="9697" y="10455"/>
                    </a:lnTo>
                    <a:lnTo>
                      <a:pt x="19274" y="10225"/>
                    </a:lnTo>
                    <a:lnTo>
                      <a:pt x="949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4"/>
              <p:cNvSpPr/>
              <p:nvPr/>
            </p:nvSpPr>
            <p:spPr>
              <a:xfrm>
                <a:off x="1985051" y="162911"/>
                <a:ext cx="591212" cy="320865"/>
              </a:xfrm>
              <a:custGeom>
                <a:rect b="b" l="l" r="r" t="t"/>
                <a:pathLst>
                  <a:path extrusionOk="0" h="10461" w="19275">
                    <a:moveTo>
                      <a:pt x="9499" y="0"/>
                    </a:moveTo>
                    <a:lnTo>
                      <a:pt x="0" y="236"/>
                    </a:lnTo>
                    <a:lnTo>
                      <a:pt x="9697" y="10461"/>
                    </a:lnTo>
                    <a:lnTo>
                      <a:pt x="19274" y="10225"/>
                    </a:lnTo>
                    <a:lnTo>
                      <a:pt x="949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4"/>
              <p:cNvSpPr/>
              <p:nvPr/>
            </p:nvSpPr>
            <p:spPr>
              <a:xfrm>
                <a:off x="2567859" y="148618"/>
                <a:ext cx="591182" cy="320896"/>
              </a:xfrm>
              <a:custGeom>
                <a:rect b="b" l="l" r="r" t="t"/>
                <a:pathLst>
                  <a:path extrusionOk="0" h="10462" w="19274">
                    <a:moveTo>
                      <a:pt x="9499" y="1"/>
                    </a:moveTo>
                    <a:lnTo>
                      <a:pt x="1" y="237"/>
                    </a:lnTo>
                    <a:lnTo>
                      <a:pt x="9702" y="10461"/>
                    </a:lnTo>
                    <a:lnTo>
                      <a:pt x="19273" y="10225"/>
                    </a:lnTo>
                    <a:lnTo>
                      <a:pt x="949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24"/>
              <p:cNvSpPr/>
              <p:nvPr/>
            </p:nvSpPr>
            <p:spPr>
              <a:xfrm>
                <a:off x="3134503" y="134846"/>
                <a:ext cx="591366" cy="320681"/>
              </a:xfrm>
              <a:custGeom>
                <a:rect b="b" l="l" r="r" t="t"/>
                <a:pathLst>
                  <a:path extrusionOk="0" h="10455" w="19280">
                    <a:moveTo>
                      <a:pt x="9504" y="1"/>
                    </a:moveTo>
                    <a:lnTo>
                      <a:pt x="0" y="230"/>
                    </a:lnTo>
                    <a:lnTo>
                      <a:pt x="9702" y="10455"/>
                    </a:lnTo>
                    <a:lnTo>
                      <a:pt x="19279" y="10220"/>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24"/>
              <p:cNvSpPr/>
              <p:nvPr/>
            </p:nvSpPr>
            <p:spPr>
              <a:xfrm>
                <a:off x="3718752" y="120583"/>
                <a:ext cx="591366" cy="320712"/>
              </a:xfrm>
              <a:custGeom>
                <a:rect b="b" l="l" r="r" t="t"/>
                <a:pathLst>
                  <a:path extrusionOk="0" h="10456" w="19280">
                    <a:moveTo>
                      <a:pt x="9504" y="0"/>
                    </a:moveTo>
                    <a:lnTo>
                      <a:pt x="0" y="231"/>
                    </a:lnTo>
                    <a:lnTo>
                      <a:pt x="9703" y="10456"/>
                    </a:lnTo>
                    <a:lnTo>
                      <a:pt x="19279" y="1022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4"/>
              <p:cNvSpPr/>
              <p:nvPr/>
            </p:nvSpPr>
            <p:spPr>
              <a:xfrm>
                <a:off x="4306867" y="106290"/>
                <a:ext cx="591182" cy="320742"/>
              </a:xfrm>
              <a:custGeom>
                <a:rect b="b" l="l" r="r" t="t"/>
                <a:pathLst>
                  <a:path extrusionOk="0" h="10457" w="19274">
                    <a:moveTo>
                      <a:pt x="9498" y="1"/>
                    </a:moveTo>
                    <a:lnTo>
                      <a:pt x="1" y="232"/>
                    </a:lnTo>
                    <a:lnTo>
                      <a:pt x="9697" y="10456"/>
                    </a:lnTo>
                    <a:lnTo>
                      <a:pt x="19273" y="10220"/>
                    </a:lnTo>
                    <a:lnTo>
                      <a:pt x="9498"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4"/>
              <p:cNvSpPr/>
              <p:nvPr/>
            </p:nvSpPr>
            <p:spPr>
              <a:xfrm>
                <a:off x="4889675" y="92058"/>
                <a:ext cx="591212" cy="320681"/>
              </a:xfrm>
              <a:custGeom>
                <a:rect b="b" l="l" r="r" t="t"/>
                <a:pathLst>
                  <a:path extrusionOk="0" h="10455" w="19275">
                    <a:moveTo>
                      <a:pt x="9499" y="1"/>
                    </a:moveTo>
                    <a:lnTo>
                      <a:pt x="0" y="230"/>
                    </a:lnTo>
                    <a:lnTo>
                      <a:pt x="9698" y="10455"/>
                    </a:lnTo>
                    <a:lnTo>
                      <a:pt x="19274" y="10219"/>
                    </a:lnTo>
                    <a:lnTo>
                      <a:pt x="949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4"/>
              <p:cNvSpPr/>
              <p:nvPr/>
            </p:nvSpPr>
            <p:spPr>
              <a:xfrm>
                <a:off x="5456288" y="78102"/>
                <a:ext cx="591366" cy="320681"/>
              </a:xfrm>
              <a:custGeom>
                <a:rect b="b" l="l" r="r" t="t"/>
                <a:pathLst>
                  <a:path extrusionOk="0" h="10455" w="19280">
                    <a:moveTo>
                      <a:pt x="9504" y="0"/>
                    </a:moveTo>
                    <a:lnTo>
                      <a:pt x="1" y="230"/>
                    </a:lnTo>
                    <a:lnTo>
                      <a:pt x="9703" y="10454"/>
                    </a:lnTo>
                    <a:lnTo>
                      <a:pt x="19279" y="1022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4"/>
              <p:cNvSpPr/>
              <p:nvPr/>
            </p:nvSpPr>
            <p:spPr>
              <a:xfrm>
                <a:off x="6040569" y="63809"/>
                <a:ext cx="591182" cy="320742"/>
              </a:xfrm>
              <a:custGeom>
                <a:rect b="b" l="l" r="r" t="t"/>
                <a:pathLst>
                  <a:path extrusionOk="0" h="10457" w="19274">
                    <a:moveTo>
                      <a:pt x="9504" y="1"/>
                    </a:moveTo>
                    <a:lnTo>
                      <a:pt x="1" y="232"/>
                    </a:lnTo>
                    <a:lnTo>
                      <a:pt x="9702" y="10456"/>
                    </a:lnTo>
                    <a:lnTo>
                      <a:pt x="19273" y="10225"/>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4"/>
              <p:cNvSpPr/>
              <p:nvPr/>
            </p:nvSpPr>
            <p:spPr>
              <a:xfrm>
                <a:off x="6628530" y="49546"/>
                <a:ext cx="591366" cy="320712"/>
              </a:xfrm>
              <a:custGeom>
                <a:rect b="b" l="l" r="r" t="t"/>
                <a:pathLst>
                  <a:path extrusionOk="0" h="10456" w="19280">
                    <a:moveTo>
                      <a:pt x="9504" y="0"/>
                    </a:moveTo>
                    <a:lnTo>
                      <a:pt x="0" y="231"/>
                    </a:lnTo>
                    <a:lnTo>
                      <a:pt x="9702" y="10456"/>
                    </a:lnTo>
                    <a:lnTo>
                      <a:pt x="19279" y="1022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4"/>
              <p:cNvSpPr/>
              <p:nvPr/>
            </p:nvSpPr>
            <p:spPr>
              <a:xfrm>
                <a:off x="7211491" y="35314"/>
                <a:ext cx="591182" cy="320681"/>
              </a:xfrm>
              <a:custGeom>
                <a:rect b="b" l="l" r="r" t="t"/>
                <a:pathLst>
                  <a:path extrusionOk="0" h="10455" w="19274">
                    <a:moveTo>
                      <a:pt x="9499" y="0"/>
                    </a:moveTo>
                    <a:lnTo>
                      <a:pt x="1" y="230"/>
                    </a:lnTo>
                    <a:lnTo>
                      <a:pt x="9697" y="10454"/>
                    </a:lnTo>
                    <a:lnTo>
                      <a:pt x="19273" y="10225"/>
                    </a:lnTo>
                    <a:lnTo>
                      <a:pt x="949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4"/>
              <p:cNvSpPr/>
              <p:nvPr/>
            </p:nvSpPr>
            <p:spPr>
              <a:xfrm>
                <a:off x="7778135" y="21327"/>
                <a:ext cx="591151" cy="320896"/>
              </a:xfrm>
              <a:custGeom>
                <a:rect b="b" l="l" r="r" t="t"/>
                <a:pathLst>
                  <a:path extrusionOk="0" h="10462" w="19273">
                    <a:moveTo>
                      <a:pt x="9504" y="1"/>
                    </a:moveTo>
                    <a:lnTo>
                      <a:pt x="0" y="237"/>
                    </a:lnTo>
                    <a:lnTo>
                      <a:pt x="9702" y="10461"/>
                    </a:lnTo>
                    <a:lnTo>
                      <a:pt x="19273" y="10225"/>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4"/>
              <p:cNvSpPr/>
              <p:nvPr/>
            </p:nvSpPr>
            <p:spPr>
              <a:xfrm>
                <a:off x="8362385" y="7064"/>
                <a:ext cx="591212" cy="320865"/>
              </a:xfrm>
              <a:custGeom>
                <a:rect b="b" l="l" r="r" t="t"/>
                <a:pathLst>
                  <a:path extrusionOk="0" h="10461" w="19275">
                    <a:moveTo>
                      <a:pt x="9499" y="0"/>
                    </a:moveTo>
                    <a:lnTo>
                      <a:pt x="0" y="236"/>
                    </a:lnTo>
                    <a:lnTo>
                      <a:pt x="9703" y="10461"/>
                    </a:lnTo>
                    <a:lnTo>
                      <a:pt x="19274" y="10225"/>
                    </a:lnTo>
                    <a:lnTo>
                      <a:pt x="949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9" name="Google Shape;579;p24"/>
            <p:cNvSpPr/>
            <p:nvPr/>
          </p:nvSpPr>
          <p:spPr>
            <a:xfrm>
              <a:off x="8370237" y="528313"/>
              <a:ext cx="583667" cy="325190"/>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4"/>
            <p:cNvSpPr/>
            <p:nvPr/>
          </p:nvSpPr>
          <p:spPr>
            <a:xfrm>
              <a:off x="195709" y="530736"/>
              <a:ext cx="8758195" cy="31"/>
            </a:xfrm>
            <a:custGeom>
              <a:rect b="b" l="l" r="r" t="t"/>
              <a:pathLst>
                <a:path extrusionOk="0" fill="none" h="1" w="285539">
                  <a:moveTo>
                    <a:pt x="0" y="0"/>
                  </a:moveTo>
                  <a:lnTo>
                    <a:pt x="285538" y="0"/>
                  </a:lnTo>
                </a:path>
              </a:pathLst>
            </a:custGeom>
            <a:noFill/>
            <a:ln cap="flat" cmpd="sng" w="9525">
              <a:solidFill>
                <a:srgbClr val="171717"/>
              </a:solidFill>
              <a:prstDash val="solid"/>
              <a:miter lim="125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4"/>
            <p:cNvSpPr/>
            <p:nvPr/>
          </p:nvSpPr>
          <p:spPr>
            <a:xfrm>
              <a:off x="195709" y="207663"/>
              <a:ext cx="499164" cy="645994"/>
            </a:xfrm>
            <a:custGeom>
              <a:rect b="b" l="l" r="r" t="t"/>
              <a:pathLst>
                <a:path extrusionOk="0" h="21061" w="16274">
                  <a:moveTo>
                    <a:pt x="0" y="0"/>
                  </a:moveTo>
                  <a:lnTo>
                    <a:pt x="0" y="21060"/>
                  </a:lnTo>
                  <a:lnTo>
                    <a:pt x="16273" y="21060"/>
                  </a:lnTo>
                  <a:lnTo>
                    <a:pt x="835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4"/>
            <p:cNvSpPr/>
            <p:nvPr/>
          </p:nvSpPr>
          <p:spPr>
            <a:xfrm>
              <a:off x="278126" y="284282"/>
              <a:ext cx="54198" cy="54229"/>
            </a:xfrm>
            <a:custGeom>
              <a:rect b="b" l="l" r="r" t="t"/>
              <a:pathLst>
                <a:path extrusionOk="0" h="1768" w="1767">
                  <a:moveTo>
                    <a:pt x="884" y="0"/>
                  </a:moveTo>
                  <a:cubicBezTo>
                    <a:pt x="397" y="0"/>
                    <a:pt x="0" y="398"/>
                    <a:pt x="0" y="885"/>
                  </a:cubicBezTo>
                  <a:cubicBezTo>
                    <a:pt x="0" y="1375"/>
                    <a:pt x="397" y="1768"/>
                    <a:pt x="884" y="1768"/>
                  </a:cubicBezTo>
                  <a:cubicBezTo>
                    <a:pt x="1375" y="1768"/>
                    <a:pt x="1767" y="1375"/>
                    <a:pt x="1767" y="885"/>
                  </a:cubicBezTo>
                  <a:cubicBezTo>
                    <a:pt x="1767" y="398"/>
                    <a:pt x="1375"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4"/>
            <p:cNvSpPr/>
            <p:nvPr/>
          </p:nvSpPr>
          <p:spPr>
            <a:xfrm>
              <a:off x="285978" y="721519"/>
              <a:ext cx="54198" cy="54198"/>
            </a:xfrm>
            <a:custGeom>
              <a:rect b="b" l="l" r="r" t="t"/>
              <a:pathLst>
                <a:path extrusionOk="0" h="1767" w="1767">
                  <a:moveTo>
                    <a:pt x="884" y="1"/>
                  </a:moveTo>
                  <a:cubicBezTo>
                    <a:pt x="398" y="1"/>
                    <a:pt x="0" y="398"/>
                    <a:pt x="0" y="884"/>
                  </a:cubicBezTo>
                  <a:cubicBezTo>
                    <a:pt x="0" y="1376"/>
                    <a:pt x="398" y="1767"/>
                    <a:pt x="884" y="1767"/>
                  </a:cubicBezTo>
                  <a:cubicBezTo>
                    <a:pt x="1370" y="1767"/>
                    <a:pt x="1767" y="1376"/>
                    <a:pt x="1767" y="884"/>
                  </a:cubicBezTo>
                  <a:cubicBezTo>
                    <a:pt x="1767" y="398"/>
                    <a:pt x="1370" y="1"/>
                    <a:pt x="884" y="1"/>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4"/>
            <p:cNvSpPr/>
            <p:nvPr/>
          </p:nvSpPr>
          <p:spPr>
            <a:xfrm>
              <a:off x="482221" y="721519"/>
              <a:ext cx="54229" cy="54198"/>
            </a:xfrm>
            <a:custGeom>
              <a:rect b="b" l="l" r="r" t="t"/>
              <a:pathLst>
                <a:path extrusionOk="0" h="1767" w="1768">
                  <a:moveTo>
                    <a:pt x="884" y="1"/>
                  </a:moveTo>
                  <a:cubicBezTo>
                    <a:pt x="398" y="1"/>
                    <a:pt x="1" y="398"/>
                    <a:pt x="1" y="884"/>
                  </a:cubicBezTo>
                  <a:cubicBezTo>
                    <a:pt x="1" y="1376"/>
                    <a:pt x="398" y="1767"/>
                    <a:pt x="884" y="1767"/>
                  </a:cubicBezTo>
                  <a:cubicBezTo>
                    <a:pt x="1371" y="1767"/>
                    <a:pt x="1767" y="1376"/>
                    <a:pt x="1767" y="884"/>
                  </a:cubicBezTo>
                  <a:cubicBezTo>
                    <a:pt x="1767" y="398"/>
                    <a:pt x="1371" y="1"/>
                    <a:pt x="884" y="1"/>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4"/>
            <p:cNvSpPr/>
            <p:nvPr/>
          </p:nvSpPr>
          <p:spPr>
            <a:xfrm>
              <a:off x="195402" y="852675"/>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4"/>
            <p:cNvSpPr/>
            <p:nvPr/>
          </p:nvSpPr>
          <p:spPr>
            <a:xfrm>
              <a:off x="195402" y="852675"/>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7" name="Google Shape;587;p24"/>
          <p:cNvSpPr txBox="1"/>
          <p:nvPr>
            <p:ph type="title"/>
          </p:nvPr>
        </p:nvSpPr>
        <p:spPr>
          <a:xfrm>
            <a:off x="2134875" y="2246250"/>
            <a:ext cx="3856800" cy="592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2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88" name="Google Shape;588;p24"/>
          <p:cNvSpPr txBox="1"/>
          <p:nvPr>
            <p:ph idx="2" type="title"/>
          </p:nvPr>
        </p:nvSpPr>
        <p:spPr>
          <a:xfrm>
            <a:off x="2134879" y="1207900"/>
            <a:ext cx="11571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3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89" name="Google Shape;589;p24"/>
          <p:cNvSpPr txBox="1"/>
          <p:nvPr>
            <p:ph idx="1" type="subTitle"/>
          </p:nvPr>
        </p:nvSpPr>
        <p:spPr>
          <a:xfrm>
            <a:off x="2134879" y="2988150"/>
            <a:ext cx="2223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590" name="Shape 590"/>
        <p:cNvGrpSpPr/>
        <p:nvPr/>
      </p:nvGrpSpPr>
      <p:grpSpPr>
        <a:xfrm>
          <a:off x="0" y="0"/>
          <a:ext cx="0" cy="0"/>
          <a:chOff x="0" y="0"/>
          <a:chExt cx="0" cy="0"/>
        </a:xfrm>
      </p:grpSpPr>
      <p:grpSp>
        <p:nvGrpSpPr>
          <p:cNvPr id="591" name="Google Shape;591;p25"/>
          <p:cNvGrpSpPr/>
          <p:nvPr/>
        </p:nvGrpSpPr>
        <p:grpSpPr>
          <a:xfrm>
            <a:off x="187918" y="-4998"/>
            <a:ext cx="8768329" cy="4984348"/>
            <a:chOff x="187918" y="-4998"/>
            <a:chExt cx="8768329" cy="4984348"/>
          </a:xfrm>
        </p:grpSpPr>
        <p:sp>
          <p:nvSpPr>
            <p:cNvPr id="592" name="Google Shape;592;p25"/>
            <p:cNvSpPr/>
            <p:nvPr/>
          </p:nvSpPr>
          <p:spPr>
            <a:xfrm>
              <a:off x="340500" y="662650"/>
              <a:ext cx="8463000" cy="4316700"/>
            </a:xfrm>
            <a:prstGeom prst="roundRect">
              <a:avLst>
                <a:gd fmla="val 263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5"/>
            <p:cNvSpPr/>
            <p:nvPr/>
          </p:nvSpPr>
          <p:spPr>
            <a:xfrm>
              <a:off x="195402" y="207509"/>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5"/>
            <p:cNvSpPr/>
            <p:nvPr/>
          </p:nvSpPr>
          <p:spPr>
            <a:xfrm>
              <a:off x="195402" y="207509"/>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5"/>
            <p:cNvSpPr/>
            <p:nvPr/>
          </p:nvSpPr>
          <p:spPr>
            <a:xfrm>
              <a:off x="195709" y="528466"/>
              <a:ext cx="8754637" cy="325190"/>
            </a:xfrm>
            <a:custGeom>
              <a:rect b="b" l="l" r="r" t="t"/>
              <a:pathLst>
                <a:path extrusionOk="0" h="10602" w="285423">
                  <a:moveTo>
                    <a:pt x="0" y="0"/>
                  </a:moveTo>
                  <a:lnTo>
                    <a:pt x="0" y="10601"/>
                  </a:lnTo>
                  <a:lnTo>
                    <a:pt x="285423" y="10601"/>
                  </a:lnTo>
                  <a:lnTo>
                    <a:pt x="28542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5"/>
            <p:cNvSpPr/>
            <p:nvPr/>
          </p:nvSpPr>
          <p:spPr>
            <a:xfrm>
              <a:off x="825017" y="528466"/>
              <a:ext cx="583514" cy="325190"/>
            </a:xfrm>
            <a:custGeom>
              <a:rect b="b" l="l" r="r" t="t"/>
              <a:pathLst>
                <a:path extrusionOk="0" h="10602" w="19024">
                  <a:moveTo>
                    <a:pt x="9446" y="0"/>
                  </a:moveTo>
                  <a:lnTo>
                    <a:pt x="0" y="10601"/>
                  </a:lnTo>
                  <a:lnTo>
                    <a:pt x="9504"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5"/>
            <p:cNvSpPr/>
            <p:nvPr/>
          </p:nvSpPr>
          <p:spPr>
            <a:xfrm>
              <a:off x="242025" y="528466"/>
              <a:ext cx="583514" cy="325190"/>
            </a:xfrm>
            <a:custGeom>
              <a:rect b="b" l="l" r="r" t="t"/>
              <a:pathLst>
                <a:path extrusionOk="0" h="10602" w="19024">
                  <a:moveTo>
                    <a:pt x="9446" y="0"/>
                  </a:moveTo>
                  <a:lnTo>
                    <a:pt x="1" y="10601"/>
                  </a:lnTo>
                  <a:lnTo>
                    <a:pt x="9504" y="10601"/>
                  </a:lnTo>
                  <a:lnTo>
                    <a:pt x="1902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5"/>
            <p:cNvSpPr/>
            <p:nvPr/>
          </p:nvSpPr>
          <p:spPr>
            <a:xfrm>
              <a:off x="1407978" y="528466"/>
              <a:ext cx="583667" cy="325190"/>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5"/>
            <p:cNvSpPr/>
            <p:nvPr/>
          </p:nvSpPr>
          <p:spPr>
            <a:xfrm>
              <a:off x="1990970" y="528466"/>
              <a:ext cx="583667" cy="325190"/>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5"/>
            <p:cNvSpPr/>
            <p:nvPr/>
          </p:nvSpPr>
          <p:spPr>
            <a:xfrm>
              <a:off x="2574116" y="528466"/>
              <a:ext cx="583483" cy="325190"/>
            </a:xfrm>
            <a:custGeom>
              <a:rect b="b" l="l" r="r" t="t"/>
              <a:pathLst>
                <a:path extrusionOk="0" h="10602" w="19023">
                  <a:moveTo>
                    <a:pt x="9447" y="0"/>
                  </a:moveTo>
                  <a:lnTo>
                    <a:pt x="0" y="10601"/>
                  </a:lnTo>
                  <a:lnTo>
                    <a:pt x="9503"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5"/>
            <p:cNvSpPr/>
            <p:nvPr/>
          </p:nvSpPr>
          <p:spPr>
            <a:xfrm>
              <a:off x="3140913" y="528313"/>
              <a:ext cx="583636" cy="325190"/>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5"/>
            <p:cNvSpPr/>
            <p:nvPr/>
          </p:nvSpPr>
          <p:spPr>
            <a:xfrm>
              <a:off x="3725316" y="528313"/>
              <a:ext cx="583667" cy="325190"/>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5"/>
            <p:cNvSpPr/>
            <p:nvPr/>
          </p:nvSpPr>
          <p:spPr>
            <a:xfrm>
              <a:off x="4313431" y="528466"/>
              <a:ext cx="583667" cy="325190"/>
            </a:xfrm>
            <a:custGeom>
              <a:rect b="b" l="l" r="r" t="t"/>
              <a:pathLst>
                <a:path extrusionOk="0" h="10602" w="19029">
                  <a:moveTo>
                    <a:pt x="9452" y="0"/>
                  </a:moveTo>
                  <a:lnTo>
                    <a:pt x="0" y="10601"/>
                  </a:lnTo>
                  <a:lnTo>
                    <a:pt x="9510"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5"/>
            <p:cNvSpPr/>
            <p:nvPr/>
          </p:nvSpPr>
          <p:spPr>
            <a:xfrm>
              <a:off x="4896607" y="528466"/>
              <a:ext cx="583452" cy="325190"/>
            </a:xfrm>
            <a:custGeom>
              <a:rect b="b" l="l" r="r" t="t"/>
              <a:pathLst>
                <a:path extrusionOk="0" h="10602" w="19022">
                  <a:moveTo>
                    <a:pt x="9446" y="0"/>
                  </a:moveTo>
                  <a:lnTo>
                    <a:pt x="0" y="10601"/>
                  </a:lnTo>
                  <a:lnTo>
                    <a:pt x="9503"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5"/>
            <p:cNvSpPr/>
            <p:nvPr/>
          </p:nvSpPr>
          <p:spPr>
            <a:xfrm>
              <a:off x="5463374" y="528313"/>
              <a:ext cx="583636" cy="325190"/>
            </a:xfrm>
            <a:custGeom>
              <a:rect b="b" l="l" r="r" t="t"/>
              <a:pathLst>
                <a:path extrusionOk="0" h="10602" w="19028">
                  <a:moveTo>
                    <a:pt x="9446" y="0"/>
                  </a:moveTo>
                  <a:lnTo>
                    <a:pt x="0"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5"/>
            <p:cNvSpPr/>
            <p:nvPr/>
          </p:nvSpPr>
          <p:spPr>
            <a:xfrm>
              <a:off x="6047777" y="528313"/>
              <a:ext cx="583667" cy="325190"/>
            </a:xfrm>
            <a:custGeom>
              <a:rect b="b" l="l" r="r" t="t"/>
              <a:pathLst>
                <a:path extrusionOk="0" h="10602" w="19029">
                  <a:moveTo>
                    <a:pt x="9446" y="0"/>
                  </a:moveTo>
                  <a:lnTo>
                    <a:pt x="1"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5"/>
            <p:cNvSpPr/>
            <p:nvPr/>
          </p:nvSpPr>
          <p:spPr>
            <a:xfrm>
              <a:off x="6636075" y="528466"/>
              <a:ext cx="583452" cy="325190"/>
            </a:xfrm>
            <a:custGeom>
              <a:rect b="b" l="l" r="r" t="t"/>
              <a:pathLst>
                <a:path extrusionOk="0" h="10602" w="19022">
                  <a:moveTo>
                    <a:pt x="9446" y="0"/>
                  </a:moveTo>
                  <a:lnTo>
                    <a:pt x="0" y="10601"/>
                  </a:lnTo>
                  <a:lnTo>
                    <a:pt x="9504"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5"/>
            <p:cNvSpPr/>
            <p:nvPr/>
          </p:nvSpPr>
          <p:spPr>
            <a:xfrm>
              <a:off x="7219037" y="528466"/>
              <a:ext cx="583636" cy="325190"/>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5"/>
            <p:cNvSpPr/>
            <p:nvPr/>
          </p:nvSpPr>
          <p:spPr>
            <a:xfrm>
              <a:off x="7785834" y="528313"/>
              <a:ext cx="583667" cy="325190"/>
            </a:xfrm>
            <a:custGeom>
              <a:rect b="b" l="l" r="r" t="t"/>
              <a:pathLst>
                <a:path extrusionOk="0" h="10602" w="19029">
                  <a:moveTo>
                    <a:pt x="9451"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0" name="Google Shape;610;p25"/>
            <p:cNvGrpSpPr/>
            <p:nvPr/>
          </p:nvGrpSpPr>
          <p:grpSpPr>
            <a:xfrm rot="29908">
              <a:off x="190089" y="33114"/>
              <a:ext cx="8763986" cy="537311"/>
              <a:chOff x="190096" y="10"/>
              <a:chExt cx="8763655" cy="537290"/>
            </a:xfrm>
          </p:grpSpPr>
          <p:sp>
            <p:nvSpPr>
              <p:cNvPr id="611" name="Google Shape;611;p25"/>
              <p:cNvSpPr/>
              <p:nvPr/>
            </p:nvSpPr>
            <p:spPr>
              <a:xfrm>
                <a:off x="190096" y="10"/>
                <a:ext cx="8763655" cy="537290"/>
              </a:xfrm>
              <a:custGeom>
                <a:rect b="b" l="l" r="r" t="t"/>
                <a:pathLst>
                  <a:path extrusionOk="0" h="17517" w="285717">
                    <a:moveTo>
                      <a:pt x="285455" y="1"/>
                    </a:moveTo>
                    <a:lnTo>
                      <a:pt x="0" y="6974"/>
                    </a:lnTo>
                    <a:lnTo>
                      <a:pt x="262" y="17517"/>
                    </a:lnTo>
                    <a:lnTo>
                      <a:pt x="285716" y="10544"/>
                    </a:lnTo>
                    <a:lnTo>
                      <a:pt x="285455"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5"/>
              <p:cNvSpPr/>
              <p:nvPr/>
            </p:nvSpPr>
            <p:spPr>
              <a:xfrm>
                <a:off x="819250" y="191467"/>
                <a:ext cx="591335" cy="320681"/>
              </a:xfrm>
              <a:custGeom>
                <a:rect b="b" l="l" r="r" t="t"/>
                <a:pathLst>
                  <a:path extrusionOk="0" h="10455" w="19279">
                    <a:moveTo>
                      <a:pt x="9503" y="0"/>
                    </a:moveTo>
                    <a:lnTo>
                      <a:pt x="0" y="230"/>
                    </a:lnTo>
                    <a:lnTo>
                      <a:pt x="9703" y="10454"/>
                    </a:lnTo>
                    <a:lnTo>
                      <a:pt x="19279" y="1022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5"/>
              <p:cNvSpPr/>
              <p:nvPr/>
            </p:nvSpPr>
            <p:spPr>
              <a:xfrm>
                <a:off x="236411" y="205730"/>
                <a:ext cx="591366" cy="320681"/>
              </a:xfrm>
              <a:custGeom>
                <a:rect b="b" l="l" r="r" t="t"/>
                <a:pathLst>
                  <a:path extrusionOk="0" h="10455" w="19280">
                    <a:moveTo>
                      <a:pt x="9504" y="1"/>
                    </a:moveTo>
                    <a:lnTo>
                      <a:pt x="1" y="230"/>
                    </a:lnTo>
                    <a:lnTo>
                      <a:pt x="9703" y="10455"/>
                    </a:lnTo>
                    <a:lnTo>
                      <a:pt x="19279" y="10220"/>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5"/>
              <p:cNvSpPr/>
              <p:nvPr/>
            </p:nvSpPr>
            <p:spPr>
              <a:xfrm>
                <a:off x="1402212" y="177174"/>
                <a:ext cx="591212" cy="320681"/>
              </a:xfrm>
              <a:custGeom>
                <a:rect b="b" l="l" r="r" t="t"/>
                <a:pathLst>
                  <a:path extrusionOk="0" h="10455" w="19275">
                    <a:moveTo>
                      <a:pt x="9499" y="1"/>
                    </a:moveTo>
                    <a:lnTo>
                      <a:pt x="1" y="230"/>
                    </a:lnTo>
                    <a:lnTo>
                      <a:pt x="9697" y="10455"/>
                    </a:lnTo>
                    <a:lnTo>
                      <a:pt x="19274" y="10225"/>
                    </a:lnTo>
                    <a:lnTo>
                      <a:pt x="949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5"/>
              <p:cNvSpPr/>
              <p:nvPr/>
            </p:nvSpPr>
            <p:spPr>
              <a:xfrm>
                <a:off x="1985051" y="162911"/>
                <a:ext cx="591212" cy="320865"/>
              </a:xfrm>
              <a:custGeom>
                <a:rect b="b" l="l" r="r" t="t"/>
                <a:pathLst>
                  <a:path extrusionOk="0" h="10461" w="19275">
                    <a:moveTo>
                      <a:pt x="9499" y="0"/>
                    </a:moveTo>
                    <a:lnTo>
                      <a:pt x="0" y="236"/>
                    </a:lnTo>
                    <a:lnTo>
                      <a:pt x="9697" y="10461"/>
                    </a:lnTo>
                    <a:lnTo>
                      <a:pt x="19274" y="10225"/>
                    </a:lnTo>
                    <a:lnTo>
                      <a:pt x="949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5"/>
              <p:cNvSpPr/>
              <p:nvPr/>
            </p:nvSpPr>
            <p:spPr>
              <a:xfrm>
                <a:off x="2567859" y="148618"/>
                <a:ext cx="591182" cy="320896"/>
              </a:xfrm>
              <a:custGeom>
                <a:rect b="b" l="l" r="r" t="t"/>
                <a:pathLst>
                  <a:path extrusionOk="0" h="10462" w="19274">
                    <a:moveTo>
                      <a:pt x="9499" y="1"/>
                    </a:moveTo>
                    <a:lnTo>
                      <a:pt x="1" y="237"/>
                    </a:lnTo>
                    <a:lnTo>
                      <a:pt x="9702" y="10461"/>
                    </a:lnTo>
                    <a:lnTo>
                      <a:pt x="19273" y="10225"/>
                    </a:lnTo>
                    <a:lnTo>
                      <a:pt x="949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5"/>
              <p:cNvSpPr/>
              <p:nvPr/>
            </p:nvSpPr>
            <p:spPr>
              <a:xfrm>
                <a:off x="3134503" y="134846"/>
                <a:ext cx="591366" cy="320681"/>
              </a:xfrm>
              <a:custGeom>
                <a:rect b="b" l="l" r="r" t="t"/>
                <a:pathLst>
                  <a:path extrusionOk="0" h="10455" w="19280">
                    <a:moveTo>
                      <a:pt x="9504" y="1"/>
                    </a:moveTo>
                    <a:lnTo>
                      <a:pt x="0" y="230"/>
                    </a:lnTo>
                    <a:lnTo>
                      <a:pt x="9702" y="10455"/>
                    </a:lnTo>
                    <a:lnTo>
                      <a:pt x="19279" y="10220"/>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5"/>
              <p:cNvSpPr/>
              <p:nvPr/>
            </p:nvSpPr>
            <p:spPr>
              <a:xfrm>
                <a:off x="3718752" y="120583"/>
                <a:ext cx="591366" cy="320712"/>
              </a:xfrm>
              <a:custGeom>
                <a:rect b="b" l="l" r="r" t="t"/>
                <a:pathLst>
                  <a:path extrusionOk="0" h="10456" w="19280">
                    <a:moveTo>
                      <a:pt x="9504" y="0"/>
                    </a:moveTo>
                    <a:lnTo>
                      <a:pt x="0" y="231"/>
                    </a:lnTo>
                    <a:lnTo>
                      <a:pt x="9703" y="10456"/>
                    </a:lnTo>
                    <a:lnTo>
                      <a:pt x="19279" y="1022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5"/>
              <p:cNvSpPr/>
              <p:nvPr/>
            </p:nvSpPr>
            <p:spPr>
              <a:xfrm>
                <a:off x="4306867" y="106290"/>
                <a:ext cx="591182" cy="320742"/>
              </a:xfrm>
              <a:custGeom>
                <a:rect b="b" l="l" r="r" t="t"/>
                <a:pathLst>
                  <a:path extrusionOk="0" h="10457" w="19274">
                    <a:moveTo>
                      <a:pt x="9498" y="1"/>
                    </a:moveTo>
                    <a:lnTo>
                      <a:pt x="1" y="232"/>
                    </a:lnTo>
                    <a:lnTo>
                      <a:pt x="9697" y="10456"/>
                    </a:lnTo>
                    <a:lnTo>
                      <a:pt x="19273" y="10220"/>
                    </a:lnTo>
                    <a:lnTo>
                      <a:pt x="9498"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5"/>
              <p:cNvSpPr/>
              <p:nvPr/>
            </p:nvSpPr>
            <p:spPr>
              <a:xfrm>
                <a:off x="4889675" y="92058"/>
                <a:ext cx="591212" cy="320681"/>
              </a:xfrm>
              <a:custGeom>
                <a:rect b="b" l="l" r="r" t="t"/>
                <a:pathLst>
                  <a:path extrusionOk="0" h="10455" w="19275">
                    <a:moveTo>
                      <a:pt x="9499" y="1"/>
                    </a:moveTo>
                    <a:lnTo>
                      <a:pt x="0" y="230"/>
                    </a:lnTo>
                    <a:lnTo>
                      <a:pt x="9698" y="10455"/>
                    </a:lnTo>
                    <a:lnTo>
                      <a:pt x="19274" y="10219"/>
                    </a:lnTo>
                    <a:lnTo>
                      <a:pt x="949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5"/>
              <p:cNvSpPr/>
              <p:nvPr/>
            </p:nvSpPr>
            <p:spPr>
              <a:xfrm>
                <a:off x="5456288" y="78102"/>
                <a:ext cx="591366" cy="320681"/>
              </a:xfrm>
              <a:custGeom>
                <a:rect b="b" l="l" r="r" t="t"/>
                <a:pathLst>
                  <a:path extrusionOk="0" h="10455" w="19280">
                    <a:moveTo>
                      <a:pt x="9504" y="0"/>
                    </a:moveTo>
                    <a:lnTo>
                      <a:pt x="1" y="230"/>
                    </a:lnTo>
                    <a:lnTo>
                      <a:pt x="9703" y="10454"/>
                    </a:lnTo>
                    <a:lnTo>
                      <a:pt x="19279" y="1022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5"/>
              <p:cNvSpPr/>
              <p:nvPr/>
            </p:nvSpPr>
            <p:spPr>
              <a:xfrm>
                <a:off x="6040569" y="63809"/>
                <a:ext cx="591182" cy="320742"/>
              </a:xfrm>
              <a:custGeom>
                <a:rect b="b" l="l" r="r" t="t"/>
                <a:pathLst>
                  <a:path extrusionOk="0" h="10457" w="19274">
                    <a:moveTo>
                      <a:pt x="9504" y="1"/>
                    </a:moveTo>
                    <a:lnTo>
                      <a:pt x="1" y="232"/>
                    </a:lnTo>
                    <a:lnTo>
                      <a:pt x="9702" y="10456"/>
                    </a:lnTo>
                    <a:lnTo>
                      <a:pt x="19273" y="10225"/>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5"/>
              <p:cNvSpPr/>
              <p:nvPr/>
            </p:nvSpPr>
            <p:spPr>
              <a:xfrm>
                <a:off x="6628530" y="49546"/>
                <a:ext cx="591366" cy="320712"/>
              </a:xfrm>
              <a:custGeom>
                <a:rect b="b" l="l" r="r" t="t"/>
                <a:pathLst>
                  <a:path extrusionOk="0" h="10456" w="19280">
                    <a:moveTo>
                      <a:pt x="9504" y="0"/>
                    </a:moveTo>
                    <a:lnTo>
                      <a:pt x="0" y="231"/>
                    </a:lnTo>
                    <a:lnTo>
                      <a:pt x="9702" y="10456"/>
                    </a:lnTo>
                    <a:lnTo>
                      <a:pt x="19279" y="1022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25"/>
              <p:cNvSpPr/>
              <p:nvPr/>
            </p:nvSpPr>
            <p:spPr>
              <a:xfrm>
                <a:off x="7211491" y="35314"/>
                <a:ext cx="591182" cy="320681"/>
              </a:xfrm>
              <a:custGeom>
                <a:rect b="b" l="l" r="r" t="t"/>
                <a:pathLst>
                  <a:path extrusionOk="0" h="10455" w="19274">
                    <a:moveTo>
                      <a:pt x="9499" y="0"/>
                    </a:moveTo>
                    <a:lnTo>
                      <a:pt x="1" y="230"/>
                    </a:lnTo>
                    <a:lnTo>
                      <a:pt x="9697" y="10454"/>
                    </a:lnTo>
                    <a:lnTo>
                      <a:pt x="19273" y="10225"/>
                    </a:lnTo>
                    <a:lnTo>
                      <a:pt x="949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5"/>
              <p:cNvSpPr/>
              <p:nvPr/>
            </p:nvSpPr>
            <p:spPr>
              <a:xfrm>
                <a:off x="7778135" y="21327"/>
                <a:ext cx="591151" cy="320896"/>
              </a:xfrm>
              <a:custGeom>
                <a:rect b="b" l="l" r="r" t="t"/>
                <a:pathLst>
                  <a:path extrusionOk="0" h="10462" w="19273">
                    <a:moveTo>
                      <a:pt x="9504" y="1"/>
                    </a:moveTo>
                    <a:lnTo>
                      <a:pt x="0" y="237"/>
                    </a:lnTo>
                    <a:lnTo>
                      <a:pt x="9702" y="10461"/>
                    </a:lnTo>
                    <a:lnTo>
                      <a:pt x="19273" y="10225"/>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25"/>
              <p:cNvSpPr/>
              <p:nvPr/>
            </p:nvSpPr>
            <p:spPr>
              <a:xfrm>
                <a:off x="8362385" y="7064"/>
                <a:ext cx="591212" cy="320865"/>
              </a:xfrm>
              <a:custGeom>
                <a:rect b="b" l="l" r="r" t="t"/>
                <a:pathLst>
                  <a:path extrusionOk="0" h="10461" w="19275">
                    <a:moveTo>
                      <a:pt x="9499" y="0"/>
                    </a:moveTo>
                    <a:lnTo>
                      <a:pt x="0" y="236"/>
                    </a:lnTo>
                    <a:lnTo>
                      <a:pt x="9703" y="10461"/>
                    </a:lnTo>
                    <a:lnTo>
                      <a:pt x="19274" y="10225"/>
                    </a:lnTo>
                    <a:lnTo>
                      <a:pt x="949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7" name="Google Shape;627;p25"/>
            <p:cNvSpPr/>
            <p:nvPr/>
          </p:nvSpPr>
          <p:spPr>
            <a:xfrm>
              <a:off x="8370237" y="528313"/>
              <a:ext cx="583667" cy="325190"/>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25"/>
            <p:cNvSpPr/>
            <p:nvPr/>
          </p:nvSpPr>
          <p:spPr>
            <a:xfrm>
              <a:off x="195709" y="530736"/>
              <a:ext cx="8758195" cy="31"/>
            </a:xfrm>
            <a:custGeom>
              <a:rect b="b" l="l" r="r" t="t"/>
              <a:pathLst>
                <a:path extrusionOk="0" fill="none" h="1" w="285539">
                  <a:moveTo>
                    <a:pt x="0" y="0"/>
                  </a:moveTo>
                  <a:lnTo>
                    <a:pt x="285538" y="0"/>
                  </a:lnTo>
                </a:path>
              </a:pathLst>
            </a:custGeom>
            <a:noFill/>
            <a:ln cap="flat" cmpd="sng" w="9525">
              <a:solidFill>
                <a:srgbClr val="171717"/>
              </a:solidFill>
              <a:prstDash val="solid"/>
              <a:miter lim="125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25"/>
            <p:cNvSpPr/>
            <p:nvPr/>
          </p:nvSpPr>
          <p:spPr>
            <a:xfrm>
              <a:off x="195709" y="207663"/>
              <a:ext cx="499164" cy="645994"/>
            </a:xfrm>
            <a:custGeom>
              <a:rect b="b" l="l" r="r" t="t"/>
              <a:pathLst>
                <a:path extrusionOk="0" h="21061" w="16274">
                  <a:moveTo>
                    <a:pt x="0" y="0"/>
                  </a:moveTo>
                  <a:lnTo>
                    <a:pt x="0" y="21060"/>
                  </a:lnTo>
                  <a:lnTo>
                    <a:pt x="16273" y="21060"/>
                  </a:lnTo>
                  <a:lnTo>
                    <a:pt x="835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5"/>
            <p:cNvSpPr/>
            <p:nvPr/>
          </p:nvSpPr>
          <p:spPr>
            <a:xfrm>
              <a:off x="278126" y="284282"/>
              <a:ext cx="54198" cy="54229"/>
            </a:xfrm>
            <a:custGeom>
              <a:rect b="b" l="l" r="r" t="t"/>
              <a:pathLst>
                <a:path extrusionOk="0" h="1768" w="1767">
                  <a:moveTo>
                    <a:pt x="884" y="0"/>
                  </a:moveTo>
                  <a:cubicBezTo>
                    <a:pt x="397" y="0"/>
                    <a:pt x="0" y="398"/>
                    <a:pt x="0" y="885"/>
                  </a:cubicBezTo>
                  <a:cubicBezTo>
                    <a:pt x="0" y="1375"/>
                    <a:pt x="397" y="1768"/>
                    <a:pt x="884" y="1768"/>
                  </a:cubicBezTo>
                  <a:cubicBezTo>
                    <a:pt x="1375" y="1768"/>
                    <a:pt x="1767" y="1375"/>
                    <a:pt x="1767" y="885"/>
                  </a:cubicBezTo>
                  <a:cubicBezTo>
                    <a:pt x="1767" y="398"/>
                    <a:pt x="1375"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25"/>
            <p:cNvSpPr/>
            <p:nvPr/>
          </p:nvSpPr>
          <p:spPr>
            <a:xfrm>
              <a:off x="285978" y="721519"/>
              <a:ext cx="54198" cy="54198"/>
            </a:xfrm>
            <a:custGeom>
              <a:rect b="b" l="l" r="r" t="t"/>
              <a:pathLst>
                <a:path extrusionOk="0" h="1767" w="1767">
                  <a:moveTo>
                    <a:pt x="884" y="1"/>
                  </a:moveTo>
                  <a:cubicBezTo>
                    <a:pt x="398" y="1"/>
                    <a:pt x="0" y="398"/>
                    <a:pt x="0" y="884"/>
                  </a:cubicBezTo>
                  <a:cubicBezTo>
                    <a:pt x="0" y="1376"/>
                    <a:pt x="398" y="1767"/>
                    <a:pt x="884" y="1767"/>
                  </a:cubicBezTo>
                  <a:cubicBezTo>
                    <a:pt x="1370" y="1767"/>
                    <a:pt x="1767" y="1376"/>
                    <a:pt x="1767" y="884"/>
                  </a:cubicBezTo>
                  <a:cubicBezTo>
                    <a:pt x="1767" y="398"/>
                    <a:pt x="1370" y="1"/>
                    <a:pt x="884" y="1"/>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5"/>
            <p:cNvSpPr/>
            <p:nvPr/>
          </p:nvSpPr>
          <p:spPr>
            <a:xfrm>
              <a:off x="482221" y="721519"/>
              <a:ext cx="54229" cy="54198"/>
            </a:xfrm>
            <a:custGeom>
              <a:rect b="b" l="l" r="r" t="t"/>
              <a:pathLst>
                <a:path extrusionOk="0" h="1767" w="1768">
                  <a:moveTo>
                    <a:pt x="884" y="1"/>
                  </a:moveTo>
                  <a:cubicBezTo>
                    <a:pt x="398" y="1"/>
                    <a:pt x="1" y="398"/>
                    <a:pt x="1" y="884"/>
                  </a:cubicBezTo>
                  <a:cubicBezTo>
                    <a:pt x="1" y="1376"/>
                    <a:pt x="398" y="1767"/>
                    <a:pt x="884" y="1767"/>
                  </a:cubicBezTo>
                  <a:cubicBezTo>
                    <a:pt x="1371" y="1767"/>
                    <a:pt x="1767" y="1376"/>
                    <a:pt x="1767" y="884"/>
                  </a:cubicBezTo>
                  <a:cubicBezTo>
                    <a:pt x="1767" y="398"/>
                    <a:pt x="1371" y="1"/>
                    <a:pt x="884" y="1"/>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5"/>
            <p:cNvSpPr/>
            <p:nvPr/>
          </p:nvSpPr>
          <p:spPr>
            <a:xfrm>
              <a:off x="195402" y="852675"/>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5"/>
            <p:cNvSpPr/>
            <p:nvPr/>
          </p:nvSpPr>
          <p:spPr>
            <a:xfrm>
              <a:off x="195402" y="852675"/>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5" name="Google Shape;635;p25"/>
          <p:cNvSpPr txBox="1"/>
          <p:nvPr>
            <p:ph idx="1" type="subTitle"/>
          </p:nvPr>
        </p:nvSpPr>
        <p:spPr>
          <a:xfrm>
            <a:off x="968550" y="2261725"/>
            <a:ext cx="3193500" cy="172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6" name="Google Shape;636;p25"/>
          <p:cNvSpPr txBox="1"/>
          <p:nvPr>
            <p:ph type="title"/>
          </p:nvPr>
        </p:nvSpPr>
        <p:spPr>
          <a:xfrm>
            <a:off x="720000" y="1039716"/>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i="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37" name="Google Shape;637;p25"/>
          <p:cNvSpPr txBox="1"/>
          <p:nvPr>
            <p:ph idx="2" type="subTitle"/>
          </p:nvPr>
        </p:nvSpPr>
        <p:spPr>
          <a:xfrm>
            <a:off x="969775" y="3990150"/>
            <a:ext cx="747600" cy="26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b="1" i="1">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8" name="Google Shape;638;p25"/>
          <p:cNvSpPr txBox="1"/>
          <p:nvPr>
            <p:ph idx="3" type="subTitle"/>
          </p:nvPr>
        </p:nvSpPr>
        <p:spPr>
          <a:xfrm>
            <a:off x="968550" y="1997525"/>
            <a:ext cx="747600" cy="26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b="1" i="1">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9" name="Google Shape;639;p25"/>
          <p:cNvSpPr txBox="1"/>
          <p:nvPr>
            <p:ph idx="4" type="subTitle"/>
          </p:nvPr>
        </p:nvSpPr>
        <p:spPr>
          <a:xfrm>
            <a:off x="1717375" y="3990150"/>
            <a:ext cx="995400" cy="26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0" name="Google Shape;640;p25"/>
          <p:cNvSpPr txBox="1"/>
          <p:nvPr>
            <p:ph idx="5" type="subTitle"/>
          </p:nvPr>
        </p:nvSpPr>
        <p:spPr>
          <a:xfrm>
            <a:off x="1716150" y="1997525"/>
            <a:ext cx="995400" cy="26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641" name="Shape 641"/>
        <p:cNvGrpSpPr/>
        <p:nvPr/>
      </p:nvGrpSpPr>
      <p:grpSpPr>
        <a:xfrm>
          <a:off x="0" y="0"/>
          <a:ext cx="0" cy="0"/>
          <a:chOff x="0" y="0"/>
          <a:chExt cx="0" cy="0"/>
        </a:xfrm>
      </p:grpSpPr>
      <p:grpSp>
        <p:nvGrpSpPr>
          <p:cNvPr id="642" name="Google Shape;642;p26"/>
          <p:cNvGrpSpPr/>
          <p:nvPr/>
        </p:nvGrpSpPr>
        <p:grpSpPr>
          <a:xfrm>
            <a:off x="189981" y="211718"/>
            <a:ext cx="8764105" cy="4767632"/>
            <a:chOff x="189981" y="211718"/>
            <a:chExt cx="8764105" cy="4767632"/>
          </a:xfrm>
        </p:grpSpPr>
        <p:sp>
          <p:nvSpPr>
            <p:cNvPr id="643" name="Google Shape;643;p26"/>
            <p:cNvSpPr/>
            <p:nvPr/>
          </p:nvSpPr>
          <p:spPr>
            <a:xfrm>
              <a:off x="340500" y="662650"/>
              <a:ext cx="8463000" cy="4316700"/>
            </a:xfrm>
            <a:prstGeom prst="roundRect">
              <a:avLst>
                <a:gd fmla="val 263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4" name="Google Shape;644;p26"/>
            <p:cNvGrpSpPr/>
            <p:nvPr/>
          </p:nvGrpSpPr>
          <p:grpSpPr>
            <a:xfrm>
              <a:off x="189981" y="211718"/>
              <a:ext cx="8764105" cy="646560"/>
              <a:chOff x="210600" y="155425"/>
              <a:chExt cx="8672180" cy="639778"/>
            </a:xfrm>
          </p:grpSpPr>
          <p:sp>
            <p:nvSpPr>
              <p:cNvPr id="645" name="Google Shape;645;p26"/>
              <p:cNvSpPr/>
              <p:nvPr/>
            </p:nvSpPr>
            <p:spPr>
              <a:xfrm>
                <a:off x="210904" y="155550"/>
                <a:ext cx="8671819" cy="320404"/>
              </a:xfrm>
              <a:custGeom>
                <a:rect b="b" l="l" r="r" t="t"/>
                <a:pathLst>
                  <a:path extrusionOk="0" h="10550" w="285539">
                    <a:moveTo>
                      <a:pt x="0" y="0"/>
                    </a:moveTo>
                    <a:lnTo>
                      <a:pt x="0" y="10550"/>
                    </a:lnTo>
                    <a:lnTo>
                      <a:pt x="285538" y="10550"/>
                    </a:lnTo>
                    <a:lnTo>
                      <a:pt x="285538"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6"/>
              <p:cNvSpPr/>
              <p:nvPr/>
            </p:nvSpPr>
            <p:spPr>
              <a:xfrm>
                <a:off x="1145050" y="155425"/>
                <a:ext cx="25" cy="25"/>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6"/>
              <p:cNvSpPr/>
              <p:nvPr/>
            </p:nvSpPr>
            <p:spPr>
              <a:xfrm>
                <a:off x="1145050" y="155425"/>
                <a:ext cx="25" cy="25"/>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26"/>
              <p:cNvSpPr/>
              <p:nvPr/>
            </p:nvSpPr>
            <p:spPr>
              <a:xfrm>
                <a:off x="834001" y="155550"/>
                <a:ext cx="577759" cy="317701"/>
              </a:xfrm>
              <a:custGeom>
                <a:rect b="b" l="l" r="r" t="t"/>
                <a:pathLst>
                  <a:path extrusionOk="0" h="10461" w="19024">
                    <a:moveTo>
                      <a:pt x="0" y="0"/>
                    </a:moveTo>
                    <a:lnTo>
                      <a:pt x="9446" y="10460"/>
                    </a:lnTo>
                    <a:lnTo>
                      <a:pt x="19023"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26"/>
              <p:cNvSpPr/>
              <p:nvPr/>
            </p:nvSpPr>
            <p:spPr>
              <a:xfrm>
                <a:off x="256762" y="155550"/>
                <a:ext cx="577759" cy="317701"/>
              </a:xfrm>
              <a:custGeom>
                <a:rect b="b" l="l" r="r" t="t"/>
                <a:pathLst>
                  <a:path extrusionOk="0" h="10461" w="19024">
                    <a:moveTo>
                      <a:pt x="1" y="0"/>
                    </a:moveTo>
                    <a:lnTo>
                      <a:pt x="9446" y="10460"/>
                    </a:lnTo>
                    <a:lnTo>
                      <a:pt x="19024"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6"/>
              <p:cNvSpPr/>
              <p:nvPr/>
            </p:nvSpPr>
            <p:spPr>
              <a:xfrm>
                <a:off x="1411209" y="155550"/>
                <a:ext cx="577911" cy="317701"/>
              </a:xfrm>
              <a:custGeom>
                <a:rect b="b" l="l" r="r" t="t"/>
                <a:pathLst>
                  <a:path extrusionOk="0" h="10461" w="19029">
                    <a:moveTo>
                      <a:pt x="1" y="0"/>
                    </a:moveTo>
                    <a:lnTo>
                      <a:pt x="9446" y="10460"/>
                    </a:lnTo>
                    <a:lnTo>
                      <a:pt x="19029"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6"/>
              <p:cNvSpPr/>
              <p:nvPr/>
            </p:nvSpPr>
            <p:spPr>
              <a:xfrm>
                <a:off x="1988448" y="155550"/>
                <a:ext cx="577911" cy="317701"/>
              </a:xfrm>
              <a:custGeom>
                <a:rect b="b" l="l" r="r" t="t"/>
                <a:pathLst>
                  <a:path extrusionOk="0" h="10461" w="19029">
                    <a:moveTo>
                      <a:pt x="0" y="0"/>
                    </a:moveTo>
                    <a:lnTo>
                      <a:pt x="9452" y="10460"/>
                    </a:lnTo>
                    <a:lnTo>
                      <a:pt x="19028"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6"/>
              <p:cNvSpPr/>
              <p:nvPr/>
            </p:nvSpPr>
            <p:spPr>
              <a:xfrm>
                <a:off x="2565839" y="155550"/>
                <a:ext cx="577729" cy="317701"/>
              </a:xfrm>
              <a:custGeom>
                <a:rect b="b" l="l" r="r" t="t"/>
                <a:pathLst>
                  <a:path extrusionOk="0" h="10461" w="19023">
                    <a:moveTo>
                      <a:pt x="0" y="0"/>
                    </a:moveTo>
                    <a:lnTo>
                      <a:pt x="9447" y="10460"/>
                    </a:lnTo>
                    <a:lnTo>
                      <a:pt x="19023" y="1046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6"/>
              <p:cNvSpPr/>
              <p:nvPr/>
            </p:nvSpPr>
            <p:spPr>
              <a:xfrm>
                <a:off x="210916" y="473214"/>
                <a:ext cx="8671864" cy="321983"/>
              </a:xfrm>
              <a:custGeom>
                <a:rect b="b" l="l" r="r" t="t"/>
                <a:pathLst>
                  <a:path extrusionOk="0" h="10602" w="285423">
                    <a:moveTo>
                      <a:pt x="0" y="0"/>
                    </a:moveTo>
                    <a:lnTo>
                      <a:pt x="0" y="10601"/>
                    </a:lnTo>
                    <a:lnTo>
                      <a:pt x="285423" y="10601"/>
                    </a:lnTo>
                    <a:lnTo>
                      <a:pt x="28542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6"/>
              <p:cNvSpPr/>
              <p:nvPr/>
            </p:nvSpPr>
            <p:spPr>
              <a:xfrm>
                <a:off x="210600" y="794197"/>
                <a:ext cx="30" cy="30"/>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6"/>
              <p:cNvSpPr/>
              <p:nvPr/>
            </p:nvSpPr>
            <p:spPr>
              <a:xfrm>
                <a:off x="210600" y="794197"/>
                <a:ext cx="30" cy="30"/>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6"/>
              <p:cNvSpPr/>
              <p:nvPr/>
            </p:nvSpPr>
            <p:spPr>
              <a:xfrm>
                <a:off x="834001" y="473219"/>
                <a:ext cx="577759" cy="321983"/>
              </a:xfrm>
              <a:custGeom>
                <a:rect b="b" l="l" r="r" t="t"/>
                <a:pathLst>
                  <a:path extrusionOk="0" h="10602" w="19024">
                    <a:moveTo>
                      <a:pt x="9446" y="0"/>
                    </a:moveTo>
                    <a:lnTo>
                      <a:pt x="0" y="10601"/>
                    </a:lnTo>
                    <a:lnTo>
                      <a:pt x="9504"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26"/>
              <p:cNvSpPr/>
              <p:nvPr/>
            </p:nvSpPr>
            <p:spPr>
              <a:xfrm>
                <a:off x="256762" y="473219"/>
                <a:ext cx="577759" cy="321983"/>
              </a:xfrm>
              <a:custGeom>
                <a:rect b="b" l="l" r="r" t="t"/>
                <a:pathLst>
                  <a:path extrusionOk="0" h="10602" w="19024">
                    <a:moveTo>
                      <a:pt x="9446" y="0"/>
                    </a:moveTo>
                    <a:lnTo>
                      <a:pt x="1" y="10601"/>
                    </a:lnTo>
                    <a:lnTo>
                      <a:pt x="9504" y="10601"/>
                    </a:lnTo>
                    <a:lnTo>
                      <a:pt x="1902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6"/>
              <p:cNvSpPr/>
              <p:nvPr/>
            </p:nvSpPr>
            <p:spPr>
              <a:xfrm>
                <a:off x="1411209" y="473219"/>
                <a:ext cx="577911" cy="321983"/>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6"/>
              <p:cNvSpPr/>
              <p:nvPr/>
            </p:nvSpPr>
            <p:spPr>
              <a:xfrm>
                <a:off x="1988448" y="473219"/>
                <a:ext cx="577911" cy="321983"/>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6"/>
              <p:cNvSpPr/>
              <p:nvPr/>
            </p:nvSpPr>
            <p:spPr>
              <a:xfrm>
                <a:off x="2565839" y="473219"/>
                <a:ext cx="577729" cy="321983"/>
              </a:xfrm>
              <a:custGeom>
                <a:rect b="b" l="l" r="r" t="t"/>
                <a:pathLst>
                  <a:path extrusionOk="0" h="10602" w="19023">
                    <a:moveTo>
                      <a:pt x="9447" y="0"/>
                    </a:moveTo>
                    <a:lnTo>
                      <a:pt x="0" y="10601"/>
                    </a:lnTo>
                    <a:lnTo>
                      <a:pt x="9503"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6"/>
              <p:cNvSpPr/>
              <p:nvPr/>
            </p:nvSpPr>
            <p:spPr>
              <a:xfrm>
                <a:off x="3127042" y="155550"/>
                <a:ext cx="577880" cy="317549"/>
              </a:xfrm>
              <a:custGeom>
                <a:rect b="b" l="l" r="r" t="t"/>
                <a:pathLst>
                  <a:path extrusionOk="0" h="10456" w="19028">
                    <a:moveTo>
                      <a:pt x="1" y="0"/>
                    </a:moveTo>
                    <a:lnTo>
                      <a:pt x="9446" y="10455"/>
                    </a:lnTo>
                    <a:lnTo>
                      <a:pt x="19027"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6"/>
              <p:cNvSpPr/>
              <p:nvPr/>
            </p:nvSpPr>
            <p:spPr>
              <a:xfrm>
                <a:off x="3127042" y="473067"/>
                <a:ext cx="577880" cy="321983"/>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26"/>
              <p:cNvSpPr/>
              <p:nvPr/>
            </p:nvSpPr>
            <p:spPr>
              <a:xfrm>
                <a:off x="3705678" y="155550"/>
                <a:ext cx="577911" cy="317549"/>
              </a:xfrm>
              <a:custGeom>
                <a:rect b="b" l="l" r="r" t="t"/>
                <a:pathLst>
                  <a:path extrusionOk="0" h="10456" w="19029">
                    <a:moveTo>
                      <a:pt x="1" y="0"/>
                    </a:moveTo>
                    <a:lnTo>
                      <a:pt x="9446" y="10455"/>
                    </a:lnTo>
                    <a:lnTo>
                      <a:pt x="19029"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6"/>
              <p:cNvSpPr/>
              <p:nvPr/>
            </p:nvSpPr>
            <p:spPr>
              <a:xfrm>
                <a:off x="3705678" y="473067"/>
                <a:ext cx="577911" cy="321983"/>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6"/>
              <p:cNvSpPr/>
              <p:nvPr/>
            </p:nvSpPr>
            <p:spPr>
              <a:xfrm>
                <a:off x="4287988" y="155550"/>
                <a:ext cx="577911" cy="317701"/>
              </a:xfrm>
              <a:custGeom>
                <a:rect b="b" l="l" r="r" t="t"/>
                <a:pathLst>
                  <a:path extrusionOk="0" h="10461" w="19029">
                    <a:moveTo>
                      <a:pt x="0" y="0"/>
                    </a:moveTo>
                    <a:lnTo>
                      <a:pt x="9452" y="10460"/>
                    </a:lnTo>
                    <a:lnTo>
                      <a:pt x="19028" y="10460"/>
                    </a:lnTo>
                    <a:lnTo>
                      <a:pt x="9510"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6"/>
              <p:cNvSpPr/>
              <p:nvPr/>
            </p:nvSpPr>
            <p:spPr>
              <a:xfrm>
                <a:off x="4865409" y="155550"/>
                <a:ext cx="577698" cy="317701"/>
              </a:xfrm>
              <a:custGeom>
                <a:rect b="b" l="l" r="r" t="t"/>
                <a:pathLst>
                  <a:path extrusionOk="0" h="10461" w="19022">
                    <a:moveTo>
                      <a:pt x="0" y="0"/>
                    </a:moveTo>
                    <a:lnTo>
                      <a:pt x="9446" y="10460"/>
                    </a:lnTo>
                    <a:lnTo>
                      <a:pt x="19022" y="1046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26"/>
              <p:cNvSpPr/>
              <p:nvPr/>
            </p:nvSpPr>
            <p:spPr>
              <a:xfrm>
                <a:off x="4287988" y="473219"/>
                <a:ext cx="577911" cy="321983"/>
              </a:xfrm>
              <a:custGeom>
                <a:rect b="b" l="l" r="r" t="t"/>
                <a:pathLst>
                  <a:path extrusionOk="0" h="10602" w="19029">
                    <a:moveTo>
                      <a:pt x="9452" y="0"/>
                    </a:moveTo>
                    <a:lnTo>
                      <a:pt x="0" y="10601"/>
                    </a:lnTo>
                    <a:lnTo>
                      <a:pt x="9510"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26"/>
              <p:cNvSpPr/>
              <p:nvPr/>
            </p:nvSpPr>
            <p:spPr>
              <a:xfrm>
                <a:off x="4865409" y="473219"/>
                <a:ext cx="577698" cy="321983"/>
              </a:xfrm>
              <a:custGeom>
                <a:rect b="b" l="l" r="r" t="t"/>
                <a:pathLst>
                  <a:path extrusionOk="0" h="10602" w="19022">
                    <a:moveTo>
                      <a:pt x="9446" y="0"/>
                    </a:moveTo>
                    <a:lnTo>
                      <a:pt x="0" y="10601"/>
                    </a:lnTo>
                    <a:lnTo>
                      <a:pt x="9503"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26"/>
              <p:cNvSpPr/>
              <p:nvPr/>
            </p:nvSpPr>
            <p:spPr>
              <a:xfrm>
                <a:off x="5426582" y="155550"/>
                <a:ext cx="577880" cy="317549"/>
              </a:xfrm>
              <a:custGeom>
                <a:rect b="b" l="l" r="r" t="t"/>
                <a:pathLst>
                  <a:path extrusionOk="0" h="10456" w="19028">
                    <a:moveTo>
                      <a:pt x="0" y="0"/>
                    </a:moveTo>
                    <a:lnTo>
                      <a:pt x="9446" y="10455"/>
                    </a:lnTo>
                    <a:lnTo>
                      <a:pt x="19027"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26"/>
              <p:cNvSpPr/>
              <p:nvPr/>
            </p:nvSpPr>
            <p:spPr>
              <a:xfrm>
                <a:off x="5426582" y="473067"/>
                <a:ext cx="577880" cy="321983"/>
              </a:xfrm>
              <a:custGeom>
                <a:rect b="b" l="l" r="r" t="t"/>
                <a:pathLst>
                  <a:path extrusionOk="0" h="10602" w="19028">
                    <a:moveTo>
                      <a:pt x="9446" y="0"/>
                    </a:moveTo>
                    <a:lnTo>
                      <a:pt x="0"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6"/>
              <p:cNvSpPr/>
              <p:nvPr/>
            </p:nvSpPr>
            <p:spPr>
              <a:xfrm>
                <a:off x="6005218" y="155550"/>
                <a:ext cx="577911" cy="317549"/>
              </a:xfrm>
              <a:custGeom>
                <a:rect b="b" l="l" r="r" t="t"/>
                <a:pathLst>
                  <a:path extrusionOk="0" h="10456" w="19029">
                    <a:moveTo>
                      <a:pt x="1" y="0"/>
                    </a:moveTo>
                    <a:lnTo>
                      <a:pt x="9446"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26"/>
              <p:cNvSpPr/>
              <p:nvPr/>
            </p:nvSpPr>
            <p:spPr>
              <a:xfrm>
                <a:off x="6005218" y="473067"/>
                <a:ext cx="577911" cy="321983"/>
              </a:xfrm>
              <a:custGeom>
                <a:rect b="b" l="l" r="r" t="t"/>
                <a:pathLst>
                  <a:path extrusionOk="0" h="10602" w="19029">
                    <a:moveTo>
                      <a:pt x="9446" y="0"/>
                    </a:moveTo>
                    <a:lnTo>
                      <a:pt x="1"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26"/>
              <p:cNvSpPr/>
              <p:nvPr/>
            </p:nvSpPr>
            <p:spPr>
              <a:xfrm>
                <a:off x="6587711" y="155550"/>
                <a:ext cx="577698" cy="317701"/>
              </a:xfrm>
              <a:custGeom>
                <a:rect b="b" l="l" r="r" t="t"/>
                <a:pathLst>
                  <a:path extrusionOk="0" h="10461" w="19022">
                    <a:moveTo>
                      <a:pt x="0" y="0"/>
                    </a:moveTo>
                    <a:lnTo>
                      <a:pt x="9446" y="10460"/>
                    </a:lnTo>
                    <a:lnTo>
                      <a:pt x="19022"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26"/>
              <p:cNvSpPr/>
              <p:nvPr/>
            </p:nvSpPr>
            <p:spPr>
              <a:xfrm>
                <a:off x="7164919" y="155550"/>
                <a:ext cx="577880" cy="317701"/>
              </a:xfrm>
              <a:custGeom>
                <a:rect b="b" l="l" r="r" t="t"/>
                <a:pathLst>
                  <a:path extrusionOk="0" h="10461" w="19028">
                    <a:moveTo>
                      <a:pt x="1" y="0"/>
                    </a:moveTo>
                    <a:lnTo>
                      <a:pt x="9446" y="10460"/>
                    </a:lnTo>
                    <a:lnTo>
                      <a:pt x="19027"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26"/>
              <p:cNvSpPr/>
              <p:nvPr/>
            </p:nvSpPr>
            <p:spPr>
              <a:xfrm>
                <a:off x="6587711" y="473219"/>
                <a:ext cx="577698" cy="321983"/>
              </a:xfrm>
              <a:custGeom>
                <a:rect b="b" l="l" r="r" t="t"/>
                <a:pathLst>
                  <a:path extrusionOk="0" h="10602" w="19022">
                    <a:moveTo>
                      <a:pt x="9446" y="0"/>
                    </a:moveTo>
                    <a:lnTo>
                      <a:pt x="0" y="10601"/>
                    </a:lnTo>
                    <a:lnTo>
                      <a:pt x="9504"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26"/>
              <p:cNvSpPr/>
              <p:nvPr/>
            </p:nvSpPr>
            <p:spPr>
              <a:xfrm>
                <a:off x="7164919" y="473219"/>
                <a:ext cx="577880" cy="321983"/>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26"/>
              <p:cNvSpPr/>
              <p:nvPr/>
            </p:nvSpPr>
            <p:spPr>
              <a:xfrm>
                <a:off x="7726123" y="155550"/>
                <a:ext cx="577911" cy="317549"/>
              </a:xfrm>
              <a:custGeom>
                <a:rect b="b" l="l" r="r" t="t"/>
                <a:pathLst>
                  <a:path extrusionOk="0" h="10456" w="19029">
                    <a:moveTo>
                      <a:pt x="0" y="0"/>
                    </a:moveTo>
                    <a:lnTo>
                      <a:pt x="9451"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26"/>
              <p:cNvSpPr/>
              <p:nvPr/>
            </p:nvSpPr>
            <p:spPr>
              <a:xfrm>
                <a:off x="7726123" y="473067"/>
                <a:ext cx="577911" cy="321983"/>
              </a:xfrm>
              <a:custGeom>
                <a:rect b="b" l="l" r="r" t="t"/>
                <a:pathLst>
                  <a:path extrusionOk="0" h="10602" w="19029">
                    <a:moveTo>
                      <a:pt x="9451"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26"/>
              <p:cNvSpPr/>
              <p:nvPr/>
            </p:nvSpPr>
            <p:spPr>
              <a:xfrm>
                <a:off x="8301533" y="155550"/>
                <a:ext cx="577911" cy="317549"/>
              </a:xfrm>
              <a:custGeom>
                <a:rect b="b" l="l" r="r" t="t"/>
                <a:pathLst>
                  <a:path extrusionOk="0" h="10456" w="19029">
                    <a:moveTo>
                      <a:pt x="0" y="0"/>
                    </a:moveTo>
                    <a:lnTo>
                      <a:pt x="9452"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6"/>
              <p:cNvSpPr/>
              <p:nvPr/>
            </p:nvSpPr>
            <p:spPr>
              <a:xfrm>
                <a:off x="8301533" y="473067"/>
                <a:ext cx="577911" cy="321983"/>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26"/>
              <p:cNvSpPr/>
              <p:nvPr/>
            </p:nvSpPr>
            <p:spPr>
              <a:xfrm>
                <a:off x="210904" y="475436"/>
                <a:ext cx="8671819" cy="30"/>
              </a:xfrm>
              <a:custGeom>
                <a:rect b="b" l="l" r="r" t="t"/>
                <a:pathLst>
                  <a:path extrusionOk="0" fill="none" h="1" w="285539">
                    <a:moveTo>
                      <a:pt x="0" y="0"/>
                    </a:moveTo>
                    <a:lnTo>
                      <a:pt x="285538" y="0"/>
                    </a:lnTo>
                  </a:path>
                </a:pathLst>
              </a:custGeom>
              <a:noFill/>
              <a:ln cap="flat" cmpd="sng" w="9525">
                <a:solidFill>
                  <a:srgbClr val="171717"/>
                </a:solidFill>
                <a:prstDash val="solid"/>
                <a:miter lim="125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26"/>
              <p:cNvSpPr/>
              <p:nvPr/>
            </p:nvSpPr>
            <p:spPr>
              <a:xfrm>
                <a:off x="210904" y="155550"/>
                <a:ext cx="494241" cy="639653"/>
              </a:xfrm>
              <a:custGeom>
                <a:rect b="b" l="l" r="r" t="t"/>
                <a:pathLst>
                  <a:path extrusionOk="0" h="21062" w="16274">
                    <a:moveTo>
                      <a:pt x="0" y="0"/>
                    </a:moveTo>
                    <a:lnTo>
                      <a:pt x="0" y="21061"/>
                    </a:lnTo>
                    <a:lnTo>
                      <a:pt x="16273" y="21061"/>
                    </a:lnTo>
                    <a:lnTo>
                      <a:pt x="835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26"/>
              <p:cNvSpPr/>
              <p:nvPr/>
            </p:nvSpPr>
            <p:spPr>
              <a:xfrm>
                <a:off x="292507" y="231444"/>
                <a:ext cx="53664" cy="53664"/>
              </a:xfrm>
              <a:custGeom>
                <a:rect b="b" l="l" r="r" t="t"/>
                <a:pathLst>
                  <a:path extrusionOk="0" h="1767" w="1767">
                    <a:moveTo>
                      <a:pt x="884" y="0"/>
                    </a:moveTo>
                    <a:cubicBezTo>
                      <a:pt x="397" y="0"/>
                      <a:pt x="0" y="398"/>
                      <a:pt x="0" y="883"/>
                    </a:cubicBezTo>
                    <a:cubicBezTo>
                      <a:pt x="0" y="1375"/>
                      <a:pt x="397" y="1766"/>
                      <a:pt x="884" y="1766"/>
                    </a:cubicBezTo>
                    <a:cubicBezTo>
                      <a:pt x="1375" y="1766"/>
                      <a:pt x="1767" y="1375"/>
                      <a:pt x="1767" y="883"/>
                    </a:cubicBezTo>
                    <a:cubicBezTo>
                      <a:pt x="1767" y="398"/>
                      <a:pt x="1375"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6"/>
              <p:cNvSpPr/>
              <p:nvPr/>
            </p:nvSpPr>
            <p:spPr>
              <a:xfrm>
                <a:off x="300282" y="664366"/>
                <a:ext cx="53664" cy="53664"/>
              </a:xfrm>
              <a:custGeom>
                <a:rect b="b" l="l" r="r" t="t"/>
                <a:pathLst>
                  <a:path extrusionOk="0" h="1767" w="1767">
                    <a:moveTo>
                      <a:pt x="884" y="0"/>
                    </a:moveTo>
                    <a:cubicBezTo>
                      <a:pt x="398" y="0"/>
                      <a:pt x="0" y="397"/>
                      <a:pt x="0" y="884"/>
                    </a:cubicBezTo>
                    <a:cubicBezTo>
                      <a:pt x="0" y="1374"/>
                      <a:pt x="398" y="1767"/>
                      <a:pt x="884" y="1767"/>
                    </a:cubicBezTo>
                    <a:cubicBezTo>
                      <a:pt x="1370" y="1767"/>
                      <a:pt x="1767" y="1374"/>
                      <a:pt x="1767" y="884"/>
                    </a:cubicBezTo>
                    <a:cubicBezTo>
                      <a:pt x="1767" y="397"/>
                      <a:pt x="1370"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6"/>
              <p:cNvSpPr/>
              <p:nvPr/>
            </p:nvSpPr>
            <p:spPr>
              <a:xfrm>
                <a:off x="494588" y="664366"/>
                <a:ext cx="53694" cy="53664"/>
              </a:xfrm>
              <a:custGeom>
                <a:rect b="b" l="l" r="r" t="t"/>
                <a:pathLst>
                  <a:path extrusionOk="0" h="1767" w="1768">
                    <a:moveTo>
                      <a:pt x="884" y="0"/>
                    </a:moveTo>
                    <a:cubicBezTo>
                      <a:pt x="398" y="0"/>
                      <a:pt x="1" y="397"/>
                      <a:pt x="1" y="884"/>
                    </a:cubicBezTo>
                    <a:cubicBezTo>
                      <a:pt x="1" y="1374"/>
                      <a:pt x="398" y="1767"/>
                      <a:pt x="884" y="1767"/>
                    </a:cubicBezTo>
                    <a:cubicBezTo>
                      <a:pt x="1371" y="1767"/>
                      <a:pt x="1767" y="1374"/>
                      <a:pt x="1767" y="884"/>
                    </a:cubicBezTo>
                    <a:cubicBezTo>
                      <a:pt x="1767" y="397"/>
                      <a:pt x="1371"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86" name="Google Shape;686;p26"/>
          <p:cNvSpPr txBox="1"/>
          <p:nvPr>
            <p:ph type="title"/>
          </p:nvPr>
        </p:nvSpPr>
        <p:spPr>
          <a:xfrm>
            <a:off x="711175" y="1841563"/>
            <a:ext cx="1933500" cy="38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18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687" name="Google Shape;687;p26"/>
          <p:cNvSpPr txBox="1"/>
          <p:nvPr>
            <p:ph idx="1" type="subTitle"/>
          </p:nvPr>
        </p:nvSpPr>
        <p:spPr>
          <a:xfrm>
            <a:off x="711175" y="2988537"/>
            <a:ext cx="1933500" cy="42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8" name="Google Shape;688;p26"/>
          <p:cNvSpPr txBox="1"/>
          <p:nvPr>
            <p:ph idx="2" type="title"/>
          </p:nvPr>
        </p:nvSpPr>
        <p:spPr>
          <a:xfrm>
            <a:off x="720000" y="1039716"/>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i="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89" name="Google Shape;689;p26"/>
          <p:cNvSpPr txBox="1"/>
          <p:nvPr>
            <p:ph idx="3" type="title"/>
          </p:nvPr>
        </p:nvSpPr>
        <p:spPr>
          <a:xfrm>
            <a:off x="711175" y="2665900"/>
            <a:ext cx="1933500" cy="31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90" name="Google Shape;690;p26"/>
          <p:cNvSpPr txBox="1"/>
          <p:nvPr>
            <p:ph idx="4" type="title"/>
          </p:nvPr>
        </p:nvSpPr>
        <p:spPr>
          <a:xfrm>
            <a:off x="2640575" y="1841563"/>
            <a:ext cx="1933500" cy="38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18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691" name="Google Shape;691;p26"/>
          <p:cNvSpPr txBox="1"/>
          <p:nvPr>
            <p:ph idx="5" type="subTitle"/>
          </p:nvPr>
        </p:nvSpPr>
        <p:spPr>
          <a:xfrm>
            <a:off x="2640575" y="2988537"/>
            <a:ext cx="1933500" cy="42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2" name="Google Shape;692;p26"/>
          <p:cNvSpPr txBox="1"/>
          <p:nvPr>
            <p:ph idx="6" type="title"/>
          </p:nvPr>
        </p:nvSpPr>
        <p:spPr>
          <a:xfrm>
            <a:off x="2640575" y="2665900"/>
            <a:ext cx="1933500" cy="31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93" name="Google Shape;693;p26"/>
          <p:cNvSpPr txBox="1"/>
          <p:nvPr>
            <p:ph idx="7" type="title"/>
          </p:nvPr>
        </p:nvSpPr>
        <p:spPr>
          <a:xfrm>
            <a:off x="4569925" y="1841563"/>
            <a:ext cx="1933500" cy="38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18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694" name="Google Shape;694;p26"/>
          <p:cNvSpPr txBox="1"/>
          <p:nvPr>
            <p:ph idx="8" type="subTitle"/>
          </p:nvPr>
        </p:nvSpPr>
        <p:spPr>
          <a:xfrm>
            <a:off x="4569925" y="2988537"/>
            <a:ext cx="1933500" cy="42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5" name="Google Shape;695;p26"/>
          <p:cNvSpPr txBox="1"/>
          <p:nvPr>
            <p:ph idx="9" type="title"/>
          </p:nvPr>
        </p:nvSpPr>
        <p:spPr>
          <a:xfrm>
            <a:off x="4569925" y="2665900"/>
            <a:ext cx="1933500" cy="31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96" name="Google Shape;696;p26"/>
          <p:cNvSpPr txBox="1"/>
          <p:nvPr>
            <p:ph idx="13" type="title"/>
          </p:nvPr>
        </p:nvSpPr>
        <p:spPr>
          <a:xfrm>
            <a:off x="6499325" y="1841563"/>
            <a:ext cx="1933500" cy="38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18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697" name="Google Shape;697;p26"/>
          <p:cNvSpPr txBox="1"/>
          <p:nvPr>
            <p:ph idx="14" type="subTitle"/>
          </p:nvPr>
        </p:nvSpPr>
        <p:spPr>
          <a:xfrm>
            <a:off x="6499325" y="2988537"/>
            <a:ext cx="1933500" cy="42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8" name="Google Shape;698;p26"/>
          <p:cNvSpPr txBox="1"/>
          <p:nvPr>
            <p:ph idx="15" type="title"/>
          </p:nvPr>
        </p:nvSpPr>
        <p:spPr>
          <a:xfrm>
            <a:off x="6499325" y="2665900"/>
            <a:ext cx="1933500" cy="31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4">
    <p:spTree>
      <p:nvGrpSpPr>
        <p:cNvPr id="699" name="Shape 699"/>
        <p:cNvGrpSpPr/>
        <p:nvPr/>
      </p:nvGrpSpPr>
      <p:grpSpPr>
        <a:xfrm>
          <a:off x="0" y="0"/>
          <a:ext cx="0" cy="0"/>
          <a:chOff x="0" y="0"/>
          <a:chExt cx="0" cy="0"/>
        </a:xfrm>
      </p:grpSpPr>
      <p:grpSp>
        <p:nvGrpSpPr>
          <p:cNvPr id="700" name="Google Shape;700;p27"/>
          <p:cNvGrpSpPr/>
          <p:nvPr/>
        </p:nvGrpSpPr>
        <p:grpSpPr>
          <a:xfrm>
            <a:off x="189981" y="211718"/>
            <a:ext cx="8764105" cy="4767632"/>
            <a:chOff x="189981" y="211718"/>
            <a:chExt cx="8764105" cy="4767632"/>
          </a:xfrm>
        </p:grpSpPr>
        <p:sp>
          <p:nvSpPr>
            <p:cNvPr id="701" name="Google Shape;701;p27"/>
            <p:cNvSpPr/>
            <p:nvPr/>
          </p:nvSpPr>
          <p:spPr>
            <a:xfrm>
              <a:off x="340500" y="662650"/>
              <a:ext cx="8463000" cy="4316700"/>
            </a:xfrm>
            <a:prstGeom prst="roundRect">
              <a:avLst>
                <a:gd fmla="val 263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2" name="Google Shape;702;p27"/>
            <p:cNvGrpSpPr/>
            <p:nvPr/>
          </p:nvGrpSpPr>
          <p:grpSpPr>
            <a:xfrm>
              <a:off x="189981" y="211718"/>
              <a:ext cx="8764105" cy="646560"/>
              <a:chOff x="210600" y="155425"/>
              <a:chExt cx="8672180" cy="639778"/>
            </a:xfrm>
          </p:grpSpPr>
          <p:sp>
            <p:nvSpPr>
              <p:cNvPr id="703" name="Google Shape;703;p27"/>
              <p:cNvSpPr/>
              <p:nvPr/>
            </p:nvSpPr>
            <p:spPr>
              <a:xfrm>
                <a:off x="210904" y="155550"/>
                <a:ext cx="8671819" cy="320404"/>
              </a:xfrm>
              <a:custGeom>
                <a:rect b="b" l="l" r="r" t="t"/>
                <a:pathLst>
                  <a:path extrusionOk="0" h="10550" w="285539">
                    <a:moveTo>
                      <a:pt x="0" y="0"/>
                    </a:moveTo>
                    <a:lnTo>
                      <a:pt x="0" y="10550"/>
                    </a:lnTo>
                    <a:lnTo>
                      <a:pt x="285538" y="10550"/>
                    </a:lnTo>
                    <a:lnTo>
                      <a:pt x="285538"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7"/>
              <p:cNvSpPr/>
              <p:nvPr/>
            </p:nvSpPr>
            <p:spPr>
              <a:xfrm>
                <a:off x="1145050" y="155425"/>
                <a:ext cx="25" cy="25"/>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7"/>
              <p:cNvSpPr/>
              <p:nvPr/>
            </p:nvSpPr>
            <p:spPr>
              <a:xfrm>
                <a:off x="1145050" y="155425"/>
                <a:ext cx="25" cy="25"/>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27"/>
              <p:cNvSpPr/>
              <p:nvPr/>
            </p:nvSpPr>
            <p:spPr>
              <a:xfrm>
                <a:off x="834001" y="155550"/>
                <a:ext cx="577759" cy="317701"/>
              </a:xfrm>
              <a:custGeom>
                <a:rect b="b" l="l" r="r" t="t"/>
                <a:pathLst>
                  <a:path extrusionOk="0" h="10461" w="19024">
                    <a:moveTo>
                      <a:pt x="0" y="0"/>
                    </a:moveTo>
                    <a:lnTo>
                      <a:pt x="9446" y="10460"/>
                    </a:lnTo>
                    <a:lnTo>
                      <a:pt x="19023"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7"/>
              <p:cNvSpPr/>
              <p:nvPr/>
            </p:nvSpPr>
            <p:spPr>
              <a:xfrm>
                <a:off x="256762" y="155550"/>
                <a:ext cx="577759" cy="317701"/>
              </a:xfrm>
              <a:custGeom>
                <a:rect b="b" l="l" r="r" t="t"/>
                <a:pathLst>
                  <a:path extrusionOk="0" h="10461" w="19024">
                    <a:moveTo>
                      <a:pt x="1" y="0"/>
                    </a:moveTo>
                    <a:lnTo>
                      <a:pt x="9446" y="10460"/>
                    </a:lnTo>
                    <a:lnTo>
                      <a:pt x="19024"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27"/>
              <p:cNvSpPr/>
              <p:nvPr/>
            </p:nvSpPr>
            <p:spPr>
              <a:xfrm>
                <a:off x="1411209" y="155550"/>
                <a:ext cx="577911" cy="317701"/>
              </a:xfrm>
              <a:custGeom>
                <a:rect b="b" l="l" r="r" t="t"/>
                <a:pathLst>
                  <a:path extrusionOk="0" h="10461" w="19029">
                    <a:moveTo>
                      <a:pt x="1" y="0"/>
                    </a:moveTo>
                    <a:lnTo>
                      <a:pt x="9446" y="10460"/>
                    </a:lnTo>
                    <a:lnTo>
                      <a:pt x="19029"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27"/>
              <p:cNvSpPr/>
              <p:nvPr/>
            </p:nvSpPr>
            <p:spPr>
              <a:xfrm>
                <a:off x="1988448" y="155550"/>
                <a:ext cx="577911" cy="317701"/>
              </a:xfrm>
              <a:custGeom>
                <a:rect b="b" l="l" r="r" t="t"/>
                <a:pathLst>
                  <a:path extrusionOk="0" h="10461" w="19029">
                    <a:moveTo>
                      <a:pt x="0" y="0"/>
                    </a:moveTo>
                    <a:lnTo>
                      <a:pt x="9452" y="10460"/>
                    </a:lnTo>
                    <a:lnTo>
                      <a:pt x="19028"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7"/>
              <p:cNvSpPr/>
              <p:nvPr/>
            </p:nvSpPr>
            <p:spPr>
              <a:xfrm>
                <a:off x="2565839" y="155550"/>
                <a:ext cx="577729" cy="317701"/>
              </a:xfrm>
              <a:custGeom>
                <a:rect b="b" l="l" r="r" t="t"/>
                <a:pathLst>
                  <a:path extrusionOk="0" h="10461" w="19023">
                    <a:moveTo>
                      <a:pt x="0" y="0"/>
                    </a:moveTo>
                    <a:lnTo>
                      <a:pt x="9447" y="10460"/>
                    </a:lnTo>
                    <a:lnTo>
                      <a:pt x="19023" y="1046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27"/>
              <p:cNvSpPr/>
              <p:nvPr/>
            </p:nvSpPr>
            <p:spPr>
              <a:xfrm>
                <a:off x="210916" y="473214"/>
                <a:ext cx="8671864" cy="321983"/>
              </a:xfrm>
              <a:custGeom>
                <a:rect b="b" l="l" r="r" t="t"/>
                <a:pathLst>
                  <a:path extrusionOk="0" h="10602" w="285423">
                    <a:moveTo>
                      <a:pt x="0" y="0"/>
                    </a:moveTo>
                    <a:lnTo>
                      <a:pt x="0" y="10601"/>
                    </a:lnTo>
                    <a:lnTo>
                      <a:pt x="285423" y="10601"/>
                    </a:lnTo>
                    <a:lnTo>
                      <a:pt x="28542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27"/>
              <p:cNvSpPr/>
              <p:nvPr/>
            </p:nvSpPr>
            <p:spPr>
              <a:xfrm>
                <a:off x="210600" y="794197"/>
                <a:ext cx="30" cy="30"/>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27"/>
              <p:cNvSpPr/>
              <p:nvPr/>
            </p:nvSpPr>
            <p:spPr>
              <a:xfrm>
                <a:off x="210600" y="794197"/>
                <a:ext cx="30" cy="30"/>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27"/>
              <p:cNvSpPr/>
              <p:nvPr/>
            </p:nvSpPr>
            <p:spPr>
              <a:xfrm>
                <a:off x="834001" y="473219"/>
                <a:ext cx="577759" cy="321983"/>
              </a:xfrm>
              <a:custGeom>
                <a:rect b="b" l="l" r="r" t="t"/>
                <a:pathLst>
                  <a:path extrusionOk="0" h="10602" w="19024">
                    <a:moveTo>
                      <a:pt x="9446" y="0"/>
                    </a:moveTo>
                    <a:lnTo>
                      <a:pt x="0" y="10601"/>
                    </a:lnTo>
                    <a:lnTo>
                      <a:pt x="9504"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27"/>
              <p:cNvSpPr/>
              <p:nvPr/>
            </p:nvSpPr>
            <p:spPr>
              <a:xfrm>
                <a:off x="256762" y="473219"/>
                <a:ext cx="577759" cy="321983"/>
              </a:xfrm>
              <a:custGeom>
                <a:rect b="b" l="l" r="r" t="t"/>
                <a:pathLst>
                  <a:path extrusionOk="0" h="10602" w="19024">
                    <a:moveTo>
                      <a:pt x="9446" y="0"/>
                    </a:moveTo>
                    <a:lnTo>
                      <a:pt x="1" y="10601"/>
                    </a:lnTo>
                    <a:lnTo>
                      <a:pt x="9504" y="10601"/>
                    </a:lnTo>
                    <a:lnTo>
                      <a:pt x="1902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27"/>
              <p:cNvSpPr/>
              <p:nvPr/>
            </p:nvSpPr>
            <p:spPr>
              <a:xfrm>
                <a:off x="1411209" y="473219"/>
                <a:ext cx="577911" cy="321983"/>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27"/>
              <p:cNvSpPr/>
              <p:nvPr/>
            </p:nvSpPr>
            <p:spPr>
              <a:xfrm>
                <a:off x="1988448" y="473219"/>
                <a:ext cx="577911" cy="321983"/>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27"/>
              <p:cNvSpPr/>
              <p:nvPr/>
            </p:nvSpPr>
            <p:spPr>
              <a:xfrm>
                <a:off x="2565839" y="473219"/>
                <a:ext cx="577729" cy="321983"/>
              </a:xfrm>
              <a:custGeom>
                <a:rect b="b" l="l" r="r" t="t"/>
                <a:pathLst>
                  <a:path extrusionOk="0" h="10602" w="19023">
                    <a:moveTo>
                      <a:pt x="9447" y="0"/>
                    </a:moveTo>
                    <a:lnTo>
                      <a:pt x="0" y="10601"/>
                    </a:lnTo>
                    <a:lnTo>
                      <a:pt x="9503"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7"/>
              <p:cNvSpPr/>
              <p:nvPr/>
            </p:nvSpPr>
            <p:spPr>
              <a:xfrm>
                <a:off x="3127042" y="155550"/>
                <a:ext cx="577880" cy="317549"/>
              </a:xfrm>
              <a:custGeom>
                <a:rect b="b" l="l" r="r" t="t"/>
                <a:pathLst>
                  <a:path extrusionOk="0" h="10456" w="19028">
                    <a:moveTo>
                      <a:pt x="1" y="0"/>
                    </a:moveTo>
                    <a:lnTo>
                      <a:pt x="9446" y="10455"/>
                    </a:lnTo>
                    <a:lnTo>
                      <a:pt x="19027"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27"/>
              <p:cNvSpPr/>
              <p:nvPr/>
            </p:nvSpPr>
            <p:spPr>
              <a:xfrm>
                <a:off x="3127042" y="473067"/>
                <a:ext cx="577880" cy="321983"/>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7"/>
              <p:cNvSpPr/>
              <p:nvPr/>
            </p:nvSpPr>
            <p:spPr>
              <a:xfrm>
                <a:off x="3705678" y="155550"/>
                <a:ext cx="577911" cy="317549"/>
              </a:xfrm>
              <a:custGeom>
                <a:rect b="b" l="l" r="r" t="t"/>
                <a:pathLst>
                  <a:path extrusionOk="0" h="10456" w="19029">
                    <a:moveTo>
                      <a:pt x="1" y="0"/>
                    </a:moveTo>
                    <a:lnTo>
                      <a:pt x="9446" y="10455"/>
                    </a:lnTo>
                    <a:lnTo>
                      <a:pt x="19029"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7"/>
              <p:cNvSpPr/>
              <p:nvPr/>
            </p:nvSpPr>
            <p:spPr>
              <a:xfrm>
                <a:off x="3705678" y="473067"/>
                <a:ext cx="577911" cy="321983"/>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7"/>
              <p:cNvSpPr/>
              <p:nvPr/>
            </p:nvSpPr>
            <p:spPr>
              <a:xfrm>
                <a:off x="4287988" y="155550"/>
                <a:ext cx="577911" cy="317701"/>
              </a:xfrm>
              <a:custGeom>
                <a:rect b="b" l="l" r="r" t="t"/>
                <a:pathLst>
                  <a:path extrusionOk="0" h="10461" w="19029">
                    <a:moveTo>
                      <a:pt x="0" y="0"/>
                    </a:moveTo>
                    <a:lnTo>
                      <a:pt x="9452" y="10460"/>
                    </a:lnTo>
                    <a:lnTo>
                      <a:pt x="19028" y="10460"/>
                    </a:lnTo>
                    <a:lnTo>
                      <a:pt x="9510"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7"/>
              <p:cNvSpPr/>
              <p:nvPr/>
            </p:nvSpPr>
            <p:spPr>
              <a:xfrm>
                <a:off x="4865409" y="155550"/>
                <a:ext cx="577698" cy="317701"/>
              </a:xfrm>
              <a:custGeom>
                <a:rect b="b" l="l" r="r" t="t"/>
                <a:pathLst>
                  <a:path extrusionOk="0" h="10461" w="19022">
                    <a:moveTo>
                      <a:pt x="0" y="0"/>
                    </a:moveTo>
                    <a:lnTo>
                      <a:pt x="9446" y="10460"/>
                    </a:lnTo>
                    <a:lnTo>
                      <a:pt x="19022" y="1046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7"/>
              <p:cNvSpPr/>
              <p:nvPr/>
            </p:nvSpPr>
            <p:spPr>
              <a:xfrm>
                <a:off x="4287988" y="473219"/>
                <a:ext cx="577911" cy="321983"/>
              </a:xfrm>
              <a:custGeom>
                <a:rect b="b" l="l" r="r" t="t"/>
                <a:pathLst>
                  <a:path extrusionOk="0" h="10602" w="19029">
                    <a:moveTo>
                      <a:pt x="9452" y="0"/>
                    </a:moveTo>
                    <a:lnTo>
                      <a:pt x="0" y="10601"/>
                    </a:lnTo>
                    <a:lnTo>
                      <a:pt x="9510"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7"/>
              <p:cNvSpPr/>
              <p:nvPr/>
            </p:nvSpPr>
            <p:spPr>
              <a:xfrm>
                <a:off x="4865409" y="473219"/>
                <a:ext cx="577698" cy="321983"/>
              </a:xfrm>
              <a:custGeom>
                <a:rect b="b" l="l" r="r" t="t"/>
                <a:pathLst>
                  <a:path extrusionOk="0" h="10602" w="19022">
                    <a:moveTo>
                      <a:pt x="9446" y="0"/>
                    </a:moveTo>
                    <a:lnTo>
                      <a:pt x="0" y="10601"/>
                    </a:lnTo>
                    <a:lnTo>
                      <a:pt x="9503"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27"/>
              <p:cNvSpPr/>
              <p:nvPr/>
            </p:nvSpPr>
            <p:spPr>
              <a:xfrm>
                <a:off x="5426582" y="155550"/>
                <a:ext cx="577880" cy="317549"/>
              </a:xfrm>
              <a:custGeom>
                <a:rect b="b" l="l" r="r" t="t"/>
                <a:pathLst>
                  <a:path extrusionOk="0" h="10456" w="19028">
                    <a:moveTo>
                      <a:pt x="0" y="0"/>
                    </a:moveTo>
                    <a:lnTo>
                      <a:pt x="9446" y="10455"/>
                    </a:lnTo>
                    <a:lnTo>
                      <a:pt x="19027"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27"/>
              <p:cNvSpPr/>
              <p:nvPr/>
            </p:nvSpPr>
            <p:spPr>
              <a:xfrm>
                <a:off x="5426582" y="473067"/>
                <a:ext cx="577880" cy="321983"/>
              </a:xfrm>
              <a:custGeom>
                <a:rect b="b" l="l" r="r" t="t"/>
                <a:pathLst>
                  <a:path extrusionOk="0" h="10602" w="19028">
                    <a:moveTo>
                      <a:pt x="9446" y="0"/>
                    </a:moveTo>
                    <a:lnTo>
                      <a:pt x="0"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27"/>
              <p:cNvSpPr/>
              <p:nvPr/>
            </p:nvSpPr>
            <p:spPr>
              <a:xfrm>
                <a:off x="6005218" y="155550"/>
                <a:ext cx="577911" cy="317549"/>
              </a:xfrm>
              <a:custGeom>
                <a:rect b="b" l="l" r="r" t="t"/>
                <a:pathLst>
                  <a:path extrusionOk="0" h="10456" w="19029">
                    <a:moveTo>
                      <a:pt x="1" y="0"/>
                    </a:moveTo>
                    <a:lnTo>
                      <a:pt x="9446"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27"/>
              <p:cNvSpPr/>
              <p:nvPr/>
            </p:nvSpPr>
            <p:spPr>
              <a:xfrm>
                <a:off x="6005218" y="473067"/>
                <a:ext cx="577911" cy="321983"/>
              </a:xfrm>
              <a:custGeom>
                <a:rect b="b" l="l" r="r" t="t"/>
                <a:pathLst>
                  <a:path extrusionOk="0" h="10602" w="19029">
                    <a:moveTo>
                      <a:pt x="9446" y="0"/>
                    </a:moveTo>
                    <a:lnTo>
                      <a:pt x="1"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27"/>
              <p:cNvSpPr/>
              <p:nvPr/>
            </p:nvSpPr>
            <p:spPr>
              <a:xfrm>
                <a:off x="6587711" y="155550"/>
                <a:ext cx="577698" cy="317701"/>
              </a:xfrm>
              <a:custGeom>
                <a:rect b="b" l="l" r="r" t="t"/>
                <a:pathLst>
                  <a:path extrusionOk="0" h="10461" w="19022">
                    <a:moveTo>
                      <a:pt x="0" y="0"/>
                    </a:moveTo>
                    <a:lnTo>
                      <a:pt x="9446" y="10460"/>
                    </a:lnTo>
                    <a:lnTo>
                      <a:pt x="19022"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7"/>
              <p:cNvSpPr/>
              <p:nvPr/>
            </p:nvSpPr>
            <p:spPr>
              <a:xfrm>
                <a:off x="7164919" y="155550"/>
                <a:ext cx="577880" cy="317701"/>
              </a:xfrm>
              <a:custGeom>
                <a:rect b="b" l="l" r="r" t="t"/>
                <a:pathLst>
                  <a:path extrusionOk="0" h="10461" w="19028">
                    <a:moveTo>
                      <a:pt x="1" y="0"/>
                    </a:moveTo>
                    <a:lnTo>
                      <a:pt x="9446" y="10460"/>
                    </a:lnTo>
                    <a:lnTo>
                      <a:pt x="19027"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27"/>
              <p:cNvSpPr/>
              <p:nvPr/>
            </p:nvSpPr>
            <p:spPr>
              <a:xfrm>
                <a:off x="6587711" y="473219"/>
                <a:ext cx="577698" cy="321983"/>
              </a:xfrm>
              <a:custGeom>
                <a:rect b="b" l="l" r="r" t="t"/>
                <a:pathLst>
                  <a:path extrusionOk="0" h="10602" w="19022">
                    <a:moveTo>
                      <a:pt x="9446" y="0"/>
                    </a:moveTo>
                    <a:lnTo>
                      <a:pt x="0" y="10601"/>
                    </a:lnTo>
                    <a:lnTo>
                      <a:pt x="9504"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7"/>
              <p:cNvSpPr/>
              <p:nvPr/>
            </p:nvSpPr>
            <p:spPr>
              <a:xfrm>
                <a:off x="7164919" y="473219"/>
                <a:ext cx="577880" cy="321983"/>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7"/>
              <p:cNvSpPr/>
              <p:nvPr/>
            </p:nvSpPr>
            <p:spPr>
              <a:xfrm>
                <a:off x="7726123" y="155550"/>
                <a:ext cx="577911" cy="317549"/>
              </a:xfrm>
              <a:custGeom>
                <a:rect b="b" l="l" r="r" t="t"/>
                <a:pathLst>
                  <a:path extrusionOk="0" h="10456" w="19029">
                    <a:moveTo>
                      <a:pt x="0" y="0"/>
                    </a:moveTo>
                    <a:lnTo>
                      <a:pt x="9451"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27"/>
              <p:cNvSpPr/>
              <p:nvPr/>
            </p:nvSpPr>
            <p:spPr>
              <a:xfrm>
                <a:off x="7726123" y="473067"/>
                <a:ext cx="577911" cy="321983"/>
              </a:xfrm>
              <a:custGeom>
                <a:rect b="b" l="l" r="r" t="t"/>
                <a:pathLst>
                  <a:path extrusionOk="0" h="10602" w="19029">
                    <a:moveTo>
                      <a:pt x="9451"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27"/>
              <p:cNvSpPr/>
              <p:nvPr/>
            </p:nvSpPr>
            <p:spPr>
              <a:xfrm>
                <a:off x="8301533" y="155550"/>
                <a:ext cx="577911" cy="317549"/>
              </a:xfrm>
              <a:custGeom>
                <a:rect b="b" l="l" r="r" t="t"/>
                <a:pathLst>
                  <a:path extrusionOk="0" h="10456" w="19029">
                    <a:moveTo>
                      <a:pt x="0" y="0"/>
                    </a:moveTo>
                    <a:lnTo>
                      <a:pt x="9452"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7"/>
              <p:cNvSpPr/>
              <p:nvPr/>
            </p:nvSpPr>
            <p:spPr>
              <a:xfrm>
                <a:off x="8301533" y="473067"/>
                <a:ext cx="577911" cy="321983"/>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27"/>
              <p:cNvSpPr/>
              <p:nvPr/>
            </p:nvSpPr>
            <p:spPr>
              <a:xfrm>
                <a:off x="210904" y="475436"/>
                <a:ext cx="8671819" cy="30"/>
              </a:xfrm>
              <a:custGeom>
                <a:rect b="b" l="l" r="r" t="t"/>
                <a:pathLst>
                  <a:path extrusionOk="0" fill="none" h="1" w="285539">
                    <a:moveTo>
                      <a:pt x="0" y="0"/>
                    </a:moveTo>
                    <a:lnTo>
                      <a:pt x="285538" y="0"/>
                    </a:lnTo>
                  </a:path>
                </a:pathLst>
              </a:custGeom>
              <a:noFill/>
              <a:ln cap="flat" cmpd="sng" w="9525">
                <a:solidFill>
                  <a:srgbClr val="171717"/>
                </a:solidFill>
                <a:prstDash val="solid"/>
                <a:miter lim="125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27"/>
              <p:cNvSpPr/>
              <p:nvPr/>
            </p:nvSpPr>
            <p:spPr>
              <a:xfrm>
                <a:off x="210904" y="155550"/>
                <a:ext cx="494241" cy="639653"/>
              </a:xfrm>
              <a:custGeom>
                <a:rect b="b" l="l" r="r" t="t"/>
                <a:pathLst>
                  <a:path extrusionOk="0" h="21062" w="16274">
                    <a:moveTo>
                      <a:pt x="0" y="0"/>
                    </a:moveTo>
                    <a:lnTo>
                      <a:pt x="0" y="21061"/>
                    </a:lnTo>
                    <a:lnTo>
                      <a:pt x="16273" y="21061"/>
                    </a:lnTo>
                    <a:lnTo>
                      <a:pt x="835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7"/>
              <p:cNvSpPr/>
              <p:nvPr/>
            </p:nvSpPr>
            <p:spPr>
              <a:xfrm>
                <a:off x="292507" y="231444"/>
                <a:ext cx="53664" cy="53664"/>
              </a:xfrm>
              <a:custGeom>
                <a:rect b="b" l="l" r="r" t="t"/>
                <a:pathLst>
                  <a:path extrusionOk="0" h="1767" w="1767">
                    <a:moveTo>
                      <a:pt x="884" y="0"/>
                    </a:moveTo>
                    <a:cubicBezTo>
                      <a:pt x="397" y="0"/>
                      <a:pt x="0" y="398"/>
                      <a:pt x="0" y="883"/>
                    </a:cubicBezTo>
                    <a:cubicBezTo>
                      <a:pt x="0" y="1375"/>
                      <a:pt x="397" y="1766"/>
                      <a:pt x="884" y="1766"/>
                    </a:cubicBezTo>
                    <a:cubicBezTo>
                      <a:pt x="1375" y="1766"/>
                      <a:pt x="1767" y="1375"/>
                      <a:pt x="1767" y="883"/>
                    </a:cubicBezTo>
                    <a:cubicBezTo>
                      <a:pt x="1767" y="398"/>
                      <a:pt x="1375"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27"/>
              <p:cNvSpPr/>
              <p:nvPr/>
            </p:nvSpPr>
            <p:spPr>
              <a:xfrm>
                <a:off x="300282" y="664366"/>
                <a:ext cx="53664" cy="53664"/>
              </a:xfrm>
              <a:custGeom>
                <a:rect b="b" l="l" r="r" t="t"/>
                <a:pathLst>
                  <a:path extrusionOk="0" h="1767" w="1767">
                    <a:moveTo>
                      <a:pt x="884" y="0"/>
                    </a:moveTo>
                    <a:cubicBezTo>
                      <a:pt x="398" y="0"/>
                      <a:pt x="0" y="397"/>
                      <a:pt x="0" y="884"/>
                    </a:cubicBezTo>
                    <a:cubicBezTo>
                      <a:pt x="0" y="1374"/>
                      <a:pt x="398" y="1767"/>
                      <a:pt x="884" y="1767"/>
                    </a:cubicBezTo>
                    <a:cubicBezTo>
                      <a:pt x="1370" y="1767"/>
                      <a:pt x="1767" y="1374"/>
                      <a:pt x="1767" y="884"/>
                    </a:cubicBezTo>
                    <a:cubicBezTo>
                      <a:pt x="1767" y="397"/>
                      <a:pt x="1370"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27"/>
              <p:cNvSpPr/>
              <p:nvPr/>
            </p:nvSpPr>
            <p:spPr>
              <a:xfrm>
                <a:off x="494588" y="664366"/>
                <a:ext cx="53694" cy="53664"/>
              </a:xfrm>
              <a:custGeom>
                <a:rect b="b" l="l" r="r" t="t"/>
                <a:pathLst>
                  <a:path extrusionOk="0" h="1767" w="1768">
                    <a:moveTo>
                      <a:pt x="884" y="0"/>
                    </a:moveTo>
                    <a:cubicBezTo>
                      <a:pt x="398" y="0"/>
                      <a:pt x="1" y="397"/>
                      <a:pt x="1" y="884"/>
                    </a:cubicBezTo>
                    <a:cubicBezTo>
                      <a:pt x="1" y="1374"/>
                      <a:pt x="398" y="1767"/>
                      <a:pt x="884" y="1767"/>
                    </a:cubicBezTo>
                    <a:cubicBezTo>
                      <a:pt x="1371" y="1767"/>
                      <a:pt x="1767" y="1374"/>
                      <a:pt x="1767" y="884"/>
                    </a:cubicBezTo>
                    <a:cubicBezTo>
                      <a:pt x="1767" y="397"/>
                      <a:pt x="1371"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44" name="Google Shape;744;p27"/>
          <p:cNvSpPr txBox="1"/>
          <p:nvPr>
            <p:ph type="title"/>
          </p:nvPr>
        </p:nvSpPr>
        <p:spPr>
          <a:xfrm>
            <a:off x="2808050" y="2768800"/>
            <a:ext cx="4425900" cy="592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2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45" name="Google Shape;745;p27"/>
          <p:cNvSpPr txBox="1"/>
          <p:nvPr>
            <p:ph idx="2" type="title"/>
          </p:nvPr>
        </p:nvSpPr>
        <p:spPr>
          <a:xfrm>
            <a:off x="2808050" y="1813250"/>
            <a:ext cx="11571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3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746" name="Google Shape;746;p27"/>
          <p:cNvSpPr txBox="1"/>
          <p:nvPr>
            <p:ph idx="1" type="subTitle"/>
          </p:nvPr>
        </p:nvSpPr>
        <p:spPr>
          <a:xfrm>
            <a:off x="2808050" y="3588800"/>
            <a:ext cx="1929300" cy="76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1_1_1_2">
    <p:spTree>
      <p:nvGrpSpPr>
        <p:cNvPr id="747" name="Shape 747"/>
        <p:cNvGrpSpPr/>
        <p:nvPr/>
      </p:nvGrpSpPr>
      <p:grpSpPr>
        <a:xfrm>
          <a:off x="0" y="0"/>
          <a:ext cx="0" cy="0"/>
          <a:chOff x="0" y="0"/>
          <a:chExt cx="0" cy="0"/>
        </a:xfrm>
      </p:grpSpPr>
      <p:grpSp>
        <p:nvGrpSpPr>
          <p:cNvPr id="748" name="Google Shape;748;p28"/>
          <p:cNvGrpSpPr/>
          <p:nvPr/>
        </p:nvGrpSpPr>
        <p:grpSpPr>
          <a:xfrm>
            <a:off x="187918" y="-4998"/>
            <a:ext cx="8768329" cy="4984348"/>
            <a:chOff x="187918" y="-4998"/>
            <a:chExt cx="8768329" cy="4984348"/>
          </a:xfrm>
        </p:grpSpPr>
        <p:sp>
          <p:nvSpPr>
            <p:cNvPr id="749" name="Google Shape;749;p28"/>
            <p:cNvSpPr/>
            <p:nvPr/>
          </p:nvSpPr>
          <p:spPr>
            <a:xfrm>
              <a:off x="340500" y="662650"/>
              <a:ext cx="8463000" cy="4316700"/>
            </a:xfrm>
            <a:prstGeom prst="roundRect">
              <a:avLst>
                <a:gd fmla="val 263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8"/>
            <p:cNvSpPr/>
            <p:nvPr/>
          </p:nvSpPr>
          <p:spPr>
            <a:xfrm>
              <a:off x="195402" y="207509"/>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28"/>
            <p:cNvSpPr/>
            <p:nvPr/>
          </p:nvSpPr>
          <p:spPr>
            <a:xfrm>
              <a:off x="195402" y="207509"/>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28"/>
            <p:cNvSpPr/>
            <p:nvPr/>
          </p:nvSpPr>
          <p:spPr>
            <a:xfrm>
              <a:off x="195709" y="528466"/>
              <a:ext cx="8754637" cy="325190"/>
            </a:xfrm>
            <a:custGeom>
              <a:rect b="b" l="l" r="r" t="t"/>
              <a:pathLst>
                <a:path extrusionOk="0" h="10602" w="285423">
                  <a:moveTo>
                    <a:pt x="0" y="0"/>
                  </a:moveTo>
                  <a:lnTo>
                    <a:pt x="0" y="10601"/>
                  </a:lnTo>
                  <a:lnTo>
                    <a:pt x="285423" y="10601"/>
                  </a:lnTo>
                  <a:lnTo>
                    <a:pt x="28542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28"/>
            <p:cNvSpPr/>
            <p:nvPr/>
          </p:nvSpPr>
          <p:spPr>
            <a:xfrm>
              <a:off x="825017" y="528466"/>
              <a:ext cx="583514" cy="325190"/>
            </a:xfrm>
            <a:custGeom>
              <a:rect b="b" l="l" r="r" t="t"/>
              <a:pathLst>
                <a:path extrusionOk="0" h="10602" w="19024">
                  <a:moveTo>
                    <a:pt x="9446" y="0"/>
                  </a:moveTo>
                  <a:lnTo>
                    <a:pt x="0" y="10601"/>
                  </a:lnTo>
                  <a:lnTo>
                    <a:pt x="9504"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28"/>
            <p:cNvSpPr/>
            <p:nvPr/>
          </p:nvSpPr>
          <p:spPr>
            <a:xfrm>
              <a:off x="242025" y="528466"/>
              <a:ext cx="583514" cy="325190"/>
            </a:xfrm>
            <a:custGeom>
              <a:rect b="b" l="l" r="r" t="t"/>
              <a:pathLst>
                <a:path extrusionOk="0" h="10602" w="19024">
                  <a:moveTo>
                    <a:pt x="9446" y="0"/>
                  </a:moveTo>
                  <a:lnTo>
                    <a:pt x="1" y="10601"/>
                  </a:lnTo>
                  <a:lnTo>
                    <a:pt x="9504" y="10601"/>
                  </a:lnTo>
                  <a:lnTo>
                    <a:pt x="1902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28"/>
            <p:cNvSpPr/>
            <p:nvPr/>
          </p:nvSpPr>
          <p:spPr>
            <a:xfrm>
              <a:off x="1407978" y="528466"/>
              <a:ext cx="583667" cy="325190"/>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28"/>
            <p:cNvSpPr/>
            <p:nvPr/>
          </p:nvSpPr>
          <p:spPr>
            <a:xfrm>
              <a:off x="1990970" y="528466"/>
              <a:ext cx="583667" cy="325190"/>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28"/>
            <p:cNvSpPr/>
            <p:nvPr/>
          </p:nvSpPr>
          <p:spPr>
            <a:xfrm>
              <a:off x="2574116" y="528466"/>
              <a:ext cx="583483" cy="325190"/>
            </a:xfrm>
            <a:custGeom>
              <a:rect b="b" l="l" r="r" t="t"/>
              <a:pathLst>
                <a:path extrusionOk="0" h="10602" w="19023">
                  <a:moveTo>
                    <a:pt x="9447" y="0"/>
                  </a:moveTo>
                  <a:lnTo>
                    <a:pt x="0" y="10601"/>
                  </a:lnTo>
                  <a:lnTo>
                    <a:pt x="9503"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28"/>
            <p:cNvSpPr/>
            <p:nvPr/>
          </p:nvSpPr>
          <p:spPr>
            <a:xfrm>
              <a:off x="3140913" y="528313"/>
              <a:ext cx="583636" cy="325190"/>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28"/>
            <p:cNvSpPr/>
            <p:nvPr/>
          </p:nvSpPr>
          <p:spPr>
            <a:xfrm>
              <a:off x="3725316" y="528313"/>
              <a:ext cx="583667" cy="325190"/>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28"/>
            <p:cNvSpPr/>
            <p:nvPr/>
          </p:nvSpPr>
          <p:spPr>
            <a:xfrm>
              <a:off x="4313431" y="528466"/>
              <a:ext cx="583667" cy="325190"/>
            </a:xfrm>
            <a:custGeom>
              <a:rect b="b" l="l" r="r" t="t"/>
              <a:pathLst>
                <a:path extrusionOk="0" h="10602" w="19029">
                  <a:moveTo>
                    <a:pt x="9452" y="0"/>
                  </a:moveTo>
                  <a:lnTo>
                    <a:pt x="0" y="10601"/>
                  </a:lnTo>
                  <a:lnTo>
                    <a:pt x="9510"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8"/>
            <p:cNvSpPr/>
            <p:nvPr/>
          </p:nvSpPr>
          <p:spPr>
            <a:xfrm>
              <a:off x="4896607" y="528466"/>
              <a:ext cx="583452" cy="325190"/>
            </a:xfrm>
            <a:custGeom>
              <a:rect b="b" l="l" r="r" t="t"/>
              <a:pathLst>
                <a:path extrusionOk="0" h="10602" w="19022">
                  <a:moveTo>
                    <a:pt x="9446" y="0"/>
                  </a:moveTo>
                  <a:lnTo>
                    <a:pt x="0" y="10601"/>
                  </a:lnTo>
                  <a:lnTo>
                    <a:pt x="9503"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8"/>
            <p:cNvSpPr/>
            <p:nvPr/>
          </p:nvSpPr>
          <p:spPr>
            <a:xfrm>
              <a:off x="5463374" y="528313"/>
              <a:ext cx="583636" cy="325190"/>
            </a:xfrm>
            <a:custGeom>
              <a:rect b="b" l="l" r="r" t="t"/>
              <a:pathLst>
                <a:path extrusionOk="0" h="10602" w="19028">
                  <a:moveTo>
                    <a:pt x="9446" y="0"/>
                  </a:moveTo>
                  <a:lnTo>
                    <a:pt x="0"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8"/>
            <p:cNvSpPr/>
            <p:nvPr/>
          </p:nvSpPr>
          <p:spPr>
            <a:xfrm>
              <a:off x="6047777" y="528313"/>
              <a:ext cx="583667" cy="325190"/>
            </a:xfrm>
            <a:custGeom>
              <a:rect b="b" l="l" r="r" t="t"/>
              <a:pathLst>
                <a:path extrusionOk="0" h="10602" w="19029">
                  <a:moveTo>
                    <a:pt x="9446" y="0"/>
                  </a:moveTo>
                  <a:lnTo>
                    <a:pt x="1"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28"/>
            <p:cNvSpPr/>
            <p:nvPr/>
          </p:nvSpPr>
          <p:spPr>
            <a:xfrm>
              <a:off x="6636075" y="528466"/>
              <a:ext cx="583452" cy="325190"/>
            </a:xfrm>
            <a:custGeom>
              <a:rect b="b" l="l" r="r" t="t"/>
              <a:pathLst>
                <a:path extrusionOk="0" h="10602" w="19022">
                  <a:moveTo>
                    <a:pt x="9446" y="0"/>
                  </a:moveTo>
                  <a:lnTo>
                    <a:pt x="0" y="10601"/>
                  </a:lnTo>
                  <a:lnTo>
                    <a:pt x="9504"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28"/>
            <p:cNvSpPr/>
            <p:nvPr/>
          </p:nvSpPr>
          <p:spPr>
            <a:xfrm>
              <a:off x="7219037" y="528466"/>
              <a:ext cx="583636" cy="325190"/>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28"/>
            <p:cNvSpPr/>
            <p:nvPr/>
          </p:nvSpPr>
          <p:spPr>
            <a:xfrm>
              <a:off x="7785834" y="528313"/>
              <a:ext cx="583667" cy="325190"/>
            </a:xfrm>
            <a:custGeom>
              <a:rect b="b" l="l" r="r" t="t"/>
              <a:pathLst>
                <a:path extrusionOk="0" h="10602" w="19029">
                  <a:moveTo>
                    <a:pt x="9451"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7" name="Google Shape;767;p28"/>
            <p:cNvGrpSpPr/>
            <p:nvPr/>
          </p:nvGrpSpPr>
          <p:grpSpPr>
            <a:xfrm rot="29908">
              <a:off x="190089" y="33114"/>
              <a:ext cx="8763986" cy="537311"/>
              <a:chOff x="190096" y="10"/>
              <a:chExt cx="8763655" cy="537290"/>
            </a:xfrm>
          </p:grpSpPr>
          <p:sp>
            <p:nvSpPr>
              <p:cNvPr id="768" name="Google Shape;768;p28"/>
              <p:cNvSpPr/>
              <p:nvPr/>
            </p:nvSpPr>
            <p:spPr>
              <a:xfrm>
                <a:off x="190096" y="10"/>
                <a:ext cx="8763655" cy="537290"/>
              </a:xfrm>
              <a:custGeom>
                <a:rect b="b" l="l" r="r" t="t"/>
                <a:pathLst>
                  <a:path extrusionOk="0" h="17517" w="285717">
                    <a:moveTo>
                      <a:pt x="285455" y="1"/>
                    </a:moveTo>
                    <a:lnTo>
                      <a:pt x="0" y="6974"/>
                    </a:lnTo>
                    <a:lnTo>
                      <a:pt x="262" y="17517"/>
                    </a:lnTo>
                    <a:lnTo>
                      <a:pt x="285716" y="10544"/>
                    </a:lnTo>
                    <a:lnTo>
                      <a:pt x="285455"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28"/>
              <p:cNvSpPr/>
              <p:nvPr/>
            </p:nvSpPr>
            <p:spPr>
              <a:xfrm>
                <a:off x="819250" y="191467"/>
                <a:ext cx="591335" cy="320681"/>
              </a:xfrm>
              <a:custGeom>
                <a:rect b="b" l="l" r="r" t="t"/>
                <a:pathLst>
                  <a:path extrusionOk="0" h="10455" w="19279">
                    <a:moveTo>
                      <a:pt x="9503" y="0"/>
                    </a:moveTo>
                    <a:lnTo>
                      <a:pt x="0" y="230"/>
                    </a:lnTo>
                    <a:lnTo>
                      <a:pt x="9703" y="10454"/>
                    </a:lnTo>
                    <a:lnTo>
                      <a:pt x="19279" y="1022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28"/>
              <p:cNvSpPr/>
              <p:nvPr/>
            </p:nvSpPr>
            <p:spPr>
              <a:xfrm>
                <a:off x="236411" y="205730"/>
                <a:ext cx="591366" cy="320681"/>
              </a:xfrm>
              <a:custGeom>
                <a:rect b="b" l="l" r="r" t="t"/>
                <a:pathLst>
                  <a:path extrusionOk="0" h="10455" w="19280">
                    <a:moveTo>
                      <a:pt x="9504" y="1"/>
                    </a:moveTo>
                    <a:lnTo>
                      <a:pt x="1" y="230"/>
                    </a:lnTo>
                    <a:lnTo>
                      <a:pt x="9703" y="10455"/>
                    </a:lnTo>
                    <a:lnTo>
                      <a:pt x="19279" y="10220"/>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28"/>
              <p:cNvSpPr/>
              <p:nvPr/>
            </p:nvSpPr>
            <p:spPr>
              <a:xfrm>
                <a:off x="1402212" y="177174"/>
                <a:ext cx="591212" cy="320681"/>
              </a:xfrm>
              <a:custGeom>
                <a:rect b="b" l="l" r="r" t="t"/>
                <a:pathLst>
                  <a:path extrusionOk="0" h="10455" w="19275">
                    <a:moveTo>
                      <a:pt x="9499" y="1"/>
                    </a:moveTo>
                    <a:lnTo>
                      <a:pt x="1" y="230"/>
                    </a:lnTo>
                    <a:lnTo>
                      <a:pt x="9697" y="10455"/>
                    </a:lnTo>
                    <a:lnTo>
                      <a:pt x="19274" y="10225"/>
                    </a:lnTo>
                    <a:lnTo>
                      <a:pt x="949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28"/>
              <p:cNvSpPr/>
              <p:nvPr/>
            </p:nvSpPr>
            <p:spPr>
              <a:xfrm>
                <a:off x="1985051" y="162911"/>
                <a:ext cx="591212" cy="320865"/>
              </a:xfrm>
              <a:custGeom>
                <a:rect b="b" l="l" r="r" t="t"/>
                <a:pathLst>
                  <a:path extrusionOk="0" h="10461" w="19275">
                    <a:moveTo>
                      <a:pt x="9499" y="0"/>
                    </a:moveTo>
                    <a:lnTo>
                      <a:pt x="0" y="236"/>
                    </a:lnTo>
                    <a:lnTo>
                      <a:pt x="9697" y="10461"/>
                    </a:lnTo>
                    <a:lnTo>
                      <a:pt x="19274" y="10225"/>
                    </a:lnTo>
                    <a:lnTo>
                      <a:pt x="949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28"/>
              <p:cNvSpPr/>
              <p:nvPr/>
            </p:nvSpPr>
            <p:spPr>
              <a:xfrm>
                <a:off x="2567859" y="148618"/>
                <a:ext cx="591182" cy="320896"/>
              </a:xfrm>
              <a:custGeom>
                <a:rect b="b" l="l" r="r" t="t"/>
                <a:pathLst>
                  <a:path extrusionOk="0" h="10462" w="19274">
                    <a:moveTo>
                      <a:pt x="9499" y="1"/>
                    </a:moveTo>
                    <a:lnTo>
                      <a:pt x="1" y="237"/>
                    </a:lnTo>
                    <a:lnTo>
                      <a:pt x="9702" y="10461"/>
                    </a:lnTo>
                    <a:lnTo>
                      <a:pt x="19273" y="10225"/>
                    </a:lnTo>
                    <a:lnTo>
                      <a:pt x="949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28"/>
              <p:cNvSpPr/>
              <p:nvPr/>
            </p:nvSpPr>
            <p:spPr>
              <a:xfrm>
                <a:off x="3134503" y="134846"/>
                <a:ext cx="591366" cy="320681"/>
              </a:xfrm>
              <a:custGeom>
                <a:rect b="b" l="l" r="r" t="t"/>
                <a:pathLst>
                  <a:path extrusionOk="0" h="10455" w="19280">
                    <a:moveTo>
                      <a:pt x="9504" y="1"/>
                    </a:moveTo>
                    <a:lnTo>
                      <a:pt x="0" y="230"/>
                    </a:lnTo>
                    <a:lnTo>
                      <a:pt x="9702" y="10455"/>
                    </a:lnTo>
                    <a:lnTo>
                      <a:pt x="19279" y="10220"/>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28"/>
              <p:cNvSpPr/>
              <p:nvPr/>
            </p:nvSpPr>
            <p:spPr>
              <a:xfrm>
                <a:off x="3718752" y="120583"/>
                <a:ext cx="591366" cy="320712"/>
              </a:xfrm>
              <a:custGeom>
                <a:rect b="b" l="l" r="r" t="t"/>
                <a:pathLst>
                  <a:path extrusionOk="0" h="10456" w="19280">
                    <a:moveTo>
                      <a:pt x="9504" y="0"/>
                    </a:moveTo>
                    <a:lnTo>
                      <a:pt x="0" y="231"/>
                    </a:lnTo>
                    <a:lnTo>
                      <a:pt x="9703" y="10456"/>
                    </a:lnTo>
                    <a:lnTo>
                      <a:pt x="19279" y="1022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28"/>
              <p:cNvSpPr/>
              <p:nvPr/>
            </p:nvSpPr>
            <p:spPr>
              <a:xfrm>
                <a:off x="4306867" y="106290"/>
                <a:ext cx="591182" cy="320742"/>
              </a:xfrm>
              <a:custGeom>
                <a:rect b="b" l="l" r="r" t="t"/>
                <a:pathLst>
                  <a:path extrusionOk="0" h="10457" w="19274">
                    <a:moveTo>
                      <a:pt x="9498" y="1"/>
                    </a:moveTo>
                    <a:lnTo>
                      <a:pt x="1" y="232"/>
                    </a:lnTo>
                    <a:lnTo>
                      <a:pt x="9697" y="10456"/>
                    </a:lnTo>
                    <a:lnTo>
                      <a:pt x="19273" y="10220"/>
                    </a:lnTo>
                    <a:lnTo>
                      <a:pt x="9498"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28"/>
              <p:cNvSpPr/>
              <p:nvPr/>
            </p:nvSpPr>
            <p:spPr>
              <a:xfrm>
                <a:off x="4889675" y="92058"/>
                <a:ext cx="591212" cy="320681"/>
              </a:xfrm>
              <a:custGeom>
                <a:rect b="b" l="l" r="r" t="t"/>
                <a:pathLst>
                  <a:path extrusionOk="0" h="10455" w="19275">
                    <a:moveTo>
                      <a:pt x="9499" y="1"/>
                    </a:moveTo>
                    <a:lnTo>
                      <a:pt x="0" y="230"/>
                    </a:lnTo>
                    <a:lnTo>
                      <a:pt x="9698" y="10455"/>
                    </a:lnTo>
                    <a:lnTo>
                      <a:pt x="19274" y="10219"/>
                    </a:lnTo>
                    <a:lnTo>
                      <a:pt x="949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28"/>
              <p:cNvSpPr/>
              <p:nvPr/>
            </p:nvSpPr>
            <p:spPr>
              <a:xfrm>
                <a:off x="5456288" y="78102"/>
                <a:ext cx="591366" cy="320681"/>
              </a:xfrm>
              <a:custGeom>
                <a:rect b="b" l="l" r="r" t="t"/>
                <a:pathLst>
                  <a:path extrusionOk="0" h="10455" w="19280">
                    <a:moveTo>
                      <a:pt x="9504" y="0"/>
                    </a:moveTo>
                    <a:lnTo>
                      <a:pt x="1" y="230"/>
                    </a:lnTo>
                    <a:lnTo>
                      <a:pt x="9703" y="10454"/>
                    </a:lnTo>
                    <a:lnTo>
                      <a:pt x="19279" y="1022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28"/>
              <p:cNvSpPr/>
              <p:nvPr/>
            </p:nvSpPr>
            <p:spPr>
              <a:xfrm>
                <a:off x="6040569" y="63809"/>
                <a:ext cx="591182" cy="320742"/>
              </a:xfrm>
              <a:custGeom>
                <a:rect b="b" l="l" r="r" t="t"/>
                <a:pathLst>
                  <a:path extrusionOk="0" h="10457" w="19274">
                    <a:moveTo>
                      <a:pt x="9504" y="1"/>
                    </a:moveTo>
                    <a:lnTo>
                      <a:pt x="1" y="232"/>
                    </a:lnTo>
                    <a:lnTo>
                      <a:pt x="9702" y="10456"/>
                    </a:lnTo>
                    <a:lnTo>
                      <a:pt x="19273" y="10225"/>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28"/>
              <p:cNvSpPr/>
              <p:nvPr/>
            </p:nvSpPr>
            <p:spPr>
              <a:xfrm>
                <a:off x="6628530" y="49546"/>
                <a:ext cx="591366" cy="320712"/>
              </a:xfrm>
              <a:custGeom>
                <a:rect b="b" l="l" r="r" t="t"/>
                <a:pathLst>
                  <a:path extrusionOk="0" h="10456" w="19280">
                    <a:moveTo>
                      <a:pt x="9504" y="0"/>
                    </a:moveTo>
                    <a:lnTo>
                      <a:pt x="0" y="231"/>
                    </a:lnTo>
                    <a:lnTo>
                      <a:pt x="9702" y="10456"/>
                    </a:lnTo>
                    <a:lnTo>
                      <a:pt x="19279" y="1022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28"/>
              <p:cNvSpPr/>
              <p:nvPr/>
            </p:nvSpPr>
            <p:spPr>
              <a:xfrm>
                <a:off x="7211491" y="35314"/>
                <a:ext cx="591182" cy="320681"/>
              </a:xfrm>
              <a:custGeom>
                <a:rect b="b" l="l" r="r" t="t"/>
                <a:pathLst>
                  <a:path extrusionOk="0" h="10455" w="19274">
                    <a:moveTo>
                      <a:pt x="9499" y="0"/>
                    </a:moveTo>
                    <a:lnTo>
                      <a:pt x="1" y="230"/>
                    </a:lnTo>
                    <a:lnTo>
                      <a:pt x="9697" y="10454"/>
                    </a:lnTo>
                    <a:lnTo>
                      <a:pt x="19273" y="10225"/>
                    </a:lnTo>
                    <a:lnTo>
                      <a:pt x="949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8"/>
              <p:cNvSpPr/>
              <p:nvPr/>
            </p:nvSpPr>
            <p:spPr>
              <a:xfrm>
                <a:off x="7778135" y="21327"/>
                <a:ext cx="591151" cy="320896"/>
              </a:xfrm>
              <a:custGeom>
                <a:rect b="b" l="l" r="r" t="t"/>
                <a:pathLst>
                  <a:path extrusionOk="0" h="10462" w="19273">
                    <a:moveTo>
                      <a:pt x="9504" y="1"/>
                    </a:moveTo>
                    <a:lnTo>
                      <a:pt x="0" y="237"/>
                    </a:lnTo>
                    <a:lnTo>
                      <a:pt x="9702" y="10461"/>
                    </a:lnTo>
                    <a:lnTo>
                      <a:pt x="19273" y="10225"/>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8"/>
              <p:cNvSpPr/>
              <p:nvPr/>
            </p:nvSpPr>
            <p:spPr>
              <a:xfrm>
                <a:off x="8362385" y="7064"/>
                <a:ext cx="591212" cy="320865"/>
              </a:xfrm>
              <a:custGeom>
                <a:rect b="b" l="l" r="r" t="t"/>
                <a:pathLst>
                  <a:path extrusionOk="0" h="10461" w="19275">
                    <a:moveTo>
                      <a:pt x="9499" y="0"/>
                    </a:moveTo>
                    <a:lnTo>
                      <a:pt x="0" y="236"/>
                    </a:lnTo>
                    <a:lnTo>
                      <a:pt x="9703" y="10461"/>
                    </a:lnTo>
                    <a:lnTo>
                      <a:pt x="19274" y="10225"/>
                    </a:lnTo>
                    <a:lnTo>
                      <a:pt x="949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4" name="Google Shape;784;p28"/>
            <p:cNvSpPr/>
            <p:nvPr/>
          </p:nvSpPr>
          <p:spPr>
            <a:xfrm>
              <a:off x="8370237" y="528313"/>
              <a:ext cx="583667" cy="325190"/>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28"/>
            <p:cNvSpPr/>
            <p:nvPr/>
          </p:nvSpPr>
          <p:spPr>
            <a:xfrm>
              <a:off x="195709" y="530736"/>
              <a:ext cx="8758195" cy="31"/>
            </a:xfrm>
            <a:custGeom>
              <a:rect b="b" l="l" r="r" t="t"/>
              <a:pathLst>
                <a:path extrusionOk="0" fill="none" h="1" w="285539">
                  <a:moveTo>
                    <a:pt x="0" y="0"/>
                  </a:moveTo>
                  <a:lnTo>
                    <a:pt x="285538" y="0"/>
                  </a:lnTo>
                </a:path>
              </a:pathLst>
            </a:custGeom>
            <a:noFill/>
            <a:ln cap="flat" cmpd="sng" w="9525">
              <a:solidFill>
                <a:srgbClr val="171717"/>
              </a:solidFill>
              <a:prstDash val="solid"/>
              <a:miter lim="125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28"/>
            <p:cNvSpPr/>
            <p:nvPr/>
          </p:nvSpPr>
          <p:spPr>
            <a:xfrm>
              <a:off x="195709" y="207663"/>
              <a:ext cx="499164" cy="645994"/>
            </a:xfrm>
            <a:custGeom>
              <a:rect b="b" l="l" r="r" t="t"/>
              <a:pathLst>
                <a:path extrusionOk="0" h="21061" w="16274">
                  <a:moveTo>
                    <a:pt x="0" y="0"/>
                  </a:moveTo>
                  <a:lnTo>
                    <a:pt x="0" y="21060"/>
                  </a:lnTo>
                  <a:lnTo>
                    <a:pt x="16273" y="21060"/>
                  </a:lnTo>
                  <a:lnTo>
                    <a:pt x="835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28"/>
            <p:cNvSpPr/>
            <p:nvPr/>
          </p:nvSpPr>
          <p:spPr>
            <a:xfrm>
              <a:off x="278126" y="284282"/>
              <a:ext cx="54198" cy="54229"/>
            </a:xfrm>
            <a:custGeom>
              <a:rect b="b" l="l" r="r" t="t"/>
              <a:pathLst>
                <a:path extrusionOk="0" h="1768" w="1767">
                  <a:moveTo>
                    <a:pt x="884" y="0"/>
                  </a:moveTo>
                  <a:cubicBezTo>
                    <a:pt x="397" y="0"/>
                    <a:pt x="0" y="398"/>
                    <a:pt x="0" y="885"/>
                  </a:cubicBezTo>
                  <a:cubicBezTo>
                    <a:pt x="0" y="1375"/>
                    <a:pt x="397" y="1768"/>
                    <a:pt x="884" y="1768"/>
                  </a:cubicBezTo>
                  <a:cubicBezTo>
                    <a:pt x="1375" y="1768"/>
                    <a:pt x="1767" y="1375"/>
                    <a:pt x="1767" y="885"/>
                  </a:cubicBezTo>
                  <a:cubicBezTo>
                    <a:pt x="1767" y="398"/>
                    <a:pt x="1375"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28"/>
            <p:cNvSpPr/>
            <p:nvPr/>
          </p:nvSpPr>
          <p:spPr>
            <a:xfrm>
              <a:off x="285978" y="721519"/>
              <a:ext cx="54198" cy="54198"/>
            </a:xfrm>
            <a:custGeom>
              <a:rect b="b" l="l" r="r" t="t"/>
              <a:pathLst>
                <a:path extrusionOk="0" h="1767" w="1767">
                  <a:moveTo>
                    <a:pt x="884" y="1"/>
                  </a:moveTo>
                  <a:cubicBezTo>
                    <a:pt x="398" y="1"/>
                    <a:pt x="0" y="398"/>
                    <a:pt x="0" y="884"/>
                  </a:cubicBezTo>
                  <a:cubicBezTo>
                    <a:pt x="0" y="1376"/>
                    <a:pt x="398" y="1767"/>
                    <a:pt x="884" y="1767"/>
                  </a:cubicBezTo>
                  <a:cubicBezTo>
                    <a:pt x="1370" y="1767"/>
                    <a:pt x="1767" y="1376"/>
                    <a:pt x="1767" y="884"/>
                  </a:cubicBezTo>
                  <a:cubicBezTo>
                    <a:pt x="1767" y="398"/>
                    <a:pt x="1370" y="1"/>
                    <a:pt x="884" y="1"/>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28"/>
            <p:cNvSpPr/>
            <p:nvPr/>
          </p:nvSpPr>
          <p:spPr>
            <a:xfrm>
              <a:off x="482221" y="721519"/>
              <a:ext cx="54229" cy="54198"/>
            </a:xfrm>
            <a:custGeom>
              <a:rect b="b" l="l" r="r" t="t"/>
              <a:pathLst>
                <a:path extrusionOk="0" h="1767" w="1768">
                  <a:moveTo>
                    <a:pt x="884" y="1"/>
                  </a:moveTo>
                  <a:cubicBezTo>
                    <a:pt x="398" y="1"/>
                    <a:pt x="1" y="398"/>
                    <a:pt x="1" y="884"/>
                  </a:cubicBezTo>
                  <a:cubicBezTo>
                    <a:pt x="1" y="1376"/>
                    <a:pt x="398" y="1767"/>
                    <a:pt x="884" y="1767"/>
                  </a:cubicBezTo>
                  <a:cubicBezTo>
                    <a:pt x="1371" y="1767"/>
                    <a:pt x="1767" y="1376"/>
                    <a:pt x="1767" y="884"/>
                  </a:cubicBezTo>
                  <a:cubicBezTo>
                    <a:pt x="1767" y="398"/>
                    <a:pt x="1371" y="1"/>
                    <a:pt x="884" y="1"/>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8"/>
            <p:cNvSpPr/>
            <p:nvPr/>
          </p:nvSpPr>
          <p:spPr>
            <a:xfrm>
              <a:off x="195402" y="852675"/>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8"/>
            <p:cNvSpPr/>
            <p:nvPr/>
          </p:nvSpPr>
          <p:spPr>
            <a:xfrm>
              <a:off x="195402" y="852675"/>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2" name="Google Shape;792;p28"/>
          <p:cNvSpPr txBox="1"/>
          <p:nvPr>
            <p:ph type="title"/>
          </p:nvPr>
        </p:nvSpPr>
        <p:spPr>
          <a:xfrm>
            <a:off x="720000" y="1039716"/>
            <a:ext cx="7704000" cy="572700"/>
          </a:xfrm>
          <a:prstGeom prst="rect">
            <a:avLst/>
          </a:prstGeom>
          <a:noFill/>
          <a:ln>
            <a:noFill/>
          </a:ln>
        </p:spPr>
        <p:txBody>
          <a:bodyPr anchorCtr="0" anchor="ctr" bIns="91425" lIns="91425" spcFirstLastPara="1" rIns="91425" wrap="square" tIns="91425">
            <a:noAutofit/>
          </a:bodyPr>
          <a:lstStyle>
            <a:lvl1pPr lvl="0" marR="38100" algn="ctr">
              <a:lnSpc>
                <a:spcPct val="100000"/>
              </a:lnSpc>
              <a:spcBef>
                <a:spcPts val="0"/>
              </a:spcBef>
              <a:spcAft>
                <a:spcPts val="0"/>
              </a:spcAft>
              <a:buSzPts val="2800"/>
              <a:buNone/>
              <a:defRPr i="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793" name="Shape 793"/>
        <p:cNvGrpSpPr/>
        <p:nvPr/>
      </p:nvGrpSpPr>
      <p:grpSpPr>
        <a:xfrm>
          <a:off x="0" y="0"/>
          <a:ext cx="0" cy="0"/>
          <a:chOff x="0" y="0"/>
          <a:chExt cx="0" cy="0"/>
        </a:xfrm>
      </p:grpSpPr>
      <p:grpSp>
        <p:nvGrpSpPr>
          <p:cNvPr id="794" name="Google Shape;794;p29"/>
          <p:cNvGrpSpPr/>
          <p:nvPr/>
        </p:nvGrpSpPr>
        <p:grpSpPr>
          <a:xfrm>
            <a:off x="187918" y="-4998"/>
            <a:ext cx="8768329" cy="4984348"/>
            <a:chOff x="187918" y="-4998"/>
            <a:chExt cx="8768329" cy="4984348"/>
          </a:xfrm>
        </p:grpSpPr>
        <p:sp>
          <p:nvSpPr>
            <p:cNvPr id="795" name="Google Shape;795;p29"/>
            <p:cNvSpPr/>
            <p:nvPr/>
          </p:nvSpPr>
          <p:spPr>
            <a:xfrm>
              <a:off x="340500" y="662650"/>
              <a:ext cx="8463000" cy="4316700"/>
            </a:xfrm>
            <a:prstGeom prst="roundRect">
              <a:avLst>
                <a:gd fmla="val 263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29"/>
            <p:cNvSpPr/>
            <p:nvPr/>
          </p:nvSpPr>
          <p:spPr>
            <a:xfrm>
              <a:off x="195402" y="207509"/>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29"/>
            <p:cNvSpPr/>
            <p:nvPr/>
          </p:nvSpPr>
          <p:spPr>
            <a:xfrm>
              <a:off x="195402" y="207509"/>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9"/>
            <p:cNvSpPr/>
            <p:nvPr/>
          </p:nvSpPr>
          <p:spPr>
            <a:xfrm>
              <a:off x="195709" y="528466"/>
              <a:ext cx="8754637" cy="325190"/>
            </a:xfrm>
            <a:custGeom>
              <a:rect b="b" l="l" r="r" t="t"/>
              <a:pathLst>
                <a:path extrusionOk="0" h="10602" w="285423">
                  <a:moveTo>
                    <a:pt x="0" y="0"/>
                  </a:moveTo>
                  <a:lnTo>
                    <a:pt x="0" y="10601"/>
                  </a:lnTo>
                  <a:lnTo>
                    <a:pt x="285423" y="10601"/>
                  </a:lnTo>
                  <a:lnTo>
                    <a:pt x="28542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9"/>
            <p:cNvSpPr/>
            <p:nvPr/>
          </p:nvSpPr>
          <p:spPr>
            <a:xfrm>
              <a:off x="825017" y="528466"/>
              <a:ext cx="583514" cy="325190"/>
            </a:xfrm>
            <a:custGeom>
              <a:rect b="b" l="l" r="r" t="t"/>
              <a:pathLst>
                <a:path extrusionOk="0" h="10602" w="19024">
                  <a:moveTo>
                    <a:pt x="9446" y="0"/>
                  </a:moveTo>
                  <a:lnTo>
                    <a:pt x="0" y="10601"/>
                  </a:lnTo>
                  <a:lnTo>
                    <a:pt x="9504"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9"/>
            <p:cNvSpPr/>
            <p:nvPr/>
          </p:nvSpPr>
          <p:spPr>
            <a:xfrm>
              <a:off x="242025" y="528466"/>
              <a:ext cx="583514" cy="325190"/>
            </a:xfrm>
            <a:custGeom>
              <a:rect b="b" l="l" r="r" t="t"/>
              <a:pathLst>
                <a:path extrusionOk="0" h="10602" w="19024">
                  <a:moveTo>
                    <a:pt x="9446" y="0"/>
                  </a:moveTo>
                  <a:lnTo>
                    <a:pt x="1" y="10601"/>
                  </a:lnTo>
                  <a:lnTo>
                    <a:pt x="9504" y="10601"/>
                  </a:lnTo>
                  <a:lnTo>
                    <a:pt x="1902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29"/>
            <p:cNvSpPr/>
            <p:nvPr/>
          </p:nvSpPr>
          <p:spPr>
            <a:xfrm>
              <a:off x="1407978" y="528466"/>
              <a:ext cx="583667" cy="325190"/>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29"/>
            <p:cNvSpPr/>
            <p:nvPr/>
          </p:nvSpPr>
          <p:spPr>
            <a:xfrm>
              <a:off x="1990970" y="528466"/>
              <a:ext cx="583667" cy="325190"/>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9"/>
            <p:cNvSpPr/>
            <p:nvPr/>
          </p:nvSpPr>
          <p:spPr>
            <a:xfrm>
              <a:off x="2574116" y="528466"/>
              <a:ext cx="583483" cy="325190"/>
            </a:xfrm>
            <a:custGeom>
              <a:rect b="b" l="l" r="r" t="t"/>
              <a:pathLst>
                <a:path extrusionOk="0" h="10602" w="19023">
                  <a:moveTo>
                    <a:pt x="9447" y="0"/>
                  </a:moveTo>
                  <a:lnTo>
                    <a:pt x="0" y="10601"/>
                  </a:lnTo>
                  <a:lnTo>
                    <a:pt x="9503"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9"/>
            <p:cNvSpPr/>
            <p:nvPr/>
          </p:nvSpPr>
          <p:spPr>
            <a:xfrm>
              <a:off x="3140913" y="528313"/>
              <a:ext cx="583636" cy="325190"/>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9"/>
            <p:cNvSpPr/>
            <p:nvPr/>
          </p:nvSpPr>
          <p:spPr>
            <a:xfrm>
              <a:off x="3725316" y="528313"/>
              <a:ext cx="583667" cy="325190"/>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9"/>
            <p:cNvSpPr/>
            <p:nvPr/>
          </p:nvSpPr>
          <p:spPr>
            <a:xfrm>
              <a:off x="4313431" y="528466"/>
              <a:ext cx="583667" cy="325190"/>
            </a:xfrm>
            <a:custGeom>
              <a:rect b="b" l="l" r="r" t="t"/>
              <a:pathLst>
                <a:path extrusionOk="0" h="10602" w="19029">
                  <a:moveTo>
                    <a:pt x="9452" y="0"/>
                  </a:moveTo>
                  <a:lnTo>
                    <a:pt x="0" y="10601"/>
                  </a:lnTo>
                  <a:lnTo>
                    <a:pt x="9510"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29"/>
            <p:cNvSpPr/>
            <p:nvPr/>
          </p:nvSpPr>
          <p:spPr>
            <a:xfrm>
              <a:off x="4896607" y="528466"/>
              <a:ext cx="583452" cy="325190"/>
            </a:xfrm>
            <a:custGeom>
              <a:rect b="b" l="l" r="r" t="t"/>
              <a:pathLst>
                <a:path extrusionOk="0" h="10602" w="19022">
                  <a:moveTo>
                    <a:pt x="9446" y="0"/>
                  </a:moveTo>
                  <a:lnTo>
                    <a:pt x="0" y="10601"/>
                  </a:lnTo>
                  <a:lnTo>
                    <a:pt x="9503"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9"/>
            <p:cNvSpPr/>
            <p:nvPr/>
          </p:nvSpPr>
          <p:spPr>
            <a:xfrm>
              <a:off x="5463374" y="528313"/>
              <a:ext cx="583636" cy="325190"/>
            </a:xfrm>
            <a:custGeom>
              <a:rect b="b" l="l" r="r" t="t"/>
              <a:pathLst>
                <a:path extrusionOk="0" h="10602" w="19028">
                  <a:moveTo>
                    <a:pt x="9446" y="0"/>
                  </a:moveTo>
                  <a:lnTo>
                    <a:pt x="0"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29"/>
            <p:cNvSpPr/>
            <p:nvPr/>
          </p:nvSpPr>
          <p:spPr>
            <a:xfrm>
              <a:off x="6047777" y="528313"/>
              <a:ext cx="583667" cy="325190"/>
            </a:xfrm>
            <a:custGeom>
              <a:rect b="b" l="l" r="r" t="t"/>
              <a:pathLst>
                <a:path extrusionOk="0" h="10602" w="19029">
                  <a:moveTo>
                    <a:pt x="9446" y="0"/>
                  </a:moveTo>
                  <a:lnTo>
                    <a:pt x="1"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29"/>
            <p:cNvSpPr/>
            <p:nvPr/>
          </p:nvSpPr>
          <p:spPr>
            <a:xfrm>
              <a:off x="6636075" y="528466"/>
              <a:ext cx="583452" cy="325190"/>
            </a:xfrm>
            <a:custGeom>
              <a:rect b="b" l="l" r="r" t="t"/>
              <a:pathLst>
                <a:path extrusionOk="0" h="10602" w="19022">
                  <a:moveTo>
                    <a:pt x="9446" y="0"/>
                  </a:moveTo>
                  <a:lnTo>
                    <a:pt x="0" y="10601"/>
                  </a:lnTo>
                  <a:lnTo>
                    <a:pt x="9504"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9"/>
            <p:cNvSpPr/>
            <p:nvPr/>
          </p:nvSpPr>
          <p:spPr>
            <a:xfrm>
              <a:off x="7219037" y="528466"/>
              <a:ext cx="583636" cy="325190"/>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29"/>
            <p:cNvSpPr/>
            <p:nvPr/>
          </p:nvSpPr>
          <p:spPr>
            <a:xfrm>
              <a:off x="7785834" y="528313"/>
              <a:ext cx="583667" cy="325190"/>
            </a:xfrm>
            <a:custGeom>
              <a:rect b="b" l="l" r="r" t="t"/>
              <a:pathLst>
                <a:path extrusionOk="0" h="10602" w="19029">
                  <a:moveTo>
                    <a:pt x="9451"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3" name="Google Shape;813;p29"/>
            <p:cNvGrpSpPr/>
            <p:nvPr/>
          </p:nvGrpSpPr>
          <p:grpSpPr>
            <a:xfrm rot="29908">
              <a:off x="190089" y="33114"/>
              <a:ext cx="8763986" cy="537311"/>
              <a:chOff x="190096" y="10"/>
              <a:chExt cx="8763655" cy="537290"/>
            </a:xfrm>
          </p:grpSpPr>
          <p:sp>
            <p:nvSpPr>
              <p:cNvPr id="814" name="Google Shape;814;p29"/>
              <p:cNvSpPr/>
              <p:nvPr/>
            </p:nvSpPr>
            <p:spPr>
              <a:xfrm>
                <a:off x="190096" y="10"/>
                <a:ext cx="8763655" cy="537290"/>
              </a:xfrm>
              <a:custGeom>
                <a:rect b="b" l="l" r="r" t="t"/>
                <a:pathLst>
                  <a:path extrusionOk="0" h="17517" w="285717">
                    <a:moveTo>
                      <a:pt x="285455" y="1"/>
                    </a:moveTo>
                    <a:lnTo>
                      <a:pt x="0" y="6974"/>
                    </a:lnTo>
                    <a:lnTo>
                      <a:pt x="262" y="17517"/>
                    </a:lnTo>
                    <a:lnTo>
                      <a:pt x="285716" y="10544"/>
                    </a:lnTo>
                    <a:lnTo>
                      <a:pt x="285455"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29"/>
              <p:cNvSpPr/>
              <p:nvPr/>
            </p:nvSpPr>
            <p:spPr>
              <a:xfrm>
                <a:off x="819250" y="191467"/>
                <a:ext cx="591335" cy="320681"/>
              </a:xfrm>
              <a:custGeom>
                <a:rect b="b" l="l" r="r" t="t"/>
                <a:pathLst>
                  <a:path extrusionOk="0" h="10455" w="19279">
                    <a:moveTo>
                      <a:pt x="9503" y="0"/>
                    </a:moveTo>
                    <a:lnTo>
                      <a:pt x="0" y="230"/>
                    </a:lnTo>
                    <a:lnTo>
                      <a:pt x="9703" y="10454"/>
                    </a:lnTo>
                    <a:lnTo>
                      <a:pt x="19279" y="1022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29"/>
              <p:cNvSpPr/>
              <p:nvPr/>
            </p:nvSpPr>
            <p:spPr>
              <a:xfrm>
                <a:off x="236411" y="205730"/>
                <a:ext cx="591366" cy="320681"/>
              </a:xfrm>
              <a:custGeom>
                <a:rect b="b" l="l" r="r" t="t"/>
                <a:pathLst>
                  <a:path extrusionOk="0" h="10455" w="19280">
                    <a:moveTo>
                      <a:pt x="9504" y="1"/>
                    </a:moveTo>
                    <a:lnTo>
                      <a:pt x="1" y="230"/>
                    </a:lnTo>
                    <a:lnTo>
                      <a:pt x="9703" y="10455"/>
                    </a:lnTo>
                    <a:lnTo>
                      <a:pt x="19279" y="10220"/>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9"/>
              <p:cNvSpPr/>
              <p:nvPr/>
            </p:nvSpPr>
            <p:spPr>
              <a:xfrm>
                <a:off x="1402212" y="177174"/>
                <a:ext cx="591212" cy="320681"/>
              </a:xfrm>
              <a:custGeom>
                <a:rect b="b" l="l" r="r" t="t"/>
                <a:pathLst>
                  <a:path extrusionOk="0" h="10455" w="19275">
                    <a:moveTo>
                      <a:pt x="9499" y="1"/>
                    </a:moveTo>
                    <a:lnTo>
                      <a:pt x="1" y="230"/>
                    </a:lnTo>
                    <a:lnTo>
                      <a:pt x="9697" y="10455"/>
                    </a:lnTo>
                    <a:lnTo>
                      <a:pt x="19274" y="10225"/>
                    </a:lnTo>
                    <a:lnTo>
                      <a:pt x="949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9"/>
              <p:cNvSpPr/>
              <p:nvPr/>
            </p:nvSpPr>
            <p:spPr>
              <a:xfrm>
                <a:off x="1985051" y="162911"/>
                <a:ext cx="591212" cy="320865"/>
              </a:xfrm>
              <a:custGeom>
                <a:rect b="b" l="l" r="r" t="t"/>
                <a:pathLst>
                  <a:path extrusionOk="0" h="10461" w="19275">
                    <a:moveTo>
                      <a:pt x="9499" y="0"/>
                    </a:moveTo>
                    <a:lnTo>
                      <a:pt x="0" y="236"/>
                    </a:lnTo>
                    <a:lnTo>
                      <a:pt x="9697" y="10461"/>
                    </a:lnTo>
                    <a:lnTo>
                      <a:pt x="19274" y="10225"/>
                    </a:lnTo>
                    <a:lnTo>
                      <a:pt x="949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29"/>
              <p:cNvSpPr/>
              <p:nvPr/>
            </p:nvSpPr>
            <p:spPr>
              <a:xfrm>
                <a:off x="2567859" y="148618"/>
                <a:ext cx="591182" cy="320896"/>
              </a:xfrm>
              <a:custGeom>
                <a:rect b="b" l="l" r="r" t="t"/>
                <a:pathLst>
                  <a:path extrusionOk="0" h="10462" w="19274">
                    <a:moveTo>
                      <a:pt x="9499" y="1"/>
                    </a:moveTo>
                    <a:lnTo>
                      <a:pt x="1" y="237"/>
                    </a:lnTo>
                    <a:lnTo>
                      <a:pt x="9702" y="10461"/>
                    </a:lnTo>
                    <a:lnTo>
                      <a:pt x="19273" y="10225"/>
                    </a:lnTo>
                    <a:lnTo>
                      <a:pt x="949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29"/>
              <p:cNvSpPr/>
              <p:nvPr/>
            </p:nvSpPr>
            <p:spPr>
              <a:xfrm>
                <a:off x="3134503" y="134846"/>
                <a:ext cx="591366" cy="320681"/>
              </a:xfrm>
              <a:custGeom>
                <a:rect b="b" l="l" r="r" t="t"/>
                <a:pathLst>
                  <a:path extrusionOk="0" h="10455" w="19280">
                    <a:moveTo>
                      <a:pt x="9504" y="1"/>
                    </a:moveTo>
                    <a:lnTo>
                      <a:pt x="0" y="230"/>
                    </a:lnTo>
                    <a:lnTo>
                      <a:pt x="9702" y="10455"/>
                    </a:lnTo>
                    <a:lnTo>
                      <a:pt x="19279" y="10220"/>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29"/>
              <p:cNvSpPr/>
              <p:nvPr/>
            </p:nvSpPr>
            <p:spPr>
              <a:xfrm>
                <a:off x="3718752" y="120583"/>
                <a:ext cx="591366" cy="320712"/>
              </a:xfrm>
              <a:custGeom>
                <a:rect b="b" l="l" r="r" t="t"/>
                <a:pathLst>
                  <a:path extrusionOk="0" h="10456" w="19280">
                    <a:moveTo>
                      <a:pt x="9504" y="0"/>
                    </a:moveTo>
                    <a:lnTo>
                      <a:pt x="0" y="231"/>
                    </a:lnTo>
                    <a:lnTo>
                      <a:pt x="9703" y="10456"/>
                    </a:lnTo>
                    <a:lnTo>
                      <a:pt x="19279" y="1022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29"/>
              <p:cNvSpPr/>
              <p:nvPr/>
            </p:nvSpPr>
            <p:spPr>
              <a:xfrm>
                <a:off x="4306867" y="106290"/>
                <a:ext cx="591182" cy="320742"/>
              </a:xfrm>
              <a:custGeom>
                <a:rect b="b" l="l" r="r" t="t"/>
                <a:pathLst>
                  <a:path extrusionOk="0" h="10457" w="19274">
                    <a:moveTo>
                      <a:pt x="9498" y="1"/>
                    </a:moveTo>
                    <a:lnTo>
                      <a:pt x="1" y="232"/>
                    </a:lnTo>
                    <a:lnTo>
                      <a:pt x="9697" y="10456"/>
                    </a:lnTo>
                    <a:lnTo>
                      <a:pt x="19273" y="10220"/>
                    </a:lnTo>
                    <a:lnTo>
                      <a:pt x="9498"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29"/>
              <p:cNvSpPr/>
              <p:nvPr/>
            </p:nvSpPr>
            <p:spPr>
              <a:xfrm>
                <a:off x="4889675" y="92058"/>
                <a:ext cx="591212" cy="320681"/>
              </a:xfrm>
              <a:custGeom>
                <a:rect b="b" l="l" r="r" t="t"/>
                <a:pathLst>
                  <a:path extrusionOk="0" h="10455" w="19275">
                    <a:moveTo>
                      <a:pt x="9499" y="1"/>
                    </a:moveTo>
                    <a:lnTo>
                      <a:pt x="0" y="230"/>
                    </a:lnTo>
                    <a:lnTo>
                      <a:pt x="9698" y="10455"/>
                    </a:lnTo>
                    <a:lnTo>
                      <a:pt x="19274" y="10219"/>
                    </a:lnTo>
                    <a:lnTo>
                      <a:pt x="949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29"/>
              <p:cNvSpPr/>
              <p:nvPr/>
            </p:nvSpPr>
            <p:spPr>
              <a:xfrm>
                <a:off x="5456288" y="78102"/>
                <a:ext cx="591366" cy="320681"/>
              </a:xfrm>
              <a:custGeom>
                <a:rect b="b" l="l" r="r" t="t"/>
                <a:pathLst>
                  <a:path extrusionOk="0" h="10455" w="19280">
                    <a:moveTo>
                      <a:pt x="9504" y="0"/>
                    </a:moveTo>
                    <a:lnTo>
                      <a:pt x="1" y="230"/>
                    </a:lnTo>
                    <a:lnTo>
                      <a:pt x="9703" y="10454"/>
                    </a:lnTo>
                    <a:lnTo>
                      <a:pt x="19279" y="1022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29"/>
              <p:cNvSpPr/>
              <p:nvPr/>
            </p:nvSpPr>
            <p:spPr>
              <a:xfrm>
                <a:off x="6040569" y="63809"/>
                <a:ext cx="591182" cy="320742"/>
              </a:xfrm>
              <a:custGeom>
                <a:rect b="b" l="l" r="r" t="t"/>
                <a:pathLst>
                  <a:path extrusionOk="0" h="10457" w="19274">
                    <a:moveTo>
                      <a:pt x="9504" y="1"/>
                    </a:moveTo>
                    <a:lnTo>
                      <a:pt x="1" y="232"/>
                    </a:lnTo>
                    <a:lnTo>
                      <a:pt x="9702" y="10456"/>
                    </a:lnTo>
                    <a:lnTo>
                      <a:pt x="19273" y="10225"/>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29"/>
              <p:cNvSpPr/>
              <p:nvPr/>
            </p:nvSpPr>
            <p:spPr>
              <a:xfrm>
                <a:off x="6628530" y="49546"/>
                <a:ext cx="591366" cy="320712"/>
              </a:xfrm>
              <a:custGeom>
                <a:rect b="b" l="l" r="r" t="t"/>
                <a:pathLst>
                  <a:path extrusionOk="0" h="10456" w="19280">
                    <a:moveTo>
                      <a:pt x="9504" y="0"/>
                    </a:moveTo>
                    <a:lnTo>
                      <a:pt x="0" y="231"/>
                    </a:lnTo>
                    <a:lnTo>
                      <a:pt x="9702" y="10456"/>
                    </a:lnTo>
                    <a:lnTo>
                      <a:pt x="19279" y="1022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29"/>
              <p:cNvSpPr/>
              <p:nvPr/>
            </p:nvSpPr>
            <p:spPr>
              <a:xfrm>
                <a:off x="7211491" y="35314"/>
                <a:ext cx="591182" cy="320681"/>
              </a:xfrm>
              <a:custGeom>
                <a:rect b="b" l="l" r="r" t="t"/>
                <a:pathLst>
                  <a:path extrusionOk="0" h="10455" w="19274">
                    <a:moveTo>
                      <a:pt x="9499" y="0"/>
                    </a:moveTo>
                    <a:lnTo>
                      <a:pt x="1" y="230"/>
                    </a:lnTo>
                    <a:lnTo>
                      <a:pt x="9697" y="10454"/>
                    </a:lnTo>
                    <a:lnTo>
                      <a:pt x="19273" y="10225"/>
                    </a:lnTo>
                    <a:lnTo>
                      <a:pt x="949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29"/>
              <p:cNvSpPr/>
              <p:nvPr/>
            </p:nvSpPr>
            <p:spPr>
              <a:xfrm>
                <a:off x="7778135" y="21327"/>
                <a:ext cx="591151" cy="320896"/>
              </a:xfrm>
              <a:custGeom>
                <a:rect b="b" l="l" r="r" t="t"/>
                <a:pathLst>
                  <a:path extrusionOk="0" h="10462" w="19273">
                    <a:moveTo>
                      <a:pt x="9504" y="1"/>
                    </a:moveTo>
                    <a:lnTo>
                      <a:pt x="0" y="237"/>
                    </a:lnTo>
                    <a:lnTo>
                      <a:pt x="9702" y="10461"/>
                    </a:lnTo>
                    <a:lnTo>
                      <a:pt x="19273" y="10225"/>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29"/>
              <p:cNvSpPr/>
              <p:nvPr/>
            </p:nvSpPr>
            <p:spPr>
              <a:xfrm>
                <a:off x="8362385" y="7064"/>
                <a:ext cx="591212" cy="320865"/>
              </a:xfrm>
              <a:custGeom>
                <a:rect b="b" l="l" r="r" t="t"/>
                <a:pathLst>
                  <a:path extrusionOk="0" h="10461" w="19275">
                    <a:moveTo>
                      <a:pt x="9499" y="0"/>
                    </a:moveTo>
                    <a:lnTo>
                      <a:pt x="0" y="236"/>
                    </a:lnTo>
                    <a:lnTo>
                      <a:pt x="9703" y="10461"/>
                    </a:lnTo>
                    <a:lnTo>
                      <a:pt x="19274" y="10225"/>
                    </a:lnTo>
                    <a:lnTo>
                      <a:pt x="949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0" name="Google Shape;830;p29"/>
            <p:cNvSpPr/>
            <p:nvPr/>
          </p:nvSpPr>
          <p:spPr>
            <a:xfrm>
              <a:off x="8370237" y="528313"/>
              <a:ext cx="583667" cy="325190"/>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29"/>
            <p:cNvSpPr/>
            <p:nvPr/>
          </p:nvSpPr>
          <p:spPr>
            <a:xfrm>
              <a:off x="195709" y="530736"/>
              <a:ext cx="8758195" cy="31"/>
            </a:xfrm>
            <a:custGeom>
              <a:rect b="b" l="l" r="r" t="t"/>
              <a:pathLst>
                <a:path extrusionOk="0" fill="none" h="1" w="285539">
                  <a:moveTo>
                    <a:pt x="0" y="0"/>
                  </a:moveTo>
                  <a:lnTo>
                    <a:pt x="285538" y="0"/>
                  </a:lnTo>
                </a:path>
              </a:pathLst>
            </a:custGeom>
            <a:noFill/>
            <a:ln cap="flat" cmpd="sng" w="9525">
              <a:solidFill>
                <a:srgbClr val="171717"/>
              </a:solidFill>
              <a:prstDash val="solid"/>
              <a:miter lim="125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29"/>
            <p:cNvSpPr/>
            <p:nvPr/>
          </p:nvSpPr>
          <p:spPr>
            <a:xfrm>
              <a:off x="195709" y="207663"/>
              <a:ext cx="499164" cy="645994"/>
            </a:xfrm>
            <a:custGeom>
              <a:rect b="b" l="l" r="r" t="t"/>
              <a:pathLst>
                <a:path extrusionOk="0" h="21061" w="16274">
                  <a:moveTo>
                    <a:pt x="0" y="0"/>
                  </a:moveTo>
                  <a:lnTo>
                    <a:pt x="0" y="21060"/>
                  </a:lnTo>
                  <a:lnTo>
                    <a:pt x="16273" y="21060"/>
                  </a:lnTo>
                  <a:lnTo>
                    <a:pt x="835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9"/>
            <p:cNvSpPr/>
            <p:nvPr/>
          </p:nvSpPr>
          <p:spPr>
            <a:xfrm>
              <a:off x="278126" y="284282"/>
              <a:ext cx="54198" cy="54229"/>
            </a:xfrm>
            <a:custGeom>
              <a:rect b="b" l="l" r="r" t="t"/>
              <a:pathLst>
                <a:path extrusionOk="0" h="1768" w="1767">
                  <a:moveTo>
                    <a:pt x="884" y="0"/>
                  </a:moveTo>
                  <a:cubicBezTo>
                    <a:pt x="397" y="0"/>
                    <a:pt x="0" y="398"/>
                    <a:pt x="0" y="885"/>
                  </a:cubicBezTo>
                  <a:cubicBezTo>
                    <a:pt x="0" y="1375"/>
                    <a:pt x="397" y="1768"/>
                    <a:pt x="884" y="1768"/>
                  </a:cubicBezTo>
                  <a:cubicBezTo>
                    <a:pt x="1375" y="1768"/>
                    <a:pt x="1767" y="1375"/>
                    <a:pt x="1767" y="885"/>
                  </a:cubicBezTo>
                  <a:cubicBezTo>
                    <a:pt x="1767" y="398"/>
                    <a:pt x="1375"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9"/>
            <p:cNvSpPr/>
            <p:nvPr/>
          </p:nvSpPr>
          <p:spPr>
            <a:xfrm>
              <a:off x="285978" y="721519"/>
              <a:ext cx="54198" cy="54198"/>
            </a:xfrm>
            <a:custGeom>
              <a:rect b="b" l="l" r="r" t="t"/>
              <a:pathLst>
                <a:path extrusionOk="0" h="1767" w="1767">
                  <a:moveTo>
                    <a:pt x="884" y="1"/>
                  </a:moveTo>
                  <a:cubicBezTo>
                    <a:pt x="398" y="1"/>
                    <a:pt x="0" y="398"/>
                    <a:pt x="0" y="884"/>
                  </a:cubicBezTo>
                  <a:cubicBezTo>
                    <a:pt x="0" y="1376"/>
                    <a:pt x="398" y="1767"/>
                    <a:pt x="884" y="1767"/>
                  </a:cubicBezTo>
                  <a:cubicBezTo>
                    <a:pt x="1370" y="1767"/>
                    <a:pt x="1767" y="1376"/>
                    <a:pt x="1767" y="884"/>
                  </a:cubicBezTo>
                  <a:cubicBezTo>
                    <a:pt x="1767" y="398"/>
                    <a:pt x="1370" y="1"/>
                    <a:pt x="884" y="1"/>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9"/>
            <p:cNvSpPr/>
            <p:nvPr/>
          </p:nvSpPr>
          <p:spPr>
            <a:xfrm>
              <a:off x="482221" y="721519"/>
              <a:ext cx="54229" cy="54198"/>
            </a:xfrm>
            <a:custGeom>
              <a:rect b="b" l="l" r="r" t="t"/>
              <a:pathLst>
                <a:path extrusionOk="0" h="1767" w="1768">
                  <a:moveTo>
                    <a:pt x="884" y="1"/>
                  </a:moveTo>
                  <a:cubicBezTo>
                    <a:pt x="398" y="1"/>
                    <a:pt x="1" y="398"/>
                    <a:pt x="1" y="884"/>
                  </a:cubicBezTo>
                  <a:cubicBezTo>
                    <a:pt x="1" y="1376"/>
                    <a:pt x="398" y="1767"/>
                    <a:pt x="884" y="1767"/>
                  </a:cubicBezTo>
                  <a:cubicBezTo>
                    <a:pt x="1371" y="1767"/>
                    <a:pt x="1767" y="1376"/>
                    <a:pt x="1767" y="884"/>
                  </a:cubicBezTo>
                  <a:cubicBezTo>
                    <a:pt x="1767" y="398"/>
                    <a:pt x="1371" y="1"/>
                    <a:pt x="884" y="1"/>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9"/>
            <p:cNvSpPr/>
            <p:nvPr/>
          </p:nvSpPr>
          <p:spPr>
            <a:xfrm>
              <a:off x="195402" y="852675"/>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9"/>
            <p:cNvSpPr/>
            <p:nvPr/>
          </p:nvSpPr>
          <p:spPr>
            <a:xfrm>
              <a:off x="195402" y="852675"/>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8" name="Google Shape;838;p29"/>
          <p:cNvSpPr txBox="1"/>
          <p:nvPr>
            <p:ph type="ctrTitle"/>
          </p:nvPr>
        </p:nvSpPr>
        <p:spPr>
          <a:xfrm>
            <a:off x="2430150" y="841158"/>
            <a:ext cx="4284000" cy="99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59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839" name="Google Shape;839;p29"/>
          <p:cNvSpPr txBox="1"/>
          <p:nvPr>
            <p:ph idx="1" type="subTitle"/>
          </p:nvPr>
        </p:nvSpPr>
        <p:spPr>
          <a:xfrm>
            <a:off x="2425200" y="1947178"/>
            <a:ext cx="4293900" cy="102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40" name="Google Shape;840;p29"/>
          <p:cNvSpPr txBox="1"/>
          <p:nvPr/>
        </p:nvSpPr>
        <p:spPr>
          <a:xfrm>
            <a:off x="2316150" y="3768490"/>
            <a:ext cx="4512000" cy="495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zh-CN" sz="1100" u="none" cap="none" strike="noStrike">
                <a:solidFill>
                  <a:schemeClr val="lt1"/>
                </a:solidFill>
                <a:latin typeface="Arial"/>
                <a:ea typeface="Arial"/>
                <a:cs typeface="Arial"/>
                <a:sym typeface="Arial"/>
              </a:rPr>
              <a:t>CREDITS: This presentation template was created by </a:t>
            </a:r>
            <a:r>
              <a:rPr b="1" i="0" lang="zh-CN" sz="1100" u="none" cap="none" strike="noStrike">
                <a:solidFill>
                  <a:schemeClr val="hlink"/>
                </a:solidFill>
                <a:uFill>
                  <a:noFill/>
                </a:uFill>
                <a:latin typeface="Arial"/>
                <a:ea typeface="Arial"/>
                <a:cs typeface="Arial"/>
                <a:sym typeface="Arial"/>
                <a:hlinkClick r:id="rId2"/>
              </a:rPr>
              <a:t>Slidesgo</a:t>
            </a:r>
            <a:r>
              <a:rPr b="0" i="0" lang="zh-CN" sz="1100" u="none" cap="none" strike="noStrike">
                <a:solidFill>
                  <a:schemeClr val="lt1"/>
                </a:solidFill>
                <a:latin typeface="Arial"/>
                <a:ea typeface="Arial"/>
                <a:cs typeface="Arial"/>
                <a:sym typeface="Arial"/>
              </a:rPr>
              <a:t>, including icons by </a:t>
            </a:r>
            <a:r>
              <a:rPr b="1" i="0" lang="zh-CN" sz="1100" u="none" cap="none" strike="noStrike">
                <a:solidFill>
                  <a:schemeClr val="hlink"/>
                </a:solidFill>
                <a:uFill>
                  <a:noFill/>
                </a:uFill>
                <a:latin typeface="Arial"/>
                <a:ea typeface="Arial"/>
                <a:cs typeface="Arial"/>
                <a:sym typeface="Arial"/>
                <a:hlinkClick r:id="rId3"/>
              </a:rPr>
              <a:t>Flaticon </a:t>
            </a:r>
            <a:r>
              <a:rPr b="0" i="0" lang="zh-CN" sz="1100" u="none" cap="none" strike="noStrike">
                <a:solidFill>
                  <a:schemeClr val="lt1"/>
                </a:solidFill>
                <a:latin typeface="Arial"/>
                <a:ea typeface="Arial"/>
                <a:cs typeface="Arial"/>
                <a:sym typeface="Arial"/>
              </a:rPr>
              <a:t>and infographics &amp; images by </a:t>
            </a:r>
            <a:r>
              <a:rPr b="1" i="0" lang="zh-CN" sz="1100" u="none" cap="none" strike="noStrike">
                <a:solidFill>
                  <a:schemeClr val="hlink"/>
                </a:solidFill>
                <a:uFill>
                  <a:noFill/>
                </a:uFill>
                <a:latin typeface="Arial"/>
                <a:ea typeface="Arial"/>
                <a:cs typeface="Arial"/>
                <a:sym typeface="Arial"/>
                <a:hlinkClick r:id="rId4"/>
              </a:rPr>
              <a:t>Freepik</a:t>
            </a:r>
            <a:endParaRPr b="1" i="0" sz="11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1" name="Shape 841"/>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842" name="Shape 842"/>
        <p:cNvGrpSpPr/>
        <p:nvPr/>
      </p:nvGrpSpPr>
      <p:grpSpPr>
        <a:xfrm>
          <a:off x="0" y="0"/>
          <a:ext cx="0" cy="0"/>
          <a:chOff x="0" y="0"/>
          <a:chExt cx="0" cy="0"/>
        </a:xfrm>
      </p:grpSpPr>
      <p:grpSp>
        <p:nvGrpSpPr>
          <p:cNvPr id="843" name="Google Shape;843;p31"/>
          <p:cNvGrpSpPr/>
          <p:nvPr/>
        </p:nvGrpSpPr>
        <p:grpSpPr>
          <a:xfrm>
            <a:off x="189981" y="3627668"/>
            <a:ext cx="8764105" cy="4767632"/>
            <a:chOff x="189981" y="211718"/>
            <a:chExt cx="8764105" cy="4767632"/>
          </a:xfrm>
        </p:grpSpPr>
        <p:sp>
          <p:nvSpPr>
            <p:cNvPr id="844" name="Google Shape;844;p31"/>
            <p:cNvSpPr/>
            <p:nvPr/>
          </p:nvSpPr>
          <p:spPr>
            <a:xfrm>
              <a:off x="340500" y="662650"/>
              <a:ext cx="8463000" cy="4316700"/>
            </a:xfrm>
            <a:prstGeom prst="roundRect">
              <a:avLst>
                <a:gd fmla="val 263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5" name="Google Shape;845;p31"/>
            <p:cNvGrpSpPr/>
            <p:nvPr/>
          </p:nvGrpSpPr>
          <p:grpSpPr>
            <a:xfrm>
              <a:off x="189981" y="211718"/>
              <a:ext cx="8764105" cy="646560"/>
              <a:chOff x="210600" y="155425"/>
              <a:chExt cx="8672180" cy="639778"/>
            </a:xfrm>
          </p:grpSpPr>
          <p:sp>
            <p:nvSpPr>
              <p:cNvPr id="846" name="Google Shape;846;p31"/>
              <p:cNvSpPr/>
              <p:nvPr/>
            </p:nvSpPr>
            <p:spPr>
              <a:xfrm>
                <a:off x="210904" y="155550"/>
                <a:ext cx="8671819" cy="320404"/>
              </a:xfrm>
              <a:custGeom>
                <a:rect b="b" l="l" r="r" t="t"/>
                <a:pathLst>
                  <a:path extrusionOk="0" h="10550" w="285539">
                    <a:moveTo>
                      <a:pt x="0" y="0"/>
                    </a:moveTo>
                    <a:lnTo>
                      <a:pt x="0" y="10550"/>
                    </a:lnTo>
                    <a:lnTo>
                      <a:pt x="285538" y="10550"/>
                    </a:lnTo>
                    <a:lnTo>
                      <a:pt x="285538"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31"/>
              <p:cNvSpPr/>
              <p:nvPr/>
            </p:nvSpPr>
            <p:spPr>
              <a:xfrm>
                <a:off x="1145050" y="155425"/>
                <a:ext cx="25" cy="25"/>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31"/>
              <p:cNvSpPr/>
              <p:nvPr/>
            </p:nvSpPr>
            <p:spPr>
              <a:xfrm>
                <a:off x="1145050" y="155425"/>
                <a:ext cx="25" cy="25"/>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1"/>
              <p:cNvSpPr/>
              <p:nvPr/>
            </p:nvSpPr>
            <p:spPr>
              <a:xfrm>
                <a:off x="834001" y="155550"/>
                <a:ext cx="577759" cy="317701"/>
              </a:xfrm>
              <a:custGeom>
                <a:rect b="b" l="l" r="r" t="t"/>
                <a:pathLst>
                  <a:path extrusionOk="0" h="10461" w="19024">
                    <a:moveTo>
                      <a:pt x="0" y="0"/>
                    </a:moveTo>
                    <a:lnTo>
                      <a:pt x="9446" y="10460"/>
                    </a:lnTo>
                    <a:lnTo>
                      <a:pt x="19023"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31"/>
              <p:cNvSpPr/>
              <p:nvPr/>
            </p:nvSpPr>
            <p:spPr>
              <a:xfrm>
                <a:off x="256762" y="155550"/>
                <a:ext cx="577759" cy="317701"/>
              </a:xfrm>
              <a:custGeom>
                <a:rect b="b" l="l" r="r" t="t"/>
                <a:pathLst>
                  <a:path extrusionOk="0" h="10461" w="19024">
                    <a:moveTo>
                      <a:pt x="1" y="0"/>
                    </a:moveTo>
                    <a:lnTo>
                      <a:pt x="9446" y="10460"/>
                    </a:lnTo>
                    <a:lnTo>
                      <a:pt x="19024"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1"/>
              <p:cNvSpPr/>
              <p:nvPr/>
            </p:nvSpPr>
            <p:spPr>
              <a:xfrm>
                <a:off x="1411209" y="155550"/>
                <a:ext cx="577911" cy="317701"/>
              </a:xfrm>
              <a:custGeom>
                <a:rect b="b" l="l" r="r" t="t"/>
                <a:pathLst>
                  <a:path extrusionOk="0" h="10461" w="19029">
                    <a:moveTo>
                      <a:pt x="1" y="0"/>
                    </a:moveTo>
                    <a:lnTo>
                      <a:pt x="9446" y="10460"/>
                    </a:lnTo>
                    <a:lnTo>
                      <a:pt x="19029"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1"/>
              <p:cNvSpPr/>
              <p:nvPr/>
            </p:nvSpPr>
            <p:spPr>
              <a:xfrm>
                <a:off x="1988448" y="155550"/>
                <a:ext cx="577911" cy="317701"/>
              </a:xfrm>
              <a:custGeom>
                <a:rect b="b" l="l" r="r" t="t"/>
                <a:pathLst>
                  <a:path extrusionOk="0" h="10461" w="19029">
                    <a:moveTo>
                      <a:pt x="0" y="0"/>
                    </a:moveTo>
                    <a:lnTo>
                      <a:pt x="9452" y="10460"/>
                    </a:lnTo>
                    <a:lnTo>
                      <a:pt x="19028"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1"/>
              <p:cNvSpPr/>
              <p:nvPr/>
            </p:nvSpPr>
            <p:spPr>
              <a:xfrm>
                <a:off x="2565839" y="155550"/>
                <a:ext cx="577729" cy="317701"/>
              </a:xfrm>
              <a:custGeom>
                <a:rect b="b" l="l" r="r" t="t"/>
                <a:pathLst>
                  <a:path extrusionOk="0" h="10461" w="19023">
                    <a:moveTo>
                      <a:pt x="0" y="0"/>
                    </a:moveTo>
                    <a:lnTo>
                      <a:pt x="9447" y="10460"/>
                    </a:lnTo>
                    <a:lnTo>
                      <a:pt x="19023" y="1046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1"/>
              <p:cNvSpPr/>
              <p:nvPr/>
            </p:nvSpPr>
            <p:spPr>
              <a:xfrm>
                <a:off x="210916" y="473214"/>
                <a:ext cx="8671864" cy="321983"/>
              </a:xfrm>
              <a:custGeom>
                <a:rect b="b" l="l" r="r" t="t"/>
                <a:pathLst>
                  <a:path extrusionOk="0" h="10602" w="285423">
                    <a:moveTo>
                      <a:pt x="0" y="0"/>
                    </a:moveTo>
                    <a:lnTo>
                      <a:pt x="0" y="10601"/>
                    </a:lnTo>
                    <a:lnTo>
                      <a:pt x="285423" y="10601"/>
                    </a:lnTo>
                    <a:lnTo>
                      <a:pt x="28542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1"/>
              <p:cNvSpPr/>
              <p:nvPr/>
            </p:nvSpPr>
            <p:spPr>
              <a:xfrm>
                <a:off x="210600" y="794197"/>
                <a:ext cx="30" cy="30"/>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1"/>
              <p:cNvSpPr/>
              <p:nvPr/>
            </p:nvSpPr>
            <p:spPr>
              <a:xfrm>
                <a:off x="210600" y="794197"/>
                <a:ext cx="30" cy="30"/>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1"/>
              <p:cNvSpPr/>
              <p:nvPr/>
            </p:nvSpPr>
            <p:spPr>
              <a:xfrm>
                <a:off x="834001" y="473219"/>
                <a:ext cx="577759" cy="321983"/>
              </a:xfrm>
              <a:custGeom>
                <a:rect b="b" l="l" r="r" t="t"/>
                <a:pathLst>
                  <a:path extrusionOk="0" h="10602" w="19024">
                    <a:moveTo>
                      <a:pt x="9446" y="0"/>
                    </a:moveTo>
                    <a:lnTo>
                      <a:pt x="0" y="10601"/>
                    </a:lnTo>
                    <a:lnTo>
                      <a:pt x="9504"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1"/>
              <p:cNvSpPr/>
              <p:nvPr/>
            </p:nvSpPr>
            <p:spPr>
              <a:xfrm>
                <a:off x="256762" y="473219"/>
                <a:ext cx="577759" cy="321983"/>
              </a:xfrm>
              <a:custGeom>
                <a:rect b="b" l="l" r="r" t="t"/>
                <a:pathLst>
                  <a:path extrusionOk="0" h="10602" w="19024">
                    <a:moveTo>
                      <a:pt x="9446" y="0"/>
                    </a:moveTo>
                    <a:lnTo>
                      <a:pt x="1" y="10601"/>
                    </a:lnTo>
                    <a:lnTo>
                      <a:pt x="9504" y="10601"/>
                    </a:lnTo>
                    <a:lnTo>
                      <a:pt x="1902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31"/>
              <p:cNvSpPr/>
              <p:nvPr/>
            </p:nvSpPr>
            <p:spPr>
              <a:xfrm>
                <a:off x="1411209" y="473219"/>
                <a:ext cx="577911" cy="321983"/>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1"/>
              <p:cNvSpPr/>
              <p:nvPr/>
            </p:nvSpPr>
            <p:spPr>
              <a:xfrm>
                <a:off x="1988448" y="473219"/>
                <a:ext cx="577911" cy="321983"/>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1"/>
              <p:cNvSpPr/>
              <p:nvPr/>
            </p:nvSpPr>
            <p:spPr>
              <a:xfrm>
                <a:off x="2565839" y="473219"/>
                <a:ext cx="577729" cy="321983"/>
              </a:xfrm>
              <a:custGeom>
                <a:rect b="b" l="l" r="r" t="t"/>
                <a:pathLst>
                  <a:path extrusionOk="0" h="10602" w="19023">
                    <a:moveTo>
                      <a:pt x="9447" y="0"/>
                    </a:moveTo>
                    <a:lnTo>
                      <a:pt x="0" y="10601"/>
                    </a:lnTo>
                    <a:lnTo>
                      <a:pt x="9503"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1"/>
              <p:cNvSpPr/>
              <p:nvPr/>
            </p:nvSpPr>
            <p:spPr>
              <a:xfrm>
                <a:off x="3127042" y="155550"/>
                <a:ext cx="577880" cy="317549"/>
              </a:xfrm>
              <a:custGeom>
                <a:rect b="b" l="l" r="r" t="t"/>
                <a:pathLst>
                  <a:path extrusionOk="0" h="10456" w="19028">
                    <a:moveTo>
                      <a:pt x="1" y="0"/>
                    </a:moveTo>
                    <a:lnTo>
                      <a:pt x="9446" y="10455"/>
                    </a:lnTo>
                    <a:lnTo>
                      <a:pt x="19027"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31"/>
              <p:cNvSpPr/>
              <p:nvPr/>
            </p:nvSpPr>
            <p:spPr>
              <a:xfrm>
                <a:off x="3127042" y="473067"/>
                <a:ext cx="577880" cy="321983"/>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31"/>
              <p:cNvSpPr/>
              <p:nvPr/>
            </p:nvSpPr>
            <p:spPr>
              <a:xfrm>
                <a:off x="3705678" y="155550"/>
                <a:ext cx="577911" cy="317549"/>
              </a:xfrm>
              <a:custGeom>
                <a:rect b="b" l="l" r="r" t="t"/>
                <a:pathLst>
                  <a:path extrusionOk="0" h="10456" w="19029">
                    <a:moveTo>
                      <a:pt x="1" y="0"/>
                    </a:moveTo>
                    <a:lnTo>
                      <a:pt x="9446" y="10455"/>
                    </a:lnTo>
                    <a:lnTo>
                      <a:pt x="19029"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31"/>
              <p:cNvSpPr/>
              <p:nvPr/>
            </p:nvSpPr>
            <p:spPr>
              <a:xfrm>
                <a:off x="3705678" y="473067"/>
                <a:ext cx="577911" cy="321983"/>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31"/>
              <p:cNvSpPr/>
              <p:nvPr/>
            </p:nvSpPr>
            <p:spPr>
              <a:xfrm>
                <a:off x="4287988" y="155550"/>
                <a:ext cx="577911" cy="317701"/>
              </a:xfrm>
              <a:custGeom>
                <a:rect b="b" l="l" r="r" t="t"/>
                <a:pathLst>
                  <a:path extrusionOk="0" h="10461" w="19029">
                    <a:moveTo>
                      <a:pt x="0" y="0"/>
                    </a:moveTo>
                    <a:lnTo>
                      <a:pt x="9452" y="10460"/>
                    </a:lnTo>
                    <a:lnTo>
                      <a:pt x="19028" y="10460"/>
                    </a:lnTo>
                    <a:lnTo>
                      <a:pt x="9510"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1"/>
              <p:cNvSpPr/>
              <p:nvPr/>
            </p:nvSpPr>
            <p:spPr>
              <a:xfrm>
                <a:off x="4865409" y="155550"/>
                <a:ext cx="577698" cy="317701"/>
              </a:xfrm>
              <a:custGeom>
                <a:rect b="b" l="l" r="r" t="t"/>
                <a:pathLst>
                  <a:path extrusionOk="0" h="10461" w="19022">
                    <a:moveTo>
                      <a:pt x="0" y="0"/>
                    </a:moveTo>
                    <a:lnTo>
                      <a:pt x="9446" y="10460"/>
                    </a:lnTo>
                    <a:lnTo>
                      <a:pt x="19022" y="1046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31"/>
              <p:cNvSpPr/>
              <p:nvPr/>
            </p:nvSpPr>
            <p:spPr>
              <a:xfrm>
                <a:off x="4287988" y="473219"/>
                <a:ext cx="577911" cy="321983"/>
              </a:xfrm>
              <a:custGeom>
                <a:rect b="b" l="l" r="r" t="t"/>
                <a:pathLst>
                  <a:path extrusionOk="0" h="10602" w="19029">
                    <a:moveTo>
                      <a:pt x="9452" y="0"/>
                    </a:moveTo>
                    <a:lnTo>
                      <a:pt x="0" y="10601"/>
                    </a:lnTo>
                    <a:lnTo>
                      <a:pt x="9510"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31"/>
              <p:cNvSpPr/>
              <p:nvPr/>
            </p:nvSpPr>
            <p:spPr>
              <a:xfrm>
                <a:off x="4865409" y="473219"/>
                <a:ext cx="577698" cy="321983"/>
              </a:xfrm>
              <a:custGeom>
                <a:rect b="b" l="l" r="r" t="t"/>
                <a:pathLst>
                  <a:path extrusionOk="0" h="10602" w="19022">
                    <a:moveTo>
                      <a:pt x="9446" y="0"/>
                    </a:moveTo>
                    <a:lnTo>
                      <a:pt x="0" y="10601"/>
                    </a:lnTo>
                    <a:lnTo>
                      <a:pt x="9503"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31"/>
              <p:cNvSpPr/>
              <p:nvPr/>
            </p:nvSpPr>
            <p:spPr>
              <a:xfrm>
                <a:off x="5426582" y="155550"/>
                <a:ext cx="577880" cy="317549"/>
              </a:xfrm>
              <a:custGeom>
                <a:rect b="b" l="l" r="r" t="t"/>
                <a:pathLst>
                  <a:path extrusionOk="0" h="10456" w="19028">
                    <a:moveTo>
                      <a:pt x="0" y="0"/>
                    </a:moveTo>
                    <a:lnTo>
                      <a:pt x="9446" y="10455"/>
                    </a:lnTo>
                    <a:lnTo>
                      <a:pt x="19027"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31"/>
              <p:cNvSpPr/>
              <p:nvPr/>
            </p:nvSpPr>
            <p:spPr>
              <a:xfrm>
                <a:off x="5426582" y="473067"/>
                <a:ext cx="577880" cy="321983"/>
              </a:xfrm>
              <a:custGeom>
                <a:rect b="b" l="l" r="r" t="t"/>
                <a:pathLst>
                  <a:path extrusionOk="0" h="10602" w="19028">
                    <a:moveTo>
                      <a:pt x="9446" y="0"/>
                    </a:moveTo>
                    <a:lnTo>
                      <a:pt x="0"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1"/>
              <p:cNvSpPr/>
              <p:nvPr/>
            </p:nvSpPr>
            <p:spPr>
              <a:xfrm>
                <a:off x="6005218" y="155550"/>
                <a:ext cx="577911" cy="317549"/>
              </a:xfrm>
              <a:custGeom>
                <a:rect b="b" l="l" r="r" t="t"/>
                <a:pathLst>
                  <a:path extrusionOk="0" h="10456" w="19029">
                    <a:moveTo>
                      <a:pt x="1" y="0"/>
                    </a:moveTo>
                    <a:lnTo>
                      <a:pt x="9446"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1"/>
              <p:cNvSpPr/>
              <p:nvPr/>
            </p:nvSpPr>
            <p:spPr>
              <a:xfrm>
                <a:off x="6005218" y="473067"/>
                <a:ext cx="577911" cy="321983"/>
              </a:xfrm>
              <a:custGeom>
                <a:rect b="b" l="l" r="r" t="t"/>
                <a:pathLst>
                  <a:path extrusionOk="0" h="10602" w="19029">
                    <a:moveTo>
                      <a:pt x="9446" y="0"/>
                    </a:moveTo>
                    <a:lnTo>
                      <a:pt x="1"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1"/>
              <p:cNvSpPr/>
              <p:nvPr/>
            </p:nvSpPr>
            <p:spPr>
              <a:xfrm>
                <a:off x="6587711" y="155550"/>
                <a:ext cx="577698" cy="317701"/>
              </a:xfrm>
              <a:custGeom>
                <a:rect b="b" l="l" r="r" t="t"/>
                <a:pathLst>
                  <a:path extrusionOk="0" h="10461" w="19022">
                    <a:moveTo>
                      <a:pt x="0" y="0"/>
                    </a:moveTo>
                    <a:lnTo>
                      <a:pt x="9446" y="10460"/>
                    </a:lnTo>
                    <a:lnTo>
                      <a:pt x="19022"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1"/>
              <p:cNvSpPr/>
              <p:nvPr/>
            </p:nvSpPr>
            <p:spPr>
              <a:xfrm>
                <a:off x="7164919" y="155550"/>
                <a:ext cx="577880" cy="317701"/>
              </a:xfrm>
              <a:custGeom>
                <a:rect b="b" l="l" r="r" t="t"/>
                <a:pathLst>
                  <a:path extrusionOk="0" h="10461" w="19028">
                    <a:moveTo>
                      <a:pt x="1" y="0"/>
                    </a:moveTo>
                    <a:lnTo>
                      <a:pt x="9446" y="10460"/>
                    </a:lnTo>
                    <a:lnTo>
                      <a:pt x="19027"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1"/>
              <p:cNvSpPr/>
              <p:nvPr/>
            </p:nvSpPr>
            <p:spPr>
              <a:xfrm>
                <a:off x="6587711" y="473219"/>
                <a:ext cx="577698" cy="321983"/>
              </a:xfrm>
              <a:custGeom>
                <a:rect b="b" l="l" r="r" t="t"/>
                <a:pathLst>
                  <a:path extrusionOk="0" h="10602" w="19022">
                    <a:moveTo>
                      <a:pt x="9446" y="0"/>
                    </a:moveTo>
                    <a:lnTo>
                      <a:pt x="0" y="10601"/>
                    </a:lnTo>
                    <a:lnTo>
                      <a:pt x="9504"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1"/>
              <p:cNvSpPr/>
              <p:nvPr/>
            </p:nvSpPr>
            <p:spPr>
              <a:xfrm>
                <a:off x="7164919" y="473219"/>
                <a:ext cx="577880" cy="321983"/>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31"/>
              <p:cNvSpPr/>
              <p:nvPr/>
            </p:nvSpPr>
            <p:spPr>
              <a:xfrm>
                <a:off x="7726123" y="155550"/>
                <a:ext cx="577911" cy="317549"/>
              </a:xfrm>
              <a:custGeom>
                <a:rect b="b" l="l" r="r" t="t"/>
                <a:pathLst>
                  <a:path extrusionOk="0" h="10456" w="19029">
                    <a:moveTo>
                      <a:pt x="0" y="0"/>
                    </a:moveTo>
                    <a:lnTo>
                      <a:pt x="9451"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31"/>
              <p:cNvSpPr/>
              <p:nvPr/>
            </p:nvSpPr>
            <p:spPr>
              <a:xfrm>
                <a:off x="7726123" y="473067"/>
                <a:ext cx="577911" cy="321983"/>
              </a:xfrm>
              <a:custGeom>
                <a:rect b="b" l="l" r="r" t="t"/>
                <a:pathLst>
                  <a:path extrusionOk="0" h="10602" w="19029">
                    <a:moveTo>
                      <a:pt x="9451"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1"/>
              <p:cNvSpPr/>
              <p:nvPr/>
            </p:nvSpPr>
            <p:spPr>
              <a:xfrm>
                <a:off x="8301533" y="155550"/>
                <a:ext cx="577911" cy="317549"/>
              </a:xfrm>
              <a:custGeom>
                <a:rect b="b" l="l" r="r" t="t"/>
                <a:pathLst>
                  <a:path extrusionOk="0" h="10456" w="19029">
                    <a:moveTo>
                      <a:pt x="0" y="0"/>
                    </a:moveTo>
                    <a:lnTo>
                      <a:pt x="9452"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1"/>
              <p:cNvSpPr/>
              <p:nvPr/>
            </p:nvSpPr>
            <p:spPr>
              <a:xfrm>
                <a:off x="8301533" y="473067"/>
                <a:ext cx="577911" cy="321983"/>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31"/>
              <p:cNvSpPr/>
              <p:nvPr/>
            </p:nvSpPr>
            <p:spPr>
              <a:xfrm>
                <a:off x="210904" y="475436"/>
                <a:ext cx="8671819" cy="30"/>
              </a:xfrm>
              <a:custGeom>
                <a:rect b="b" l="l" r="r" t="t"/>
                <a:pathLst>
                  <a:path extrusionOk="0" fill="none" h="1" w="285539">
                    <a:moveTo>
                      <a:pt x="0" y="0"/>
                    </a:moveTo>
                    <a:lnTo>
                      <a:pt x="285538" y="0"/>
                    </a:lnTo>
                  </a:path>
                </a:pathLst>
              </a:custGeom>
              <a:noFill/>
              <a:ln cap="flat" cmpd="sng" w="9525">
                <a:solidFill>
                  <a:srgbClr val="171717"/>
                </a:solidFill>
                <a:prstDash val="solid"/>
                <a:miter lim="125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31"/>
              <p:cNvSpPr/>
              <p:nvPr/>
            </p:nvSpPr>
            <p:spPr>
              <a:xfrm>
                <a:off x="210904" y="155550"/>
                <a:ext cx="494241" cy="639653"/>
              </a:xfrm>
              <a:custGeom>
                <a:rect b="b" l="l" r="r" t="t"/>
                <a:pathLst>
                  <a:path extrusionOk="0" h="21062" w="16274">
                    <a:moveTo>
                      <a:pt x="0" y="0"/>
                    </a:moveTo>
                    <a:lnTo>
                      <a:pt x="0" y="21061"/>
                    </a:lnTo>
                    <a:lnTo>
                      <a:pt x="16273" y="21061"/>
                    </a:lnTo>
                    <a:lnTo>
                      <a:pt x="835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31"/>
              <p:cNvSpPr/>
              <p:nvPr/>
            </p:nvSpPr>
            <p:spPr>
              <a:xfrm>
                <a:off x="292507" y="231444"/>
                <a:ext cx="53664" cy="53664"/>
              </a:xfrm>
              <a:custGeom>
                <a:rect b="b" l="l" r="r" t="t"/>
                <a:pathLst>
                  <a:path extrusionOk="0" h="1767" w="1767">
                    <a:moveTo>
                      <a:pt x="884" y="0"/>
                    </a:moveTo>
                    <a:cubicBezTo>
                      <a:pt x="397" y="0"/>
                      <a:pt x="0" y="398"/>
                      <a:pt x="0" y="883"/>
                    </a:cubicBezTo>
                    <a:cubicBezTo>
                      <a:pt x="0" y="1375"/>
                      <a:pt x="397" y="1766"/>
                      <a:pt x="884" y="1766"/>
                    </a:cubicBezTo>
                    <a:cubicBezTo>
                      <a:pt x="1375" y="1766"/>
                      <a:pt x="1767" y="1375"/>
                      <a:pt x="1767" y="883"/>
                    </a:cubicBezTo>
                    <a:cubicBezTo>
                      <a:pt x="1767" y="398"/>
                      <a:pt x="1375"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31"/>
              <p:cNvSpPr/>
              <p:nvPr/>
            </p:nvSpPr>
            <p:spPr>
              <a:xfrm>
                <a:off x="300282" y="664366"/>
                <a:ext cx="53664" cy="53664"/>
              </a:xfrm>
              <a:custGeom>
                <a:rect b="b" l="l" r="r" t="t"/>
                <a:pathLst>
                  <a:path extrusionOk="0" h="1767" w="1767">
                    <a:moveTo>
                      <a:pt x="884" y="0"/>
                    </a:moveTo>
                    <a:cubicBezTo>
                      <a:pt x="398" y="0"/>
                      <a:pt x="0" y="397"/>
                      <a:pt x="0" y="884"/>
                    </a:cubicBezTo>
                    <a:cubicBezTo>
                      <a:pt x="0" y="1374"/>
                      <a:pt x="398" y="1767"/>
                      <a:pt x="884" y="1767"/>
                    </a:cubicBezTo>
                    <a:cubicBezTo>
                      <a:pt x="1370" y="1767"/>
                      <a:pt x="1767" y="1374"/>
                      <a:pt x="1767" y="884"/>
                    </a:cubicBezTo>
                    <a:cubicBezTo>
                      <a:pt x="1767" y="397"/>
                      <a:pt x="1370"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31"/>
              <p:cNvSpPr/>
              <p:nvPr/>
            </p:nvSpPr>
            <p:spPr>
              <a:xfrm>
                <a:off x="494588" y="664366"/>
                <a:ext cx="53694" cy="53664"/>
              </a:xfrm>
              <a:custGeom>
                <a:rect b="b" l="l" r="r" t="t"/>
                <a:pathLst>
                  <a:path extrusionOk="0" h="1767" w="1768">
                    <a:moveTo>
                      <a:pt x="884" y="0"/>
                    </a:moveTo>
                    <a:cubicBezTo>
                      <a:pt x="398" y="0"/>
                      <a:pt x="1" y="397"/>
                      <a:pt x="1" y="884"/>
                    </a:cubicBezTo>
                    <a:cubicBezTo>
                      <a:pt x="1" y="1374"/>
                      <a:pt x="398" y="1767"/>
                      <a:pt x="884" y="1767"/>
                    </a:cubicBezTo>
                    <a:cubicBezTo>
                      <a:pt x="1371" y="1767"/>
                      <a:pt x="1767" y="1374"/>
                      <a:pt x="1767" y="884"/>
                    </a:cubicBezTo>
                    <a:cubicBezTo>
                      <a:pt x="1767" y="397"/>
                      <a:pt x="1371"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887" name="Shape 887"/>
        <p:cNvGrpSpPr/>
        <p:nvPr/>
      </p:nvGrpSpPr>
      <p:grpSpPr>
        <a:xfrm>
          <a:off x="0" y="0"/>
          <a:ext cx="0" cy="0"/>
          <a:chOff x="0" y="0"/>
          <a:chExt cx="0" cy="0"/>
        </a:xfrm>
      </p:grpSpPr>
      <p:grpSp>
        <p:nvGrpSpPr>
          <p:cNvPr id="888" name="Google Shape;888;p32"/>
          <p:cNvGrpSpPr/>
          <p:nvPr/>
        </p:nvGrpSpPr>
        <p:grpSpPr>
          <a:xfrm>
            <a:off x="187918" y="1696452"/>
            <a:ext cx="8768329" cy="4984348"/>
            <a:chOff x="187918" y="-4998"/>
            <a:chExt cx="8768329" cy="4984348"/>
          </a:xfrm>
        </p:grpSpPr>
        <p:sp>
          <p:nvSpPr>
            <p:cNvPr id="889" name="Google Shape;889;p32"/>
            <p:cNvSpPr/>
            <p:nvPr/>
          </p:nvSpPr>
          <p:spPr>
            <a:xfrm>
              <a:off x="340500" y="662650"/>
              <a:ext cx="8463000" cy="4316700"/>
            </a:xfrm>
            <a:prstGeom prst="roundRect">
              <a:avLst>
                <a:gd fmla="val 263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32"/>
            <p:cNvSpPr/>
            <p:nvPr/>
          </p:nvSpPr>
          <p:spPr>
            <a:xfrm>
              <a:off x="195402" y="207509"/>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32"/>
            <p:cNvSpPr/>
            <p:nvPr/>
          </p:nvSpPr>
          <p:spPr>
            <a:xfrm>
              <a:off x="195402" y="207509"/>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32"/>
            <p:cNvSpPr/>
            <p:nvPr/>
          </p:nvSpPr>
          <p:spPr>
            <a:xfrm>
              <a:off x="195709" y="528466"/>
              <a:ext cx="8754637" cy="325190"/>
            </a:xfrm>
            <a:custGeom>
              <a:rect b="b" l="l" r="r" t="t"/>
              <a:pathLst>
                <a:path extrusionOk="0" h="10602" w="285423">
                  <a:moveTo>
                    <a:pt x="0" y="0"/>
                  </a:moveTo>
                  <a:lnTo>
                    <a:pt x="0" y="10601"/>
                  </a:lnTo>
                  <a:lnTo>
                    <a:pt x="285423" y="10601"/>
                  </a:lnTo>
                  <a:lnTo>
                    <a:pt x="28542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32"/>
            <p:cNvSpPr/>
            <p:nvPr/>
          </p:nvSpPr>
          <p:spPr>
            <a:xfrm>
              <a:off x="825017" y="528466"/>
              <a:ext cx="583514" cy="325190"/>
            </a:xfrm>
            <a:custGeom>
              <a:rect b="b" l="l" r="r" t="t"/>
              <a:pathLst>
                <a:path extrusionOk="0" h="10602" w="19024">
                  <a:moveTo>
                    <a:pt x="9446" y="0"/>
                  </a:moveTo>
                  <a:lnTo>
                    <a:pt x="0" y="10601"/>
                  </a:lnTo>
                  <a:lnTo>
                    <a:pt x="9504"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32"/>
            <p:cNvSpPr/>
            <p:nvPr/>
          </p:nvSpPr>
          <p:spPr>
            <a:xfrm>
              <a:off x="242025" y="528466"/>
              <a:ext cx="583514" cy="325190"/>
            </a:xfrm>
            <a:custGeom>
              <a:rect b="b" l="l" r="r" t="t"/>
              <a:pathLst>
                <a:path extrusionOk="0" h="10602" w="19024">
                  <a:moveTo>
                    <a:pt x="9446" y="0"/>
                  </a:moveTo>
                  <a:lnTo>
                    <a:pt x="1" y="10601"/>
                  </a:lnTo>
                  <a:lnTo>
                    <a:pt x="9504" y="10601"/>
                  </a:lnTo>
                  <a:lnTo>
                    <a:pt x="1902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2"/>
            <p:cNvSpPr/>
            <p:nvPr/>
          </p:nvSpPr>
          <p:spPr>
            <a:xfrm>
              <a:off x="1407978" y="528466"/>
              <a:ext cx="583667" cy="325190"/>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2"/>
            <p:cNvSpPr/>
            <p:nvPr/>
          </p:nvSpPr>
          <p:spPr>
            <a:xfrm>
              <a:off x="1990970" y="528466"/>
              <a:ext cx="583667" cy="325190"/>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2"/>
            <p:cNvSpPr/>
            <p:nvPr/>
          </p:nvSpPr>
          <p:spPr>
            <a:xfrm>
              <a:off x="2574116" y="528466"/>
              <a:ext cx="583483" cy="325190"/>
            </a:xfrm>
            <a:custGeom>
              <a:rect b="b" l="l" r="r" t="t"/>
              <a:pathLst>
                <a:path extrusionOk="0" h="10602" w="19023">
                  <a:moveTo>
                    <a:pt x="9447" y="0"/>
                  </a:moveTo>
                  <a:lnTo>
                    <a:pt x="0" y="10601"/>
                  </a:lnTo>
                  <a:lnTo>
                    <a:pt x="9503"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32"/>
            <p:cNvSpPr/>
            <p:nvPr/>
          </p:nvSpPr>
          <p:spPr>
            <a:xfrm>
              <a:off x="3140913" y="528313"/>
              <a:ext cx="583636" cy="325190"/>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32"/>
            <p:cNvSpPr/>
            <p:nvPr/>
          </p:nvSpPr>
          <p:spPr>
            <a:xfrm>
              <a:off x="3725316" y="528313"/>
              <a:ext cx="583667" cy="325190"/>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32"/>
            <p:cNvSpPr/>
            <p:nvPr/>
          </p:nvSpPr>
          <p:spPr>
            <a:xfrm>
              <a:off x="4313431" y="528466"/>
              <a:ext cx="583667" cy="325190"/>
            </a:xfrm>
            <a:custGeom>
              <a:rect b="b" l="l" r="r" t="t"/>
              <a:pathLst>
                <a:path extrusionOk="0" h="10602" w="19029">
                  <a:moveTo>
                    <a:pt x="9452" y="0"/>
                  </a:moveTo>
                  <a:lnTo>
                    <a:pt x="0" y="10601"/>
                  </a:lnTo>
                  <a:lnTo>
                    <a:pt x="9510"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32"/>
            <p:cNvSpPr/>
            <p:nvPr/>
          </p:nvSpPr>
          <p:spPr>
            <a:xfrm>
              <a:off x="4896607" y="528466"/>
              <a:ext cx="583452" cy="325190"/>
            </a:xfrm>
            <a:custGeom>
              <a:rect b="b" l="l" r="r" t="t"/>
              <a:pathLst>
                <a:path extrusionOk="0" h="10602" w="19022">
                  <a:moveTo>
                    <a:pt x="9446" y="0"/>
                  </a:moveTo>
                  <a:lnTo>
                    <a:pt x="0" y="10601"/>
                  </a:lnTo>
                  <a:lnTo>
                    <a:pt x="9503"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2"/>
            <p:cNvSpPr/>
            <p:nvPr/>
          </p:nvSpPr>
          <p:spPr>
            <a:xfrm>
              <a:off x="5463374" y="528313"/>
              <a:ext cx="583636" cy="325190"/>
            </a:xfrm>
            <a:custGeom>
              <a:rect b="b" l="l" r="r" t="t"/>
              <a:pathLst>
                <a:path extrusionOk="0" h="10602" w="19028">
                  <a:moveTo>
                    <a:pt x="9446" y="0"/>
                  </a:moveTo>
                  <a:lnTo>
                    <a:pt x="0"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2"/>
            <p:cNvSpPr/>
            <p:nvPr/>
          </p:nvSpPr>
          <p:spPr>
            <a:xfrm>
              <a:off x="6047777" y="528313"/>
              <a:ext cx="583667" cy="325190"/>
            </a:xfrm>
            <a:custGeom>
              <a:rect b="b" l="l" r="r" t="t"/>
              <a:pathLst>
                <a:path extrusionOk="0" h="10602" w="19029">
                  <a:moveTo>
                    <a:pt x="9446" y="0"/>
                  </a:moveTo>
                  <a:lnTo>
                    <a:pt x="1"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2"/>
            <p:cNvSpPr/>
            <p:nvPr/>
          </p:nvSpPr>
          <p:spPr>
            <a:xfrm>
              <a:off x="6636075" y="528466"/>
              <a:ext cx="583452" cy="325190"/>
            </a:xfrm>
            <a:custGeom>
              <a:rect b="b" l="l" r="r" t="t"/>
              <a:pathLst>
                <a:path extrusionOk="0" h="10602" w="19022">
                  <a:moveTo>
                    <a:pt x="9446" y="0"/>
                  </a:moveTo>
                  <a:lnTo>
                    <a:pt x="0" y="10601"/>
                  </a:lnTo>
                  <a:lnTo>
                    <a:pt x="9504"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32"/>
            <p:cNvSpPr/>
            <p:nvPr/>
          </p:nvSpPr>
          <p:spPr>
            <a:xfrm>
              <a:off x="7219037" y="528466"/>
              <a:ext cx="583636" cy="325190"/>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32"/>
            <p:cNvSpPr/>
            <p:nvPr/>
          </p:nvSpPr>
          <p:spPr>
            <a:xfrm>
              <a:off x="7785834" y="528313"/>
              <a:ext cx="583667" cy="325190"/>
            </a:xfrm>
            <a:custGeom>
              <a:rect b="b" l="l" r="r" t="t"/>
              <a:pathLst>
                <a:path extrusionOk="0" h="10602" w="19029">
                  <a:moveTo>
                    <a:pt x="9451"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7" name="Google Shape;907;p32"/>
            <p:cNvGrpSpPr/>
            <p:nvPr/>
          </p:nvGrpSpPr>
          <p:grpSpPr>
            <a:xfrm rot="29908">
              <a:off x="190089" y="33114"/>
              <a:ext cx="8763986" cy="537311"/>
              <a:chOff x="190096" y="10"/>
              <a:chExt cx="8763655" cy="537290"/>
            </a:xfrm>
          </p:grpSpPr>
          <p:sp>
            <p:nvSpPr>
              <p:cNvPr id="908" name="Google Shape;908;p32"/>
              <p:cNvSpPr/>
              <p:nvPr/>
            </p:nvSpPr>
            <p:spPr>
              <a:xfrm>
                <a:off x="190096" y="10"/>
                <a:ext cx="8763655" cy="537290"/>
              </a:xfrm>
              <a:custGeom>
                <a:rect b="b" l="l" r="r" t="t"/>
                <a:pathLst>
                  <a:path extrusionOk="0" h="17517" w="285717">
                    <a:moveTo>
                      <a:pt x="285455" y="1"/>
                    </a:moveTo>
                    <a:lnTo>
                      <a:pt x="0" y="6974"/>
                    </a:lnTo>
                    <a:lnTo>
                      <a:pt x="262" y="17517"/>
                    </a:lnTo>
                    <a:lnTo>
                      <a:pt x="285716" y="10544"/>
                    </a:lnTo>
                    <a:lnTo>
                      <a:pt x="285455"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32"/>
              <p:cNvSpPr/>
              <p:nvPr/>
            </p:nvSpPr>
            <p:spPr>
              <a:xfrm>
                <a:off x="819250" y="191467"/>
                <a:ext cx="591335" cy="320681"/>
              </a:xfrm>
              <a:custGeom>
                <a:rect b="b" l="l" r="r" t="t"/>
                <a:pathLst>
                  <a:path extrusionOk="0" h="10455" w="19279">
                    <a:moveTo>
                      <a:pt x="9503" y="0"/>
                    </a:moveTo>
                    <a:lnTo>
                      <a:pt x="0" y="230"/>
                    </a:lnTo>
                    <a:lnTo>
                      <a:pt x="9703" y="10454"/>
                    </a:lnTo>
                    <a:lnTo>
                      <a:pt x="19279" y="1022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32"/>
              <p:cNvSpPr/>
              <p:nvPr/>
            </p:nvSpPr>
            <p:spPr>
              <a:xfrm>
                <a:off x="236411" y="205730"/>
                <a:ext cx="591366" cy="320681"/>
              </a:xfrm>
              <a:custGeom>
                <a:rect b="b" l="l" r="r" t="t"/>
                <a:pathLst>
                  <a:path extrusionOk="0" h="10455" w="19280">
                    <a:moveTo>
                      <a:pt x="9504" y="1"/>
                    </a:moveTo>
                    <a:lnTo>
                      <a:pt x="1" y="230"/>
                    </a:lnTo>
                    <a:lnTo>
                      <a:pt x="9703" y="10455"/>
                    </a:lnTo>
                    <a:lnTo>
                      <a:pt x="19279" y="10220"/>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32"/>
              <p:cNvSpPr/>
              <p:nvPr/>
            </p:nvSpPr>
            <p:spPr>
              <a:xfrm>
                <a:off x="1402212" y="177174"/>
                <a:ext cx="591212" cy="320681"/>
              </a:xfrm>
              <a:custGeom>
                <a:rect b="b" l="l" r="r" t="t"/>
                <a:pathLst>
                  <a:path extrusionOk="0" h="10455" w="19275">
                    <a:moveTo>
                      <a:pt x="9499" y="1"/>
                    </a:moveTo>
                    <a:lnTo>
                      <a:pt x="1" y="230"/>
                    </a:lnTo>
                    <a:lnTo>
                      <a:pt x="9697" y="10455"/>
                    </a:lnTo>
                    <a:lnTo>
                      <a:pt x="19274" y="10225"/>
                    </a:lnTo>
                    <a:lnTo>
                      <a:pt x="949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32"/>
              <p:cNvSpPr/>
              <p:nvPr/>
            </p:nvSpPr>
            <p:spPr>
              <a:xfrm>
                <a:off x="1985051" y="162911"/>
                <a:ext cx="591212" cy="320865"/>
              </a:xfrm>
              <a:custGeom>
                <a:rect b="b" l="l" r="r" t="t"/>
                <a:pathLst>
                  <a:path extrusionOk="0" h="10461" w="19275">
                    <a:moveTo>
                      <a:pt x="9499" y="0"/>
                    </a:moveTo>
                    <a:lnTo>
                      <a:pt x="0" y="236"/>
                    </a:lnTo>
                    <a:lnTo>
                      <a:pt x="9697" y="10461"/>
                    </a:lnTo>
                    <a:lnTo>
                      <a:pt x="19274" y="10225"/>
                    </a:lnTo>
                    <a:lnTo>
                      <a:pt x="949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32"/>
              <p:cNvSpPr/>
              <p:nvPr/>
            </p:nvSpPr>
            <p:spPr>
              <a:xfrm>
                <a:off x="2567859" y="148618"/>
                <a:ext cx="591182" cy="320896"/>
              </a:xfrm>
              <a:custGeom>
                <a:rect b="b" l="l" r="r" t="t"/>
                <a:pathLst>
                  <a:path extrusionOk="0" h="10462" w="19274">
                    <a:moveTo>
                      <a:pt x="9499" y="1"/>
                    </a:moveTo>
                    <a:lnTo>
                      <a:pt x="1" y="237"/>
                    </a:lnTo>
                    <a:lnTo>
                      <a:pt x="9702" y="10461"/>
                    </a:lnTo>
                    <a:lnTo>
                      <a:pt x="19273" y="10225"/>
                    </a:lnTo>
                    <a:lnTo>
                      <a:pt x="949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32"/>
              <p:cNvSpPr/>
              <p:nvPr/>
            </p:nvSpPr>
            <p:spPr>
              <a:xfrm>
                <a:off x="3134503" y="134846"/>
                <a:ext cx="591366" cy="320681"/>
              </a:xfrm>
              <a:custGeom>
                <a:rect b="b" l="l" r="r" t="t"/>
                <a:pathLst>
                  <a:path extrusionOk="0" h="10455" w="19280">
                    <a:moveTo>
                      <a:pt x="9504" y="1"/>
                    </a:moveTo>
                    <a:lnTo>
                      <a:pt x="0" y="230"/>
                    </a:lnTo>
                    <a:lnTo>
                      <a:pt x="9702" y="10455"/>
                    </a:lnTo>
                    <a:lnTo>
                      <a:pt x="19279" y="10220"/>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32"/>
              <p:cNvSpPr/>
              <p:nvPr/>
            </p:nvSpPr>
            <p:spPr>
              <a:xfrm>
                <a:off x="3718752" y="120583"/>
                <a:ext cx="591366" cy="320712"/>
              </a:xfrm>
              <a:custGeom>
                <a:rect b="b" l="l" r="r" t="t"/>
                <a:pathLst>
                  <a:path extrusionOk="0" h="10456" w="19280">
                    <a:moveTo>
                      <a:pt x="9504" y="0"/>
                    </a:moveTo>
                    <a:lnTo>
                      <a:pt x="0" y="231"/>
                    </a:lnTo>
                    <a:lnTo>
                      <a:pt x="9703" y="10456"/>
                    </a:lnTo>
                    <a:lnTo>
                      <a:pt x="19279" y="1022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32"/>
              <p:cNvSpPr/>
              <p:nvPr/>
            </p:nvSpPr>
            <p:spPr>
              <a:xfrm>
                <a:off x="4306867" y="106290"/>
                <a:ext cx="591182" cy="320742"/>
              </a:xfrm>
              <a:custGeom>
                <a:rect b="b" l="l" r="r" t="t"/>
                <a:pathLst>
                  <a:path extrusionOk="0" h="10457" w="19274">
                    <a:moveTo>
                      <a:pt x="9498" y="1"/>
                    </a:moveTo>
                    <a:lnTo>
                      <a:pt x="1" y="232"/>
                    </a:lnTo>
                    <a:lnTo>
                      <a:pt x="9697" y="10456"/>
                    </a:lnTo>
                    <a:lnTo>
                      <a:pt x="19273" y="10220"/>
                    </a:lnTo>
                    <a:lnTo>
                      <a:pt x="9498"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32"/>
              <p:cNvSpPr/>
              <p:nvPr/>
            </p:nvSpPr>
            <p:spPr>
              <a:xfrm>
                <a:off x="4889675" y="92058"/>
                <a:ext cx="591212" cy="320681"/>
              </a:xfrm>
              <a:custGeom>
                <a:rect b="b" l="l" r="r" t="t"/>
                <a:pathLst>
                  <a:path extrusionOk="0" h="10455" w="19275">
                    <a:moveTo>
                      <a:pt x="9499" y="1"/>
                    </a:moveTo>
                    <a:lnTo>
                      <a:pt x="0" y="230"/>
                    </a:lnTo>
                    <a:lnTo>
                      <a:pt x="9698" y="10455"/>
                    </a:lnTo>
                    <a:lnTo>
                      <a:pt x="19274" y="10219"/>
                    </a:lnTo>
                    <a:lnTo>
                      <a:pt x="949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32"/>
              <p:cNvSpPr/>
              <p:nvPr/>
            </p:nvSpPr>
            <p:spPr>
              <a:xfrm>
                <a:off x="5456288" y="78102"/>
                <a:ext cx="591366" cy="320681"/>
              </a:xfrm>
              <a:custGeom>
                <a:rect b="b" l="l" r="r" t="t"/>
                <a:pathLst>
                  <a:path extrusionOk="0" h="10455" w="19280">
                    <a:moveTo>
                      <a:pt x="9504" y="0"/>
                    </a:moveTo>
                    <a:lnTo>
                      <a:pt x="1" y="230"/>
                    </a:lnTo>
                    <a:lnTo>
                      <a:pt x="9703" y="10454"/>
                    </a:lnTo>
                    <a:lnTo>
                      <a:pt x="19279" y="1022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32"/>
              <p:cNvSpPr/>
              <p:nvPr/>
            </p:nvSpPr>
            <p:spPr>
              <a:xfrm>
                <a:off x="6040569" y="63809"/>
                <a:ext cx="591182" cy="320742"/>
              </a:xfrm>
              <a:custGeom>
                <a:rect b="b" l="l" r="r" t="t"/>
                <a:pathLst>
                  <a:path extrusionOk="0" h="10457" w="19274">
                    <a:moveTo>
                      <a:pt x="9504" y="1"/>
                    </a:moveTo>
                    <a:lnTo>
                      <a:pt x="1" y="232"/>
                    </a:lnTo>
                    <a:lnTo>
                      <a:pt x="9702" y="10456"/>
                    </a:lnTo>
                    <a:lnTo>
                      <a:pt x="19273" y="10225"/>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32"/>
              <p:cNvSpPr/>
              <p:nvPr/>
            </p:nvSpPr>
            <p:spPr>
              <a:xfrm>
                <a:off x="6628530" y="49546"/>
                <a:ext cx="591366" cy="320712"/>
              </a:xfrm>
              <a:custGeom>
                <a:rect b="b" l="l" r="r" t="t"/>
                <a:pathLst>
                  <a:path extrusionOk="0" h="10456" w="19280">
                    <a:moveTo>
                      <a:pt x="9504" y="0"/>
                    </a:moveTo>
                    <a:lnTo>
                      <a:pt x="0" y="231"/>
                    </a:lnTo>
                    <a:lnTo>
                      <a:pt x="9702" y="10456"/>
                    </a:lnTo>
                    <a:lnTo>
                      <a:pt x="19279" y="1022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32"/>
              <p:cNvSpPr/>
              <p:nvPr/>
            </p:nvSpPr>
            <p:spPr>
              <a:xfrm>
                <a:off x="7211491" y="35314"/>
                <a:ext cx="591182" cy="320681"/>
              </a:xfrm>
              <a:custGeom>
                <a:rect b="b" l="l" r="r" t="t"/>
                <a:pathLst>
                  <a:path extrusionOk="0" h="10455" w="19274">
                    <a:moveTo>
                      <a:pt x="9499" y="0"/>
                    </a:moveTo>
                    <a:lnTo>
                      <a:pt x="1" y="230"/>
                    </a:lnTo>
                    <a:lnTo>
                      <a:pt x="9697" y="10454"/>
                    </a:lnTo>
                    <a:lnTo>
                      <a:pt x="19273" y="10225"/>
                    </a:lnTo>
                    <a:lnTo>
                      <a:pt x="949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32"/>
              <p:cNvSpPr/>
              <p:nvPr/>
            </p:nvSpPr>
            <p:spPr>
              <a:xfrm>
                <a:off x="7778135" y="21327"/>
                <a:ext cx="591151" cy="320896"/>
              </a:xfrm>
              <a:custGeom>
                <a:rect b="b" l="l" r="r" t="t"/>
                <a:pathLst>
                  <a:path extrusionOk="0" h="10462" w="19273">
                    <a:moveTo>
                      <a:pt x="9504" y="1"/>
                    </a:moveTo>
                    <a:lnTo>
                      <a:pt x="0" y="237"/>
                    </a:lnTo>
                    <a:lnTo>
                      <a:pt x="9702" y="10461"/>
                    </a:lnTo>
                    <a:lnTo>
                      <a:pt x="19273" y="10225"/>
                    </a:lnTo>
                    <a:lnTo>
                      <a:pt x="950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32"/>
              <p:cNvSpPr/>
              <p:nvPr/>
            </p:nvSpPr>
            <p:spPr>
              <a:xfrm>
                <a:off x="8362385" y="7064"/>
                <a:ext cx="591212" cy="320865"/>
              </a:xfrm>
              <a:custGeom>
                <a:rect b="b" l="l" r="r" t="t"/>
                <a:pathLst>
                  <a:path extrusionOk="0" h="10461" w="19275">
                    <a:moveTo>
                      <a:pt x="9499" y="0"/>
                    </a:moveTo>
                    <a:lnTo>
                      <a:pt x="0" y="236"/>
                    </a:lnTo>
                    <a:lnTo>
                      <a:pt x="9703" y="10461"/>
                    </a:lnTo>
                    <a:lnTo>
                      <a:pt x="19274" y="10225"/>
                    </a:lnTo>
                    <a:lnTo>
                      <a:pt x="949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4" name="Google Shape;924;p32"/>
            <p:cNvSpPr/>
            <p:nvPr/>
          </p:nvSpPr>
          <p:spPr>
            <a:xfrm>
              <a:off x="8370237" y="528313"/>
              <a:ext cx="583667" cy="325190"/>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32"/>
            <p:cNvSpPr/>
            <p:nvPr/>
          </p:nvSpPr>
          <p:spPr>
            <a:xfrm>
              <a:off x="195709" y="530736"/>
              <a:ext cx="8758195" cy="31"/>
            </a:xfrm>
            <a:custGeom>
              <a:rect b="b" l="l" r="r" t="t"/>
              <a:pathLst>
                <a:path extrusionOk="0" fill="none" h="1" w="285539">
                  <a:moveTo>
                    <a:pt x="0" y="0"/>
                  </a:moveTo>
                  <a:lnTo>
                    <a:pt x="285538" y="0"/>
                  </a:lnTo>
                </a:path>
              </a:pathLst>
            </a:custGeom>
            <a:noFill/>
            <a:ln cap="flat" cmpd="sng" w="9525">
              <a:solidFill>
                <a:srgbClr val="171717"/>
              </a:solidFill>
              <a:prstDash val="solid"/>
              <a:miter lim="125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32"/>
            <p:cNvSpPr/>
            <p:nvPr/>
          </p:nvSpPr>
          <p:spPr>
            <a:xfrm>
              <a:off x="195709" y="207663"/>
              <a:ext cx="499164" cy="645994"/>
            </a:xfrm>
            <a:custGeom>
              <a:rect b="b" l="l" r="r" t="t"/>
              <a:pathLst>
                <a:path extrusionOk="0" h="21061" w="16274">
                  <a:moveTo>
                    <a:pt x="0" y="0"/>
                  </a:moveTo>
                  <a:lnTo>
                    <a:pt x="0" y="21060"/>
                  </a:lnTo>
                  <a:lnTo>
                    <a:pt x="16273" y="21060"/>
                  </a:lnTo>
                  <a:lnTo>
                    <a:pt x="835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32"/>
            <p:cNvSpPr/>
            <p:nvPr/>
          </p:nvSpPr>
          <p:spPr>
            <a:xfrm>
              <a:off x="278126" y="284282"/>
              <a:ext cx="54198" cy="54229"/>
            </a:xfrm>
            <a:custGeom>
              <a:rect b="b" l="l" r="r" t="t"/>
              <a:pathLst>
                <a:path extrusionOk="0" h="1768" w="1767">
                  <a:moveTo>
                    <a:pt x="884" y="0"/>
                  </a:moveTo>
                  <a:cubicBezTo>
                    <a:pt x="397" y="0"/>
                    <a:pt x="0" y="398"/>
                    <a:pt x="0" y="885"/>
                  </a:cubicBezTo>
                  <a:cubicBezTo>
                    <a:pt x="0" y="1375"/>
                    <a:pt x="397" y="1768"/>
                    <a:pt x="884" y="1768"/>
                  </a:cubicBezTo>
                  <a:cubicBezTo>
                    <a:pt x="1375" y="1768"/>
                    <a:pt x="1767" y="1375"/>
                    <a:pt x="1767" y="885"/>
                  </a:cubicBezTo>
                  <a:cubicBezTo>
                    <a:pt x="1767" y="398"/>
                    <a:pt x="1375"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32"/>
            <p:cNvSpPr/>
            <p:nvPr/>
          </p:nvSpPr>
          <p:spPr>
            <a:xfrm>
              <a:off x="285978" y="721519"/>
              <a:ext cx="54198" cy="54198"/>
            </a:xfrm>
            <a:custGeom>
              <a:rect b="b" l="l" r="r" t="t"/>
              <a:pathLst>
                <a:path extrusionOk="0" h="1767" w="1767">
                  <a:moveTo>
                    <a:pt x="884" y="1"/>
                  </a:moveTo>
                  <a:cubicBezTo>
                    <a:pt x="398" y="1"/>
                    <a:pt x="0" y="398"/>
                    <a:pt x="0" y="884"/>
                  </a:cubicBezTo>
                  <a:cubicBezTo>
                    <a:pt x="0" y="1376"/>
                    <a:pt x="398" y="1767"/>
                    <a:pt x="884" y="1767"/>
                  </a:cubicBezTo>
                  <a:cubicBezTo>
                    <a:pt x="1370" y="1767"/>
                    <a:pt x="1767" y="1376"/>
                    <a:pt x="1767" y="884"/>
                  </a:cubicBezTo>
                  <a:cubicBezTo>
                    <a:pt x="1767" y="398"/>
                    <a:pt x="1370" y="1"/>
                    <a:pt x="884" y="1"/>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32"/>
            <p:cNvSpPr/>
            <p:nvPr/>
          </p:nvSpPr>
          <p:spPr>
            <a:xfrm>
              <a:off x="482221" y="721519"/>
              <a:ext cx="54229" cy="54198"/>
            </a:xfrm>
            <a:custGeom>
              <a:rect b="b" l="l" r="r" t="t"/>
              <a:pathLst>
                <a:path extrusionOk="0" h="1767" w="1768">
                  <a:moveTo>
                    <a:pt x="884" y="1"/>
                  </a:moveTo>
                  <a:cubicBezTo>
                    <a:pt x="398" y="1"/>
                    <a:pt x="1" y="398"/>
                    <a:pt x="1" y="884"/>
                  </a:cubicBezTo>
                  <a:cubicBezTo>
                    <a:pt x="1" y="1376"/>
                    <a:pt x="398" y="1767"/>
                    <a:pt x="884" y="1767"/>
                  </a:cubicBezTo>
                  <a:cubicBezTo>
                    <a:pt x="1371" y="1767"/>
                    <a:pt x="1767" y="1376"/>
                    <a:pt x="1767" y="884"/>
                  </a:cubicBezTo>
                  <a:cubicBezTo>
                    <a:pt x="1767" y="398"/>
                    <a:pt x="1371" y="1"/>
                    <a:pt x="884" y="1"/>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32"/>
            <p:cNvSpPr/>
            <p:nvPr/>
          </p:nvSpPr>
          <p:spPr>
            <a:xfrm>
              <a:off x="195402" y="852675"/>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32"/>
            <p:cNvSpPr/>
            <p:nvPr/>
          </p:nvSpPr>
          <p:spPr>
            <a:xfrm>
              <a:off x="195402" y="852675"/>
              <a:ext cx="31" cy="31"/>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932" name="Shape 932"/>
        <p:cNvGrpSpPr/>
        <p:nvPr/>
      </p:nvGrpSpPr>
      <p:grpSpPr>
        <a:xfrm>
          <a:off x="0" y="0"/>
          <a:ext cx="0" cy="0"/>
          <a:chOff x="0" y="0"/>
          <a:chExt cx="0" cy="0"/>
        </a:xfrm>
      </p:grpSpPr>
      <p:grpSp>
        <p:nvGrpSpPr>
          <p:cNvPr id="933" name="Google Shape;933;p33"/>
          <p:cNvGrpSpPr/>
          <p:nvPr/>
        </p:nvGrpSpPr>
        <p:grpSpPr>
          <a:xfrm>
            <a:off x="-3666944" y="211718"/>
            <a:ext cx="8764105" cy="4767632"/>
            <a:chOff x="189981" y="211718"/>
            <a:chExt cx="8764105" cy="4767632"/>
          </a:xfrm>
        </p:grpSpPr>
        <p:sp>
          <p:nvSpPr>
            <p:cNvPr id="934" name="Google Shape;934;p33"/>
            <p:cNvSpPr/>
            <p:nvPr/>
          </p:nvSpPr>
          <p:spPr>
            <a:xfrm>
              <a:off x="340500" y="662650"/>
              <a:ext cx="8463000" cy="4316700"/>
            </a:xfrm>
            <a:prstGeom prst="roundRect">
              <a:avLst>
                <a:gd fmla="val 263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5" name="Google Shape;935;p33"/>
            <p:cNvGrpSpPr/>
            <p:nvPr/>
          </p:nvGrpSpPr>
          <p:grpSpPr>
            <a:xfrm>
              <a:off x="189981" y="211718"/>
              <a:ext cx="8764105" cy="646560"/>
              <a:chOff x="210600" y="155425"/>
              <a:chExt cx="8672180" cy="639778"/>
            </a:xfrm>
          </p:grpSpPr>
          <p:sp>
            <p:nvSpPr>
              <p:cNvPr id="936" name="Google Shape;936;p33"/>
              <p:cNvSpPr/>
              <p:nvPr/>
            </p:nvSpPr>
            <p:spPr>
              <a:xfrm>
                <a:off x="210904" y="155550"/>
                <a:ext cx="8671819" cy="320404"/>
              </a:xfrm>
              <a:custGeom>
                <a:rect b="b" l="l" r="r" t="t"/>
                <a:pathLst>
                  <a:path extrusionOk="0" h="10550" w="285539">
                    <a:moveTo>
                      <a:pt x="0" y="0"/>
                    </a:moveTo>
                    <a:lnTo>
                      <a:pt x="0" y="10550"/>
                    </a:lnTo>
                    <a:lnTo>
                      <a:pt x="285538" y="10550"/>
                    </a:lnTo>
                    <a:lnTo>
                      <a:pt x="285538"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33"/>
              <p:cNvSpPr/>
              <p:nvPr/>
            </p:nvSpPr>
            <p:spPr>
              <a:xfrm>
                <a:off x="1145050" y="155425"/>
                <a:ext cx="25" cy="25"/>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33"/>
              <p:cNvSpPr/>
              <p:nvPr/>
            </p:nvSpPr>
            <p:spPr>
              <a:xfrm>
                <a:off x="1145050" y="155425"/>
                <a:ext cx="25" cy="25"/>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33"/>
              <p:cNvSpPr/>
              <p:nvPr/>
            </p:nvSpPr>
            <p:spPr>
              <a:xfrm>
                <a:off x="834001" y="155550"/>
                <a:ext cx="577759" cy="317701"/>
              </a:xfrm>
              <a:custGeom>
                <a:rect b="b" l="l" r="r" t="t"/>
                <a:pathLst>
                  <a:path extrusionOk="0" h="10461" w="19024">
                    <a:moveTo>
                      <a:pt x="0" y="0"/>
                    </a:moveTo>
                    <a:lnTo>
                      <a:pt x="9446" y="10460"/>
                    </a:lnTo>
                    <a:lnTo>
                      <a:pt x="19023"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33"/>
              <p:cNvSpPr/>
              <p:nvPr/>
            </p:nvSpPr>
            <p:spPr>
              <a:xfrm>
                <a:off x="256762" y="155550"/>
                <a:ext cx="577759" cy="317701"/>
              </a:xfrm>
              <a:custGeom>
                <a:rect b="b" l="l" r="r" t="t"/>
                <a:pathLst>
                  <a:path extrusionOk="0" h="10461" w="19024">
                    <a:moveTo>
                      <a:pt x="1" y="0"/>
                    </a:moveTo>
                    <a:lnTo>
                      <a:pt x="9446" y="10460"/>
                    </a:lnTo>
                    <a:lnTo>
                      <a:pt x="19024"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33"/>
              <p:cNvSpPr/>
              <p:nvPr/>
            </p:nvSpPr>
            <p:spPr>
              <a:xfrm>
                <a:off x="1411209" y="155550"/>
                <a:ext cx="577911" cy="317701"/>
              </a:xfrm>
              <a:custGeom>
                <a:rect b="b" l="l" r="r" t="t"/>
                <a:pathLst>
                  <a:path extrusionOk="0" h="10461" w="19029">
                    <a:moveTo>
                      <a:pt x="1" y="0"/>
                    </a:moveTo>
                    <a:lnTo>
                      <a:pt x="9446" y="10460"/>
                    </a:lnTo>
                    <a:lnTo>
                      <a:pt x="19029"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33"/>
              <p:cNvSpPr/>
              <p:nvPr/>
            </p:nvSpPr>
            <p:spPr>
              <a:xfrm>
                <a:off x="1988448" y="155550"/>
                <a:ext cx="577911" cy="317701"/>
              </a:xfrm>
              <a:custGeom>
                <a:rect b="b" l="l" r="r" t="t"/>
                <a:pathLst>
                  <a:path extrusionOk="0" h="10461" w="19029">
                    <a:moveTo>
                      <a:pt x="0" y="0"/>
                    </a:moveTo>
                    <a:lnTo>
                      <a:pt x="9452" y="10460"/>
                    </a:lnTo>
                    <a:lnTo>
                      <a:pt x="19028"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33"/>
              <p:cNvSpPr/>
              <p:nvPr/>
            </p:nvSpPr>
            <p:spPr>
              <a:xfrm>
                <a:off x="2565839" y="155550"/>
                <a:ext cx="577729" cy="317701"/>
              </a:xfrm>
              <a:custGeom>
                <a:rect b="b" l="l" r="r" t="t"/>
                <a:pathLst>
                  <a:path extrusionOk="0" h="10461" w="19023">
                    <a:moveTo>
                      <a:pt x="0" y="0"/>
                    </a:moveTo>
                    <a:lnTo>
                      <a:pt x="9447" y="10460"/>
                    </a:lnTo>
                    <a:lnTo>
                      <a:pt x="19023" y="1046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33"/>
              <p:cNvSpPr/>
              <p:nvPr/>
            </p:nvSpPr>
            <p:spPr>
              <a:xfrm>
                <a:off x="210916" y="473214"/>
                <a:ext cx="8671864" cy="321983"/>
              </a:xfrm>
              <a:custGeom>
                <a:rect b="b" l="l" r="r" t="t"/>
                <a:pathLst>
                  <a:path extrusionOk="0" h="10602" w="285423">
                    <a:moveTo>
                      <a:pt x="0" y="0"/>
                    </a:moveTo>
                    <a:lnTo>
                      <a:pt x="0" y="10601"/>
                    </a:lnTo>
                    <a:lnTo>
                      <a:pt x="285423" y="10601"/>
                    </a:lnTo>
                    <a:lnTo>
                      <a:pt x="28542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33"/>
              <p:cNvSpPr/>
              <p:nvPr/>
            </p:nvSpPr>
            <p:spPr>
              <a:xfrm>
                <a:off x="210600" y="794197"/>
                <a:ext cx="30" cy="30"/>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33"/>
              <p:cNvSpPr/>
              <p:nvPr/>
            </p:nvSpPr>
            <p:spPr>
              <a:xfrm>
                <a:off x="210600" y="794197"/>
                <a:ext cx="30" cy="30"/>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33"/>
              <p:cNvSpPr/>
              <p:nvPr/>
            </p:nvSpPr>
            <p:spPr>
              <a:xfrm>
                <a:off x="834001" y="473219"/>
                <a:ext cx="577759" cy="321983"/>
              </a:xfrm>
              <a:custGeom>
                <a:rect b="b" l="l" r="r" t="t"/>
                <a:pathLst>
                  <a:path extrusionOk="0" h="10602" w="19024">
                    <a:moveTo>
                      <a:pt x="9446" y="0"/>
                    </a:moveTo>
                    <a:lnTo>
                      <a:pt x="0" y="10601"/>
                    </a:lnTo>
                    <a:lnTo>
                      <a:pt x="9504"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33"/>
              <p:cNvSpPr/>
              <p:nvPr/>
            </p:nvSpPr>
            <p:spPr>
              <a:xfrm>
                <a:off x="256762" y="473219"/>
                <a:ext cx="577759" cy="321983"/>
              </a:xfrm>
              <a:custGeom>
                <a:rect b="b" l="l" r="r" t="t"/>
                <a:pathLst>
                  <a:path extrusionOk="0" h="10602" w="19024">
                    <a:moveTo>
                      <a:pt x="9446" y="0"/>
                    </a:moveTo>
                    <a:lnTo>
                      <a:pt x="1" y="10601"/>
                    </a:lnTo>
                    <a:lnTo>
                      <a:pt x="9504" y="10601"/>
                    </a:lnTo>
                    <a:lnTo>
                      <a:pt x="1902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33"/>
              <p:cNvSpPr/>
              <p:nvPr/>
            </p:nvSpPr>
            <p:spPr>
              <a:xfrm>
                <a:off x="1411209" y="473219"/>
                <a:ext cx="577911" cy="321983"/>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33"/>
              <p:cNvSpPr/>
              <p:nvPr/>
            </p:nvSpPr>
            <p:spPr>
              <a:xfrm>
                <a:off x="1988448" y="473219"/>
                <a:ext cx="577911" cy="321983"/>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33"/>
              <p:cNvSpPr/>
              <p:nvPr/>
            </p:nvSpPr>
            <p:spPr>
              <a:xfrm>
                <a:off x="2565839" y="473219"/>
                <a:ext cx="577729" cy="321983"/>
              </a:xfrm>
              <a:custGeom>
                <a:rect b="b" l="l" r="r" t="t"/>
                <a:pathLst>
                  <a:path extrusionOk="0" h="10602" w="19023">
                    <a:moveTo>
                      <a:pt x="9447" y="0"/>
                    </a:moveTo>
                    <a:lnTo>
                      <a:pt x="0" y="10601"/>
                    </a:lnTo>
                    <a:lnTo>
                      <a:pt x="9503" y="10601"/>
                    </a:lnTo>
                    <a:lnTo>
                      <a:pt x="19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33"/>
              <p:cNvSpPr/>
              <p:nvPr/>
            </p:nvSpPr>
            <p:spPr>
              <a:xfrm>
                <a:off x="3127042" y="155550"/>
                <a:ext cx="577880" cy="317549"/>
              </a:xfrm>
              <a:custGeom>
                <a:rect b="b" l="l" r="r" t="t"/>
                <a:pathLst>
                  <a:path extrusionOk="0" h="10456" w="19028">
                    <a:moveTo>
                      <a:pt x="1" y="0"/>
                    </a:moveTo>
                    <a:lnTo>
                      <a:pt x="9446" y="10455"/>
                    </a:lnTo>
                    <a:lnTo>
                      <a:pt x="19027"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33"/>
              <p:cNvSpPr/>
              <p:nvPr/>
            </p:nvSpPr>
            <p:spPr>
              <a:xfrm>
                <a:off x="3127042" y="473067"/>
                <a:ext cx="577880" cy="321983"/>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33"/>
              <p:cNvSpPr/>
              <p:nvPr/>
            </p:nvSpPr>
            <p:spPr>
              <a:xfrm>
                <a:off x="3705678" y="155550"/>
                <a:ext cx="577911" cy="317549"/>
              </a:xfrm>
              <a:custGeom>
                <a:rect b="b" l="l" r="r" t="t"/>
                <a:pathLst>
                  <a:path extrusionOk="0" h="10456" w="19029">
                    <a:moveTo>
                      <a:pt x="1" y="0"/>
                    </a:moveTo>
                    <a:lnTo>
                      <a:pt x="9446" y="10455"/>
                    </a:lnTo>
                    <a:lnTo>
                      <a:pt x="19029"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33"/>
              <p:cNvSpPr/>
              <p:nvPr/>
            </p:nvSpPr>
            <p:spPr>
              <a:xfrm>
                <a:off x="3705678" y="473067"/>
                <a:ext cx="577911" cy="321983"/>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33"/>
              <p:cNvSpPr/>
              <p:nvPr/>
            </p:nvSpPr>
            <p:spPr>
              <a:xfrm>
                <a:off x="4287988" y="155550"/>
                <a:ext cx="577911" cy="317701"/>
              </a:xfrm>
              <a:custGeom>
                <a:rect b="b" l="l" r="r" t="t"/>
                <a:pathLst>
                  <a:path extrusionOk="0" h="10461" w="19029">
                    <a:moveTo>
                      <a:pt x="0" y="0"/>
                    </a:moveTo>
                    <a:lnTo>
                      <a:pt x="9452" y="10460"/>
                    </a:lnTo>
                    <a:lnTo>
                      <a:pt x="19028" y="10460"/>
                    </a:lnTo>
                    <a:lnTo>
                      <a:pt x="9510"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33"/>
              <p:cNvSpPr/>
              <p:nvPr/>
            </p:nvSpPr>
            <p:spPr>
              <a:xfrm>
                <a:off x="4865409" y="155550"/>
                <a:ext cx="577698" cy="317701"/>
              </a:xfrm>
              <a:custGeom>
                <a:rect b="b" l="l" r="r" t="t"/>
                <a:pathLst>
                  <a:path extrusionOk="0" h="10461" w="19022">
                    <a:moveTo>
                      <a:pt x="0" y="0"/>
                    </a:moveTo>
                    <a:lnTo>
                      <a:pt x="9446" y="10460"/>
                    </a:lnTo>
                    <a:lnTo>
                      <a:pt x="19022" y="10460"/>
                    </a:lnTo>
                    <a:lnTo>
                      <a:pt x="950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33"/>
              <p:cNvSpPr/>
              <p:nvPr/>
            </p:nvSpPr>
            <p:spPr>
              <a:xfrm>
                <a:off x="4287988" y="473219"/>
                <a:ext cx="577911" cy="321983"/>
              </a:xfrm>
              <a:custGeom>
                <a:rect b="b" l="l" r="r" t="t"/>
                <a:pathLst>
                  <a:path extrusionOk="0" h="10602" w="19029">
                    <a:moveTo>
                      <a:pt x="9452" y="0"/>
                    </a:moveTo>
                    <a:lnTo>
                      <a:pt x="0" y="10601"/>
                    </a:lnTo>
                    <a:lnTo>
                      <a:pt x="9510"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33"/>
              <p:cNvSpPr/>
              <p:nvPr/>
            </p:nvSpPr>
            <p:spPr>
              <a:xfrm>
                <a:off x="4865409" y="473219"/>
                <a:ext cx="577698" cy="321983"/>
              </a:xfrm>
              <a:custGeom>
                <a:rect b="b" l="l" r="r" t="t"/>
                <a:pathLst>
                  <a:path extrusionOk="0" h="10602" w="19022">
                    <a:moveTo>
                      <a:pt x="9446" y="0"/>
                    </a:moveTo>
                    <a:lnTo>
                      <a:pt x="0" y="10601"/>
                    </a:lnTo>
                    <a:lnTo>
                      <a:pt x="9503"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33"/>
              <p:cNvSpPr/>
              <p:nvPr/>
            </p:nvSpPr>
            <p:spPr>
              <a:xfrm>
                <a:off x="5426582" y="155550"/>
                <a:ext cx="577880" cy="317549"/>
              </a:xfrm>
              <a:custGeom>
                <a:rect b="b" l="l" r="r" t="t"/>
                <a:pathLst>
                  <a:path extrusionOk="0" h="10456" w="19028">
                    <a:moveTo>
                      <a:pt x="0" y="0"/>
                    </a:moveTo>
                    <a:lnTo>
                      <a:pt x="9446" y="10455"/>
                    </a:lnTo>
                    <a:lnTo>
                      <a:pt x="19027"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33"/>
              <p:cNvSpPr/>
              <p:nvPr/>
            </p:nvSpPr>
            <p:spPr>
              <a:xfrm>
                <a:off x="5426582" y="473067"/>
                <a:ext cx="577880" cy="321983"/>
              </a:xfrm>
              <a:custGeom>
                <a:rect b="b" l="l" r="r" t="t"/>
                <a:pathLst>
                  <a:path extrusionOk="0" h="10602" w="19028">
                    <a:moveTo>
                      <a:pt x="9446" y="0"/>
                    </a:moveTo>
                    <a:lnTo>
                      <a:pt x="0"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33"/>
              <p:cNvSpPr/>
              <p:nvPr/>
            </p:nvSpPr>
            <p:spPr>
              <a:xfrm>
                <a:off x="6005218" y="155550"/>
                <a:ext cx="577911" cy="317549"/>
              </a:xfrm>
              <a:custGeom>
                <a:rect b="b" l="l" r="r" t="t"/>
                <a:pathLst>
                  <a:path extrusionOk="0" h="10456" w="19029">
                    <a:moveTo>
                      <a:pt x="1" y="0"/>
                    </a:moveTo>
                    <a:lnTo>
                      <a:pt x="9446"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33"/>
              <p:cNvSpPr/>
              <p:nvPr/>
            </p:nvSpPr>
            <p:spPr>
              <a:xfrm>
                <a:off x="6005218" y="473067"/>
                <a:ext cx="577911" cy="321983"/>
              </a:xfrm>
              <a:custGeom>
                <a:rect b="b" l="l" r="r" t="t"/>
                <a:pathLst>
                  <a:path extrusionOk="0" h="10602" w="19029">
                    <a:moveTo>
                      <a:pt x="9446" y="0"/>
                    </a:moveTo>
                    <a:lnTo>
                      <a:pt x="1"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33"/>
              <p:cNvSpPr/>
              <p:nvPr/>
            </p:nvSpPr>
            <p:spPr>
              <a:xfrm>
                <a:off x="6587711" y="155550"/>
                <a:ext cx="577698" cy="317701"/>
              </a:xfrm>
              <a:custGeom>
                <a:rect b="b" l="l" r="r" t="t"/>
                <a:pathLst>
                  <a:path extrusionOk="0" h="10461" w="19022">
                    <a:moveTo>
                      <a:pt x="0" y="0"/>
                    </a:moveTo>
                    <a:lnTo>
                      <a:pt x="9446" y="10460"/>
                    </a:lnTo>
                    <a:lnTo>
                      <a:pt x="19022"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33"/>
              <p:cNvSpPr/>
              <p:nvPr/>
            </p:nvSpPr>
            <p:spPr>
              <a:xfrm>
                <a:off x="7164919" y="155550"/>
                <a:ext cx="577880" cy="317701"/>
              </a:xfrm>
              <a:custGeom>
                <a:rect b="b" l="l" r="r" t="t"/>
                <a:pathLst>
                  <a:path extrusionOk="0" h="10461" w="19028">
                    <a:moveTo>
                      <a:pt x="1" y="0"/>
                    </a:moveTo>
                    <a:lnTo>
                      <a:pt x="9446" y="10460"/>
                    </a:lnTo>
                    <a:lnTo>
                      <a:pt x="19027" y="10460"/>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33"/>
              <p:cNvSpPr/>
              <p:nvPr/>
            </p:nvSpPr>
            <p:spPr>
              <a:xfrm>
                <a:off x="6587711" y="473219"/>
                <a:ext cx="577698" cy="321983"/>
              </a:xfrm>
              <a:custGeom>
                <a:rect b="b" l="l" r="r" t="t"/>
                <a:pathLst>
                  <a:path extrusionOk="0" h="10602" w="19022">
                    <a:moveTo>
                      <a:pt x="9446" y="0"/>
                    </a:moveTo>
                    <a:lnTo>
                      <a:pt x="0" y="10601"/>
                    </a:lnTo>
                    <a:lnTo>
                      <a:pt x="9504" y="10601"/>
                    </a:lnTo>
                    <a:lnTo>
                      <a:pt x="1902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33"/>
              <p:cNvSpPr/>
              <p:nvPr/>
            </p:nvSpPr>
            <p:spPr>
              <a:xfrm>
                <a:off x="7164919" y="473219"/>
                <a:ext cx="577880" cy="321983"/>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33"/>
              <p:cNvSpPr/>
              <p:nvPr/>
            </p:nvSpPr>
            <p:spPr>
              <a:xfrm>
                <a:off x="7726123" y="155550"/>
                <a:ext cx="577911" cy="317549"/>
              </a:xfrm>
              <a:custGeom>
                <a:rect b="b" l="l" r="r" t="t"/>
                <a:pathLst>
                  <a:path extrusionOk="0" h="10456" w="19029">
                    <a:moveTo>
                      <a:pt x="0" y="0"/>
                    </a:moveTo>
                    <a:lnTo>
                      <a:pt x="9451"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33"/>
              <p:cNvSpPr/>
              <p:nvPr/>
            </p:nvSpPr>
            <p:spPr>
              <a:xfrm>
                <a:off x="7726123" y="473067"/>
                <a:ext cx="577911" cy="321983"/>
              </a:xfrm>
              <a:custGeom>
                <a:rect b="b" l="l" r="r" t="t"/>
                <a:pathLst>
                  <a:path extrusionOk="0" h="10602" w="19029">
                    <a:moveTo>
                      <a:pt x="9451"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33"/>
              <p:cNvSpPr/>
              <p:nvPr/>
            </p:nvSpPr>
            <p:spPr>
              <a:xfrm>
                <a:off x="8301533" y="155550"/>
                <a:ext cx="577911" cy="317549"/>
              </a:xfrm>
              <a:custGeom>
                <a:rect b="b" l="l" r="r" t="t"/>
                <a:pathLst>
                  <a:path extrusionOk="0" h="10456" w="19029">
                    <a:moveTo>
                      <a:pt x="0" y="0"/>
                    </a:moveTo>
                    <a:lnTo>
                      <a:pt x="9452" y="10455"/>
                    </a:lnTo>
                    <a:lnTo>
                      <a:pt x="19028" y="10455"/>
                    </a:lnTo>
                    <a:lnTo>
                      <a:pt x="950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33"/>
              <p:cNvSpPr/>
              <p:nvPr/>
            </p:nvSpPr>
            <p:spPr>
              <a:xfrm>
                <a:off x="8301533" y="473067"/>
                <a:ext cx="577911" cy="321983"/>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33"/>
              <p:cNvSpPr/>
              <p:nvPr/>
            </p:nvSpPr>
            <p:spPr>
              <a:xfrm>
                <a:off x="210904" y="475436"/>
                <a:ext cx="8671819" cy="30"/>
              </a:xfrm>
              <a:custGeom>
                <a:rect b="b" l="l" r="r" t="t"/>
                <a:pathLst>
                  <a:path extrusionOk="0" fill="none" h="1" w="285539">
                    <a:moveTo>
                      <a:pt x="0" y="0"/>
                    </a:moveTo>
                    <a:lnTo>
                      <a:pt x="285538" y="0"/>
                    </a:lnTo>
                  </a:path>
                </a:pathLst>
              </a:custGeom>
              <a:noFill/>
              <a:ln cap="flat" cmpd="sng" w="9525">
                <a:solidFill>
                  <a:srgbClr val="171717"/>
                </a:solidFill>
                <a:prstDash val="solid"/>
                <a:miter lim="125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33"/>
              <p:cNvSpPr/>
              <p:nvPr/>
            </p:nvSpPr>
            <p:spPr>
              <a:xfrm>
                <a:off x="210904" y="155550"/>
                <a:ext cx="494241" cy="639653"/>
              </a:xfrm>
              <a:custGeom>
                <a:rect b="b" l="l" r="r" t="t"/>
                <a:pathLst>
                  <a:path extrusionOk="0" h="21062" w="16274">
                    <a:moveTo>
                      <a:pt x="0" y="0"/>
                    </a:moveTo>
                    <a:lnTo>
                      <a:pt x="0" y="21061"/>
                    </a:lnTo>
                    <a:lnTo>
                      <a:pt x="16273" y="21061"/>
                    </a:lnTo>
                    <a:lnTo>
                      <a:pt x="835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33"/>
              <p:cNvSpPr/>
              <p:nvPr/>
            </p:nvSpPr>
            <p:spPr>
              <a:xfrm>
                <a:off x="292507" y="231444"/>
                <a:ext cx="53664" cy="53664"/>
              </a:xfrm>
              <a:custGeom>
                <a:rect b="b" l="l" r="r" t="t"/>
                <a:pathLst>
                  <a:path extrusionOk="0" h="1767" w="1767">
                    <a:moveTo>
                      <a:pt x="884" y="0"/>
                    </a:moveTo>
                    <a:cubicBezTo>
                      <a:pt x="397" y="0"/>
                      <a:pt x="0" y="398"/>
                      <a:pt x="0" y="883"/>
                    </a:cubicBezTo>
                    <a:cubicBezTo>
                      <a:pt x="0" y="1375"/>
                      <a:pt x="397" y="1766"/>
                      <a:pt x="884" y="1766"/>
                    </a:cubicBezTo>
                    <a:cubicBezTo>
                      <a:pt x="1375" y="1766"/>
                      <a:pt x="1767" y="1375"/>
                      <a:pt x="1767" y="883"/>
                    </a:cubicBezTo>
                    <a:cubicBezTo>
                      <a:pt x="1767" y="398"/>
                      <a:pt x="1375"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33"/>
              <p:cNvSpPr/>
              <p:nvPr/>
            </p:nvSpPr>
            <p:spPr>
              <a:xfrm>
                <a:off x="300282" y="664366"/>
                <a:ext cx="53664" cy="53664"/>
              </a:xfrm>
              <a:custGeom>
                <a:rect b="b" l="l" r="r" t="t"/>
                <a:pathLst>
                  <a:path extrusionOk="0" h="1767" w="1767">
                    <a:moveTo>
                      <a:pt x="884" y="0"/>
                    </a:moveTo>
                    <a:cubicBezTo>
                      <a:pt x="398" y="0"/>
                      <a:pt x="0" y="397"/>
                      <a:pt x="0" y="884"/>
                    </a:cubicBezTo>
                    <a:cubicBezTo>
                      <a:pt x="0" y="1374"/>
                      <a:pt x="398" y="1767"/>
                      <a:pt x="884" y="1767"/>
                    </a:cubicBezTo>
                    <a:cubicBezTo>
                      <a:pt x="1370" y="1767"/>
                      <a:pt x="1767" y="1374"/>
                      <a:pt x="1767" y="884"/>
                    </a:cubicBezTo>
                    <a:cubicBezTo>
                      <a:pt x="1767" y="397"/>
                      <a:pt x="1370"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33"/>
              <p:cNvSpPr/>
              <p:nvPr/>
            </p:nvSpPr>
            <p:spPr>
              <a:xfrm>
                <a:off x="494588" y="664366"/>
                <a:ext cx="53694" cy="53664"/>
              </a:xfrm>
              <a:custGeom>
                <a:rect b="b" l="l" r="r" t="t"/>
                <a:pathLst>
                  <a:path extrusionOk="0" h="1767" w="1768">
                    <a:moveTo>
                      <a:pt x="884" y="0"/>
                    </a:moveTo>
                    <a:cubicBezTo>
                      <a:pt x="398" y="0"/>
                      <a:pt x="1" y="397"/>
                      <a:pt x="1" y="884"/>
                    </a:cubicBezTo>
                    <a:cubicBezTo>
                      <a:pt x="1" y="1374"/>
                      <a:pt x="398" y="1767"/>
                      <a:pt x="884" y="1767"/>
                    </a:cubicBezTo>
                    <a:cubicBezTo>
                      <a:pt x="1371" y="1767"/>
                      <a:pt x="1767" y="1374"/>
                      <a:pt x="1767" y="884"/>
                    </a:cubicBezTo>
                    <a:cubicBezTo>
                      <a:pt x="1767" y="397"/>
                      <a:pt x="1371"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21" Type="http://schemas.openxmlformats.org/officeDocument/2006/relationships/theme" Target="../theme/theme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5100" y="535000"/>
            <a:ext cx="7713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Open Sans ExtraBold"/>
              <a:buNone/>
              <a:defRPr b="1" i="0" sz="2800" u="none" cap="none" strike="noStrike">
                <a:solidFill>
                  <a:schemeClr val="lt1"/>
                </a:solidFill>
                <a:latin typeface="Open Sans ExtraBold"/>
                <a:ea typeface="Open Sans ExtraBold"/>
                <a:cs typeface="Open Sans ExtraBold"/>
                <a:sym typeface="Open Sans ExtraBold"/>
              </a:defRPr>
            </a:lvl1pPr>
            <a:lvl2pPr lvl="1"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2pPr>
            <a:lvl3pPr lvl="2"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3pPr>
            <a:lvl4pPr lvl="3"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4pPr>
            <a:lvl5pPr lvl="4"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5pPr>
            <a:lvl6pPr lvl="5"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6pPr>
            <a:lvl7pPr lvl="6"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7pPr>
            <a:lvl8pPr lvl="7"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8pPr>
            <a:lvl9pPr lvl="8"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9pPr>
          </a:lstStyle>
          <a:p/>
        </p:txBody>
      </p:sp>
      <p:sp>
        <p:nvSpPr>
          <p:cNvPr id="52" name="Google Shape;52;p13"/>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1pPr>
            <a:lvl2pPr indent="-317500" lvl="1" marL="914400" marR="0" rtl="0" algn="l">
              <a:lnSpc>
                <a:spcPct val="100000"/>
              </a:lnSpc>
              <a:spcBef>
                <a:spcPts val="16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2pPr>
            <a:lvl3pPr indent="-317500" lvl="2" marL="1371600" marR="0" rtl="0" algn="l">
              <a:lnSpc>
                <a:spcPct val="100000"/>
              </a:lnSpc>
              <a:spcBef>
                <a:spcPts val="16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3pPr>
            <a:lvl4pPr indent="-317500" lvl="3" marL="1828800" marR="0" rtl="0" algn="l">
              <a:lnSpc>
                <a:spcPct val="100000"/>
              </a:lnSpc>
              <a:spcBef>
                <a:spcPts val="16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17500" lvl="4" marL="2286000" marR="0" rtl="0" algn="l">
              <a:lnSpc>
                <a:spcPct val="100000"/>
              </a:lnSpc>
              <a:spcBef>
                <a:spcPts val="16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17500" lvl="5" marL="2743200" marR="0" rtl="0" algn="l">
              <a:lnSpc>
                <a:spcPct val="100000"/>
              </a:lnSpc>
              <a:spcBef>
                <a:spcPts val="16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6pPr>
            <a:lvl7pPr indent="-317500" lvl="6" marL="3200400" marR="0" rtl="0" algn="l">
              <a:lnSpc>
                <a:spcPct val="100000"/>
              </a:lnSpc>
              <a:spcBef>
                <a:spcPts val="16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7pPr>
            <a:lvl8pPr indent="-317500" lvl="7" marL="3657600" marR="0" rtl="0" algn="l">
              <a:lnSpc>
                <a:spcPct val="100000"/>
              </a:lnSpc>
              <a:spcBef>
                <a:spcPts val="16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8pPr>
            <a:lvl9pPr indent="-317500" lvl="8" marL="4114800" marR="0" rtl="0" algn="l">
              <a:lnSpc>
                <a:spcPct val="100000"/>
              </a:lnSpc>
              <a:spcBef>
                <a:spcPts val="1600"/>
              </a:spcBef>
              <a:spcAft>
                <a:spcPts val="1600"/>
              </a:spcAft>
              <a:buClr>
                <a:schemeClr val="lt1"/>
              </a:buClr>
              <a:buSzPts val="1400"/>
              <a:buFont typeface="Arial"/>
              <a:buChar char="■"/>
              <a:defRPr b="0" i="0" sz="14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5.png"/><Relationship Id="rId5" Type="http://schemas.openxmlformats.org/officeDocument/2006/relationships/image" Target="../media/image9.png"/><Relationship Id="rId6"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21.png"/><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28.png"/><Relationship Id="rId5"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slide" Target="/ppt/slides/slide5.xml"/><Relationship Id="rId4" Type="http://schemas.openxmlformats.org/officeDocument/2006/relationships/slide" Target="/ppt/slides/slide10.xml"/><Relationship Id="rId5" Type="http://schemas.openxmlformats.org/officeDocument/2006/relationships/slide" Target="/ppt/slides/slide21.xml"/><Relationship Id="rId6" Type="http://schemas.openxmlformats.org/officeDocument/2006/relationships/slide" Target="/ppt/slides/slide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34"/>
          <p:cNvSpPr txBox="1"/>
          <p:nvPr>
            <p:ph type="ctrTitle"/>
          </p:nvPr>
        </p:nvSpPr>
        <p:spPr>
          <a:xfrm>
            <a:off x="1929100" y="1752525"/>
            <a:ext cx="6449700" cy="1209900"/>
          </a:xfrm>
          <a:prstGeom prst="rect">
            <a:avLst/>
          </a:prstGeom>
          <a:noFill/>
          <a:ln>
            <a:noFill/>
          </a:ln>
        </p:spPr>
        <p:txBody>
          <a:bodyPr anchorCtr="0" anchor="ctr" bIns="91425" lIns="91425" spcFirstLastPara="1" rIns="91425" wrap="square" tIns="91425">
            <a:spAutoFit/>
          </a:bodyPr>
          <a:lstStyle/>
          <a:p>
            <a:pPr indent="0" lvl="0" marL="0" rtl="0" algn="l">
              <a:lnSpc>
                <a:spcPct val="90000"/>
              </a:lnSpc>
              <a:spcBef>
                <a:spcPts val="0"/>
              </a:spcBef>
              <a:spcAft>
                <a:spcPts val="0"/>
              </a:spcAft>
              <a:buSzPts val="5200"/>
              <a:buNone/>
            </a:pPr>
            <a:r>
              <a:rPr lang="zh-CN" sz="3700"/>
              <a:t>SC1015 Mini Projects: Beyond the Box Office</a:t>
            </a:r>
            <a:endParaRPr sz="3700"/>
          </a:p>
        </p:txBody>
      </p:sp>
      <p:sp>
        <p:nvSpPr>
          <p:cNvPr id="982" name="Google Shape;982;p34"/>
          <p:cNvSpPr txBox="1"/>
          <p:nvPr>
            <p:ph idx="1" type="subTitle"/>
          </p:nvPr>
        </p:nvSpPr>
        <p:spPr>
          <a:xfrm>
            <a:off x="1995825" y="4020141"/>
            <a:ext cx="4776900" cy="446400"/>
          </a:xfrm>
          <a:prstGeom prst="rect">
            <a:avLst/>
          </a:prstGeom>
          <a:noFill/>
          <a:ln>
            <a:noFill/>
          </a:ln>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1400"/>
              <a:buNone/>
            </a:pPr>
            <a:r>
              <a:rPr lang="zh-CN"/>
              <a:t>Li You, Chan Zhao Yi, Tang Yutong</a:t>
            </a:r>
            <a:endParaRPr/>
          </a:p>
        </p:txBody>
      </p:sp>
      <p:sp>
        <p:nvSpPr>
          <p:cNvPr id="983" name="Google Shape;983;p34"/>
          <p:cNvSpPr txBox="1"/>
          <p:nvPr/>
        </p:nvSpPr>
        <p:spPr>
          <a:xfrm>
            <a:off x="978525" y="2561825"/>
            <a:ext cx="1017300" cy="2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PROD.</a:t>
            </a:r>
            <a:endParaRPr b="1" i="1" sz="1400" u="none" cap="none" strike="noStrike">
              <a:solidFill>
                <a:schemeClr val="lt1"/>
              </a:solidFill>
              <a:latin typeface="Open Sans"/>
              <a:ea typeface="Open Sans"/>
              <a:cs typeface="Open Sans"/>
              <a:sym typeface="Open Sans"/>
            </a:endParaRPr>
          </a:p>
        </p:txBody>
      </p:sp>
      <p:sp>
        <p:nvSpPr>
          <p:cNvPr id="984" name="Google Shape;984;p34"/>
          <p:cNvSpPr txBox="1"/>
          <p:nvPr/>
        </p:nvSpPr>
        <p:spPr>
          <a:xfrm>
            <a:off x="978525" y="3929261"/>
            <a:ext cx="1017300" cy="53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Group Member:</a:t>
            </a:r>
            <a:endParaRPr b="1" i="1" sz="1400" u="none" cap="none" strike="noStrike">
              <a:solidFill>
                <a:schemeClr val="lt1"/>
              </a:solidFill>
              <a:latin typeface="Open Sans"/>
              <a:ea typeface="Open Sans"/>
              <a:cs typeface="Open Sans"/>
              <a:sym typeface="Open Sans"/>
            </a:endParaRPr>
          </a:p>
        </p:txBody>
      </p:sp>
      <p:sp>
        <p:nvSpPr>
          <p:cNvPr id="985" name="Google Shape;985;p34"/>
          <p:cNvSpPr txBox="1"/>
          <p:nvPr/>
        </p:nvSpPr>
        <p:spPr>
          <a:xfrm>
            <a:off x="911800" y="3413712"/>
            <a:ext cx="1017300" cy="2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Subtitle:</a:t>
            </a:r>
            <a:endParaRPr b="1" i="1" sz="1400" u="none" cap="none" strike="noStrike">
              <a:solidFill>
                <a:schemeClr val="lt1"/>
              </a:solidFill>
              <a:latin typeface="Open Sans"/>
              <a:ea typeface="Open Sans"/>
              <a:cs typeface="Open Sans"/>
              <a:sym typeface="Open Sans"/>
            </a:endParaRPr>
          </a:p>
        </p:txBody>
      </p:sp>
      <p:sp>
        <p:nvSpPr>
          <p:cNvPr id="986" name="Google Shape;986;p34"/>
          <p:cNvSpPr txBox="1"/>
          <p:nvPr>
            <p:ph idx="1" type="subTitle"/>
          </p:nvPr>
        </p:nvSpPr>
        <p:spPr>
          <a:xfrm>
            <a:off x="1929100" y="3384514"/>
            <a:ext cx="4776900" cy="409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zh-CN"/>
              <a:t>Forecasting Successful Movies</a:t>
            </a:r>
            <a:endParaRPr sz="1700">
              <a:solidFill>
                <a:schemeClr val="lt1"/>
              </a:solidFill>
              <a:latin typeface="Arial"/>
              <a:ea typeface="Arial"/>
              <a:cs typeface="Arial"/>
              <a:sym typeface="Arial"/>
            </a:endParaRPr>
          </a:p>
        </p:txBody>
      </p:sp>
      <p:cxnSp>
        <p:nvCxnSpPr>
          <p:cNvPr id="987" name="Google Shape;987;p34"/>
          <p:cNvCxnSpPr/>
          <p:nvPr/>
        </p:nvCxnSpPr>
        <p:spPr>
          <a:xfrm>
            <a:off x="968550" y="3950044"/>
            <a:ext cx="7206900" cy="0"/>
          </a:xfrm>
          <a:prstGeom prst="straightConnector1">
            <a:avLst/>
          </a:prstGeom>
          <a:noFill/>
          <a:ln cap="flat" cmpd="sng" w="19050">
            <a:solidFill>
              <a:schemeClr val="lt1"/>
            </a:solidFill>
            <a:prstDash val="solid"/>
            <a:round/>
            <a:headEnd len="sm" w="sm" type="none"/>
            <a:tailEnd len="sm" w="sm" type="none"/>
          </a:ln>
        </p:spPr>
      </p:cxnSp>
      <p:cxnSp>
        <p:nvCxnSpPr>
          <p:cNvPr id="988" name="Google Shape;988;p34"/>
          <p:cNvCxnSpPr/>
          <p:nvPr/>
        </p:nvCxnSpPr>
        <p:spPr>
          <a:xfrm>
            <a:off x="968550" y="3139563"/>
            <a:ext cx="7206900" cy="0"/>
          </a:xfrm>
          <a:prstGeom prst="straightConnector1">
            <a:avLst/>
          </a:prstGeom>
          <a:noFill/>
          <a:ln cap="flat" cmpd="sng" w="19050">
            <a:solidFill>
              <a:schemeClr val="lt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43"/>
          <p:cNvSpPr txBox="1"/>
          <p:nvPr>
            <p:ph type="title"/>
          </p:nvPr>
        </p:nvSpPr>
        <p:spPr>
          <a:xfrm>
            <a:off x="3832225" y="1650013"/>
            <a:ext cx="4143000" cy="592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zh-CN"/>
              <a:t>Exploratory Data analysis</a:t>
            </a:r>
            <a:endParaRPr/>
          </a:p>
        </p:txBody>
      </p:sp>
      <p:sp>
        <p:nvSpPr>
          <p:cNvPr id="1088" name="Google Shape;1088;p43"/>
          <p:cNvSpPr txBox="1"/>
          <p:nvPr>
            <p:ph idx="2" type="title"/>
          </p:nvPr>
        </p:nvSpPr>
        <p:spPr>
          <a:xfrm>
            <a:off x="2186063" y="1396850"/>
            <a:ext cx="1157100" cy="592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6000"/>
              <a:buNone/>
            </a:pPr>
            <a:r>
              <a:rPr lang="zh-CN"/>
              <a:t>02</a:t>
            </a:r>
            <a:endParaRPr/>
          </a:p>
        </p:txBody>
      </p:sp>
      <p:sp>
        <p:nvSpPr>
          <p:cNvPr id="1089" name="Google Shape;1089;p43"/>
          <p:cNvSpPr txBox="1"/>
          <p:nvPr>
            <p:ph idx="1" type="subTitle"/>
          </p:nvPr>
        </p:nvSpPr>
        <p:spPr>
          <a:xfrm>
            <a:off x="3832225" y="2779400"/>
            <a:ext cx="28656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zh-CN"/>
              <a:t>choosing our data and see relationships</a:t>
            </a:r>
            <a:endParaRPr/>
          </a:p>
        </p:txBody>
      </p:sp>
      <p:sp>
        <p:nvSpPr>
          <p:cNvPr id="1090" name="Google Shape;1090;p43"/>
          <p:cNvSpPr txBox="1"/>
          <p:nvPr/>
        </p:nvSpPr>
        <p:spPr>
          <a:xfrm>
            <a:off x="1168764" y="2177725"/>
            <a:ext cx="1017300" cy="2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ROLL:</a:t>
            </a:r>
            <a:endParaRPr b="1" i="1" sz="1400" u="none" cap="none" strike="noStrike">
              <a:solidFill>
                <a:schemeClr val="lt1"/>
              </a:solidFill>
              <a:latin typeface="Open Sans"/>
              <a:ea typeface="Open Sans"/>
              <a:cs typeface="Open Sans"/>
              <a:sym typeface="Open Sans"/>
            </a:endParaRPr>
          </a:p>
        </p:txBody>
      </p:sp>
      <p:sp>
        <p:nvSpPr>
          <p:cNvPr id="1091" name="Google Shape;1091;p43"/>
          <p:cNvSpPr txBox="1"/>
          <p:nvPr/>
        </p:nvSpPr>
        <p:spPr>
          <a:xfrm>
            <a:off x="1168764" y="1588939"/>
            <a:ext cx="1017300" cy="2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TAKE:</a:t>
            </a:r>
            <a:endParaRPr b="1" i="1" sz="1400" u="none" cap="none" strike="noStrike">
              <a:solidFill>
                <a:schemeClr val="lt1"/>
              </a:solidFill>
              <a:latin typeface="Open Sans"/>
              <a:ea typeface="Open Sans"/>
              <a:cs typeface="Open Sans"/>
              <a:sym typeface="Open Sans"/>
            </a:endParaRPr>
          </a:p>
        </p:txBody>
      </p:sp>
      <p:sp>
        <p:nvSpPr>
          <p:cNvPr id="1092" name="Google Shape;1092;p43"/>
          <p:cNvSpPr txBox="1"/>
          <p:nvPr/>
        </p:nvSpPr>
        <p:spPr>
          <a:xfrm>
            <a:off x="1168764" y="2766500"/>
            <a:ext cx="1017300" cy="2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PROD.</a:t>
            </a:r>
            <a:endParaRPr b="1" i="1" sz="1400" u="none" cap="none" strike="noStrike">
              <a:solidFill>
                <a:schemeClr val="lt1"/>
              </a:solidFill>
              <a:latin typeface="Open Sans"/>
              <a:ea typeface="Open Sans"/>
              <a:cs typeface="Open Sans"/>
              <a:sym typeface="Open Sans"/>
            </a:endParaRPr>
          </a:p>
        </p:txBody>
      </p:sp>
      <p:grpSp>
        <p:nvGrpSpPr>
          <p:cNvPr id="1093" name="Google Shape;1093;p43"/>
          <p:cNvGrpSpPr/>
          <p:nvPr/>
        </p:nvGrpSpPr>
        <p:grpSpPr>
          <a:xfrm>
            <a:off x="1260875" y="1421950"/>
            <a:ext cx="6426600" cy="2777400"/>
            <a:chOff x="1260875" y="1421950"/>
            <a:chExt cx="6426600" cy="2777400"/>
          </a:xfrm>
        </p:grpSpPr>
        <p:cxnSp>
          <p:nvCxnSpPr>
            <p:cNvPr id="1094" name="Google Shape;1094;p43"/>
            <p:cNvCxnSpPr/>
            <p:nvPr/>
          </p:nvCxnSpPr>
          <p:spPr>
            <a:xfrm>
              <a:off x="3599350" y="1421950"/>
              <a:ext cx="0" cy="2777400"/>
            </a:xfrm>
            <a:prstGeom prst="straightConnector1">
              <a:avLst/>
            </a:prstGeom>
            <a:noFill/>
            <a:ln cap="flat" cmpd="sng" w="19050">
              <a:solidFill>
                <a:schemeClr val="lt1"/>
              </a:solidFill>
              <a:prstDash val="solid"/>
              <a:round/>
              <a:headEnd len="sm" w="sm" type="none"/>
              <a:tailEnd len="sm" w="sm" type="none"/>
            </a:ln>
          </p:spPr>
        </p:cxnSp>
        <p:cxnSp>
          <p:nvCxnSpPr>
            <p:cNvPr id="1095" name="Google Shape;1095;p43"/>
            <p:cNvCxnSpPr/>
            <p:nvPr/>
          </p:nvCxnSpPr>
          <p:spPr>
            <a:xfrm>
              <a:off x="1260875" y="2012575"/>
              <a:ext cx="2338500" cy="0"/>
            </a:xfrm>
            <a:prstGeom prst="straightConnector1">
              <a:avLst/>
            </a:prstGeom>
            <a:noFill/>
            <a:ln cap="flat" cmpd="sng" w="19050">
              <a:solidFill>
                <a:schemeClr val="lt1"/>
              </a:solidFill>
              <a:prstDash val="solid"/>
              <a:round/>
              <a:headEnd len="sm" w="sm" type="none"/>
              <a:tailEnd len="sm" w="sm" type="none"/>
            </a:ln>
          </p:spPr>
        </p:cxnSp>
        <p:cxnSp>
          <p:nvCxnSpPr>
            <p:cNvPr id="1096" name="Google Shape;1096;p43"/>
            <p:cNvCxnSpPr/>
            <p:nvPr/>
          </p:nvCxnSpPr>
          <p:spPr>
            <a:xfrm>
              <a:off x="1260875" y="2605075"/>
              <a:ext cx="6426600" cy="0"/>
            </a:xfrm>
            <a:prstGeom prst="straightConnector1">
              <a:avLst/>
            </a:prstGeom>
            <a:noFill/>
            <a:ln cap="flat" cmpd="sng" w="19050">
              <a:solidFill>
                <a:schemeClr val="lt1"/>
              </a:solidFill>
              <a:prstDash val="solid"/>
              <a:round/>
              <a:headEnd len="sm" w="sm" type="none"/>
              <a:tailEnd len="sm" w="sm" type="none"/>
            </a:ln>
          </p:spPr>
        </p:cxnSp>
        <p:cxnSp>
          <p:nvCxnSpPr>
            <p:cNvPr id="1097" name="Google Shape;1097;p43"/>
            <p:cNvCxnSpPr/>
            <p:nvPr/>
          </p:nvCxnSpPr>
          <p:spPr>
            <a:xfrm>
              <a:off x="1260875" y="3805850"/>
              <a:ext cx="6426600" cy="0"/>
            </a:xfrm>
            <a:prstGeom prst="straightConnector1">
              <a:avLst/>
            </a:prstGeom>
            <a:noFill/>
            <a:ln cap="flat" cmpd="sng" w="19050">
              <a:solidFill>
                <a:schemeClr val="lt1"/>
              </a:solidFill>
              <a:prstDash val="solid"/>
              <a:round/>
              <a:headEnd len="sm" w="sm" type="none"/>
              <a:tailEnd len="sm" w="sm" type="none"/>
            </a:ln>
          </p:spPr>
        </p:cxnSp>
      </p:grpSp>
      <p:pic>
        <p:nvPicPr>
          <p:cNvPr descr="表格&#10;&#10;描述已自动生成" id="1098" name="Google Shape;1098;p43"/>
          <p:cNvPicPr preferRelativeResize="0"/>
          <p:nvPr/>
        </p:nvPicPr>
        <p:blipFill rotWithShape="1">
          <a:blip r:embed="rId3">
            <a:alphaModFix/>
          </a:blip>
          <a:srcRect b="0" l="0" r="0" t="0"/>
          <a:stretch/>
        </p:blipFill>
        <p:spPr>
          <a:xfrm>
            <a:off x="6697779" y="2857090"/>
            <a:ext cx="1979391" cy="1897519"/>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gtEl>
                                        <p:attrNameLst>
                                          <p:attrName>style.visibility</p:attrName>
                                        </p:attrNameLst>
                                      </p:cBhvr>
                                      <p:to>
                                        <p:strVal val="visible"/>
                                      </p:to>
                                    </p:set>
                                    <p:animEffect filter="fade" transition="in">
                                      <p:cBhvr>
                                        <p:cTn dur="500"/>
                                        <p:tgtEl>
                                          <p:spTgt spid="10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44"/>
          <p:cNvSpPr txBox="1"/>
          <p:nvPr>
            <p:ph type="title"/>
          </p:nvPr>
        </p:nvSpPr>
        <p:spPr>
          <a:xfrm>
            <a:off x="720000" y="1039716"/>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zh-CN"/>
              <a:t>Numerical Variables: Overview</a:t>
            </a:r>
            <a:endParaRPr/>
          </a:p>
        </p:txBody>
      </p:sp>
      <p:pic>
        <p:nvPicPr>
          <p:cNvPr descr="图表&#10;&#10;描述已自动生成" id="1104" name="Google Shape;1104;p44"/>
          <p:cNvPicPr preferRelativeResize="0"/>
          <p:nvPr/>
        </p:nvPicPr>
        <p:blipFill rotWithShape="1">
          <a:blip r:embed="rId3">
            <a:alphaModFix/>
          </a:blip>
          <a:srcRect b="0" l="0" r="0" t="0"/>
          <a:stretch/>
        </p:blipFill>
        <p:spPr>
          <a:xfrm>
            <a:off x="457200" y="1611933"/>
            <a:ext cx="3954190" cy="1570842"/>
          </a:xfrm>
          <a:prstGeom prst="rect">
            <a:avLst/>
          </a:prstGeom>
          <a:noFill/>
          <a:ln>
            <a:noFill/>
          </a:ln>
        </p:spPr>
      </p:pic>
      <p:pic>
        <p:nvPicPr>
          <p:cNvPr descr="图表&#10;&#10;描述已自动生成" id="1105" name="Google Shape;1105;p44"/>
          <p:cNvPicPr preferRelativeResize="0"/>
          <p:nvPr/>
        </p:nvPicPr>
        <p:blipFill rotWithShape="1">
          <a:blip r:embed="rId4">
            <a:alphaModFix/>
          </a:blip>
          <a:srcRect b="0" l="0" r="0" t="0"/>
          <a:stretch/>
        </p:blipFill>
        <p:spPr>
          <a:xfrm>
            <a:off x="457200" y="3373937"/>
            <a:ext cx="3797300" cy="1570841"/>
          </a:xfrm>
          <a:prstGeom prst="rect">
            <a:avLst/>
          </a:prstGeom>
          <a:noFill/>
          <a:ln>
            <a:noFill/>
          </a:ln>
        </p:spPr>
      </p:pic>
      <p:pic>
        <p:nvPicPr>
          <p:cNvPr descr="表格&#10;&#10;低可信度描述已自动生成" id="1106" name="Google Shape;1106;p44"/>
          <p:cNvPicPr preferRelativeResize="0"/>
          <p:nvPr/>
        </p:nvPicPr>
        <p:blipFill rotWithShape="1">
          <a:blip r:embed="rId5">
            <a:alphaModFix/>
          </a:blip>
          <a:srcRect b="0" l="0" r="0" t="0"/>
          <a:stretch/>
        </p:blipFill>
        <p:spPr>
          <a:xfrm>
            <a:off x="5101182" y="1611933"/>
            <a:ext cx="3585618" cy="1570842"/>
          </a:xfrm>
          <a:prstGeom prst="rect">
            <a:avLst/>
          </a:prstGeom>
          <a:noFill/>
          <a:ln>
            <a:noFill/>
          </a:ln>
        </p:spPr>
      </p:pic>
      <p:pic>
        <p:nvPicPr>
          <p:cNvPr descr="表格&#10;&#10;描述已自动生成" id="1107" name="Google Shape;1107;p44"/>
          <p:cNvPicPr preferRelativeResize="0"/>
          <p:nvPr/>
        </p:nvPicPr>
        <p:blipFill rotWithShape="1">
          <a:blip r:embed="rId6">
            <a:alphaModFix/>
          </a:blip>
          <a:srcRect b="0" l="0" r="0" t="0"/>
          <a:stretch/>
        </p:blipFill>
        <p:spPr>
          <a:xfrm>
            <a:off x="4889502" y="3350877"/>
            <a:ext cx="3797300" cy="15922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45"/>
          <p:cNvSpPr txBox="1"/>
          <p:nvPr>
            <p:ph type="title"/>
          </p:nvPr>
        </p:nvSpPr>
        <p:spPr>
          <a:xfrm>
            <a:off x="720000" y="1039716"/>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zh-CN"/>
              <a:t>Numeric Variables</a:t>
            </a:r>
            <a:endParaRPr/>
          </a:p>
        </p:txBody>
      </p:sp>
      <p:sp>
        <p:nvSpPr>
          <p:cNvPr id="1113" name="Google Shape;1113;p45"/>
          <p:cNvSpPr txBox="1"/>
          <p:nvPr>
            <p:ph idx="4294967295" type="subTitle"/>
          </p:nvPr>
        </p:nvSpPr>
        <p:spPr>
          <a:xfrm>
            <a:off x="2527063" y="2782287"/>
            <a:ext cx="3627600" cy="267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400"/>
              <a:buFont typeface="Arial"/>
              <a:buNone/>
            </a:pPr>
            <a:r>
              <a:rPr b="1" i="0" lang="zh-CN" sz="1800" u="none" cap="none" strike="noStrike">
                <a:solidFill>
                  <a:schemeClr val="lt1"/>
                </a:solidFill>
                <a:latin typeface="Open Sans ExtraBold"/>
                <a:ea typeface="Open Sans ExtraBold"/>
                <a:cs typeface="Open Sans ExtraBold"/>
                <a:sym typeface="Open Sans ExtraBold"/>
              </a:rPr>
              <a:t>Correlations with </a:t>
            </a:r>
            <a:endParaRPr/>
          </a:p>
          <a:p>
            <a:pPr indent="0" lvl="0" marL="0" marR="0" rtl="0" algn="ctr">
              <a:lnSpc>
                <a:spcPct val="100000"/>
              </a:lnSpc>
              <a:spcBef>
                <a:spcPts val="0"/>
              </a:spcBef>
              <a:spcAft>
                <a:spcPts val="0"/>
              </a:spcAft>
              <a:buClr>
                <a:schemeClr val="lt1"/>
              </a:buClr>
              <a:buSzPts val="1400"/>
              <a:buFont typeface="Arial"/>
              <a:buNone/>
            </a:pPr>
            <a:r>
              <a:rPr b="1" i="0" lang="zh-CN" sz="1800" u="none" cap="none" strike="noStrike">
                <a:solidFill>
                  <a:schemeClr val="lt1"/>
                </a:solidFill>
                <a:latin typeface="Open Sans ExtraBold"/>
                <a:ea typeface="Open Sans ExtraBold"/>
                <a:cs typeface="Open Sans ExtraBold"/>
                <a:sym typeface="Open Sans ExtraBold"/>
              </a:rPr>
              <a:t>IMDB Ratings</a:t>
            </a:r>
            <a:endParaRPr/>
          </a:p>
          <a:p>
            <a:pPr indent="0" lvl="0" marL="0" marR="0" rtl="0" algn="ctr">
              <a:lnSpc>
                <a:spcPct val="100000"/>
              </a:lnSpc>
              <a:spcBef>
                <a:spcPts val="0"/>
              </a:spcBef>
              <a:spcAft>
                <a:spcPts val="0"/>
              </a:spcAft>
              <a:buClr>
                <a:schemeClr val="lt1"/>
              </a:buClr>
              <a:buSzPts val="1400"/>
              <a:buFont typeface="Arial"/>
              <a:buNone/>
            </a:pPr>
            <a:r>
              <a:t/>
            </a:r>
            <a:endParaRPr b="1" i="0" sz="1800" u="none" cap="none" strike="noStrike">
              <a:solidFill>
                <a:schemeClr val="lt1"/>
              </a:solidFill>
              <a:latin typeface="Open Sans ExtraBold"/>
              <a:ea typeface="Open Sans ExtraBold"/>
              <a:cs typeface="Open Sans ExtraBold"/>
              <a:sym typeface="Open Sans ExtraBold"/>
            </a:endParaRPr>
          </a:p>
          <a:p>
            <a:pPr indent="0" lvl="0" marL="0" marR="0" rtl="0" algn="ctr">
              <a:lnSpc>
                <a:spcPct val="100000"/>
              </a:lnSpc>
              <a:spcBef>
                <a:spcPts val="0"/>
              </a:spcBef>
              <a:spcAft>
                <a:spcPts val="0"/>
              </a:spcAft>
              <a:buClr>
                <a:schemeClr val="lt1"/>
              </a:buClr>
              <a:buSzPts val="1400"/>
              <a:buFont typeface="Arial"/>
              <a:buNone/>
            </a:pPr>
            <a:r>
              <a:t/>
            </a:r>
            <a:endParaRPr b="1" i="0" sz="1800" u="none" cap="none" strike="noStrike">
              <a:solidFill>
                <a:schemeClr val="lt1"/>
              </a:solidFill>
              <a:latin typeface="Open Sans ExtraBold"/>
              <a:ea typeface="Open Sans ExtraBold"/>
              <a:cs typeface="Open Sans ExtraBold"/>
              <a:sym typeface="Open Sans ExtraBold"/>
            </a:endParaRPr>
          </a:p>
          <a:p>
            <a:pPr indent="0" lvl="0" marL="0" marR="0" rtl="0" algn="ctr">
              <a:lnSpc>
                <a:spcPct val="100000"/>
              </a:lnSpc>
              <a:spcBef>
                <a:spcPts val="0"/>
              </a:spcBef>
              <a:spcAft>
                <a:spcPts val="0"/>
              </a:spcAft>
              <a:buClr>
                <a:schemeClr val="lt1"/>
              </a:buClr>
              <a:buSzPts val="1400"/>
              <a:buFont typeface="Arial"/>
              <a:buNone/>
            </a:pPr>
            <a:r>
              <a:t/>
            </a:r>
            <a:endParaRPr b="1" i="0" sz="1800" u="none" cap="none" strike="noStrike">
              <a:solidFill>
                <a:schemeClr val="lt1"/>
              </a:solidFill>
              <a:latin typeface="Open Sans ExtraBold"/>
              <a:ea typeface="Open Sans ExtraBold"/>
              <a:cs typeface="Open Sans ExtraBold"/>
              <a:sym typeface="Open Sans ExtraBold"/>
            </a:endParaRPr>
          </a:p>
          <a:p>
            <a:pPr indent="0" lvl="0" marL="0" marR="0" rtl="0" algn="ctr">
              <a:lnSpc>
                <a:spcPct val="100000"/>
              </a:lnSpc>
              <a:spcBef>
                <a:spcPts val="0"/>
              </a:spcBef>
              <a:spcAft>
                <a:spcPts val="0"/>
              </a:spcAft>
              <a:buClr>
                <a:schemeClr val="lt1"/>
              </a:buClr>
              <a:buSzPts val="1400"/>
              <a:buFont typeface="Arial"/>
              <a:buNone/>
            </a:pPr>
            <a:r>
              <a:t/>
            </a:r>
            <a:endParaRPr b="1" i="0" sz="1800" u="none" cap="none" strike="noStrike">
              <a:solidFill>
                <a:schemeClr val="lt1"/>
              </a:solidFill>
              <a:latin typeface="Open Sans ExtraBold"/>
              <a:ea typeface="Open Sans ExtraBold"/>
              <a:cs typeface="Open Sans ExtraBold"/>
              <a:sym typeface="Open Sans ExtraBold"/>
            </a:endParaRPr>
          </a:p>
        </p:txBody>
      </p:sp>
      <p:sp>
        <p:nvSpPr>
          <p:cNvPr id="1114" name="Google Shape;1114;p45"/>
          <p:cNvSpPr txBox="1"/>
          <p:nvPr/>
        </p:nvSpPr>
        <p:spPr>
          <a:xfrm>
            <a:off x="732625" y="1789250"/>
            <a:ext cx="1394700" cy="2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Heatmap:</a:t>
            </a:r>
            <a:endParaRPr b="1" i="1" sz="1400" u="none" cap="none" strike="noStrike">
              <a:solidFill>
                <a:schemeClr val="lt1"/>
              </a:solidFill>
              <a:latin typeface="Open Sans"/>
              <a:ea typeface="Open Sans"/>
              <a:cs typeface="Open Sans"/>
              <a:sym typeface="Open Sans"/>
            </a:endParaRPr>
          </a:p>
        </p:txBody>
      </p:sp>
      <p:cxnSp>
        <p:nvCxnSpPr>
          <p:cNvPr id="1115" name="Google Shape;1115;p45"/>
          <p:cNvCxnSpPr/>
          <p:nvPr/>
        </p:nvCxnSpPr>
        <p:spPr>
          <a:xfrm>
            <a:off x="732625" y="2166225"/>
            <a:ext cx="2256713" cy="0"/>
          </a:xfrm>
          <a:prstGeom prst="straightConnector1">
            <a:avLst/>
          </a:prstGeom>
          <a:noFill/>
          <a:ln cap="flat" cmpd="sng" w="19050">
            <a:solidFill>
              <a:schemeClr val="lt1"/>
            </a:solidFill>
            <a:prstDash val="solid"/>
            <a:round/>
            <a:headEnd len="sm" w="sm" type="none"/>
            <a:tailEnd len="sm" w="sm" type="none"/>
          </a:ln>
        </p:spPr>
      </p:cxnSp>
      <p:sp>
        <p:nvSpPr>
          <p:cNvPr id="1116" name="Google Shape;1116;p45"/>
          <p:cNvSpPr txBox="1"/>
          <p:nvPr/>
        </p:nvSpPr>
        <p:spPr>
          <a:xfrm>
            <a:off x="6147993" y="3500092"/>
            <a:ext cx="2094291" cy="532639"/>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：Distributions</a:t>
            </a:r>
            <a:endParaRPr b="1" i="1" sz="1400" u="none" cap="none" strike="noStrike">
              <a:solidFill>
                <a:schemeClr val="lt1"/>
              </a:solidFill>
              <a:latin typeface="Open Sans"/>
              <a:ea typeface="Open Sans"/>
              <a:cs typeface="Open Sans"/>
              <a:sym typeface="Open Sans"/>
            </a:endParaRPr>
          </a:p>
        </p:txBody>
      </p:sp>
      <p:cxnSp>
        <p:nvCxnSpPr>
          <p:cNvPr id="1117" name="Google Shape;1117;p45"/>
          <p:cNvCxnSpPr/>
          <p:nvPr/>
        </p:nvCxnSpPr>
        <p:spPr>
          <a:xfrm>
            <a:off x="5528989" y="3399838"/>
            <a:ext cx="2895011" cy="0"/>
          </a:xfrm>
          <a:prstGeom prst="straightConnector1">
            <a:avLst/>
          </a:prstGeom>
          <a:noFill/>
          <a:ln cap="flat" cmpd="sng" w="19050">
            <a:solidFill>
              <a:schemeClr val="lt1"/>
            </a:solidFill>
            <a:prstDash val="solid"/>
            <a:round/>
            <a:headEnd len="sm" w="sm" type="none"/>
            <a:tailEnd len="sm" w="sm" type="none"/>
          </a:ln>
        </p:spPr>
      </p:cxnSp>
      <p:cxnSp>
        <p:nvCxnSpPr>
          <p:cNvPr id="1118" name="Google Shape;1118;p45"/>
          <p:cNvCxnSpPr/>
          <p:nvPr/>
        </p:nvCxnSpPr>
        <p:spPr>
          <a:xfrm>
            <a:off x="5528989" y="2347793"/>
            <a:ext cx="0" cy="2082668"/>
          </a:xfrm>
          <a:prstGeom prst="straightConnector1">
            <a:avLst/>
          </a:prstGeom>
          <a:noFill/>
          <a:ln cap="flat" cmpd="sng" w="19050">
            <a:solidFill>
              <a:schemeClr val="lt1"/>
            </a:solidFill>
            <a:prstDash val="solid"/>
            <a:round/>
            <a:headEnd len="sm" w="sm" type="none"/>
            <a:tailEnd len="sm" w="sm" type="none"/>
          </a:ln>
        </p:spPr>
      </p:cxnSp>
      <p:cxnSp>
        <p:nvCxnSpPr>
          <p:cNvPr id="1119" name="Google Shape;1119;p45"/>
          <p:cNvCxnSpPr/>
          <p:nvPr/>
        </p:nvCxnSpPr>
        <p:spPr>
          <a:xfrm>
            <a:off x="2989338" y="1815207"/>
            <a:ext cx="0" cy="1328100"/>
          </a:xfrm>
          <a:prstGeom prst="straightConnector1">
            <a:avLst/>
          </a:prstGeom>
          <a:noFill/>
          <a:ln cap="flat" cmpd="sng" w="19050">
            <a:solidFill>
              <a:schemeClr val="lt1"/>
            </a:solidFill>
            <a:prstDash val="solid"/>
            <a:round/>
            <a:headEnd len="sm" w="sm" type="none"/>
            <a:tailEnd len="sm" w="sm" type="none"/>
          </a:ln>
        </p:spPr>
      </p:cxnSp>
      <p:pic>
        <p:nvPicPr>
          <p:cNvPr descr="图表, 散点图&#10;&#10;描述已自动生成" id="1120" name="Google Shape;1120;p45"/>
          <p:cNvPicPr preferRelativeResize="0"/>
          <p:nvPr/>
        </p:nvPicPr>
        <p:blipFill rotWithShape="1">
          <a:blip r:embed="rId3">
            <a:alphaModFix/>
          </a:blip>
          <a:srcRect b="0" l="0" r="0" t="0"/>
          <a:stretch/>
        </p:blipFill>
        <p:spPr>
          <a:xfrm>
            <a:off x="5751914" y="1704360"/>
            <a:ext cx="2987524" cy="963152"/>
          </a:xfrm>
          <a:prstGeom prst="rect">
            <a:avLst/>
          </a:prstGeom>
          <a:noFill/>
          <a:ln>
            <a:noFill/>
          </a:ln>
        </p:spPr>
      </p:pic>
      <p:pic>
        <p:nvPicPr>
          <p:cNvPr descr="图表, 漏斗图&#10;&#10;描述已自动生成" id="1121" name="Google Shape;1121;p45"/>
          <p:cNvPicPr preferRelativeResize="0"/>
          <p:nvPr/>
        </p:nvPicPr>
        <p:blipFill rotWithShape="1">
          <a:blip r:embed="rId4">
            <a:alphaModFix/>
          </a:blip>
          <a:srcRect b="0" l="0" r="0" t="0"/>
          <a:stretch/>
        </p:blipFill>
        <p:spPr>
          <a:xfrm>
            <a:off x="663206" y="2347793"/>
            <a:ext cx="2233017" cy="17064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46"/>
          <p:cNvSpPr txBox="1"/>
          <p:nvPr>
            <p:ph type="title"/>
          </p:nvPr>
        </p:nvSpPr>
        <p:spPr>
          <a:xfrm>
            <a:off x="720000" y="1039716"/>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zh-CN"/>
              <a:t>Categorical Variables</a:t>
            </a:r>
            <a:endParaRPr/>
          </a:p>
        </p:txBody>
      </p:sp>
      <p:sp>
        <p:nvSpPr>
          <p:cNvPr id="1127" name="Google Shape;1127;p46"/>
          <p:cNvSpPr txBox="1"/>
          <p:nvPr>
            <p:ph idx="4294967295" type="subTitle"/>
          </p:nvPr>
        </p:nvSpPr>
        <p:spPr>
          <a:xfrm>
            <a:off x="3603948" y="1848343"/>
            <a:ext cx="1753982" cy="1297413"/>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lt1"/>
              </a:buClr>
              <a:buSzPts val="1400"/>
              <a:buFont typeface="Arial"/>
              <a:buNone/>
            </a:pPr>
            <a:r>
              <a:t/>
            </a:r>
            <a:endParaRPr b="1" i="0" sz="1800" u="none" cap="none" strike="noStrike">
              <a:solidFill>
                <a:schemeClr val="lt1"/>
              </a:solidFill>
              <a:latin typeface="Open Sans ExtraBold"/>
              <a:ea typeface="Open Sans ExtraBold"/>
              <a:cs typeface="Open Sans ExtraBold"/>
              <a:sym typeface="Open Sans ExtraBold"/>
            </a:endParaRPr>
          </a:p>
          <a:p>
            <a:pPr indent="0" lvl="0" marL="0" marR="0" rtl="0" algn="ctr">
              <a:lnSpc>
                <a:spcPct val="150000"/>
              </a:lnSpc>
              <a:spcBef>
                <a:spcPts val="0"/>
              </a:spcBef>
              <a:spcAft>
                <a:spcPts val="0"/>
              </a:spcAft>
              <a:buClr>
                <a:schemeClr val="lt1"/>
              </a:buClr>
              <a:buSzPts val="1400"/>
              <a:buFont typeface="Arial"/>
              <a:buNone/>
            </a:pPr>
            <a:r>
              <a:rPr b="1" i="0" lang="zh-CN" sz="1800" u="none" cap="none" strike="noStrike">
                <a:solidFill>
                  <a:schemeClr val="lt1"/>
                </a:solidFill>
                <a:latin typeface="Open Sans ExtraBold"/>
                <a:ea typeface="Open Sans ExtraBold"/>
                <a:cs typeface="Open Sans ExtraBold"/>
                <a:sym typeface="Open Sans ExtraBold"/>
              </a:rPr>
              <a:t>Actors:</a:t>
            </a:r>
            <a:endParaRPr b="1" i="0" sz="1800" u="none" cap="none" strike="noStrike">
              <a:solidFill>
                <a:schemeClr val="lt1"/>
              </a:solidFill>
              <a:latin typeface="Open Sans ExtraBold"/>
              <a:ea typeface="Open Sans ExtraBold"/>
              <a:cs typeface="Open Sans ExtraBold"/>
              <a:sym typeface="Open Sans ExtraBold"/>
            </a:endParaRPr>
          </a:p>
        </p:txBody>
      </p:sp>
      <p:sp>
        <p:nvSpPr>
          <p:cNvPr id="1128" name="Google Shape;1128;p46"/>
          <p:cNvSpPr txBox="1"/>
          <p:nvPr/>
        </p:nvSpPr>
        <p:spPr>
          <a:xfrm>
            <a:off x="732625" y="1789250"/>
            <a:ext cx="1394700" cy="2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zh-CN" sz="1800" u="none" cap="none" strike="noStrike">
                <a:solidFill>
                  <a:schemeClr val="lt1"/>
                </a:solidFill>
                <a:latin typeface="Open Sans"/>
                <a:ea typeface="Open Sans"/>
                <a:cs typeface="Open Sans"/>
                <a:sym typeface="Open Sans"/>
              </a:rPr>
              <a:t>Genre:</a:t>
            </a:r>
            <a:endParaRPr b="1" i="0" sz="1800" u="none" cap="none" strike="noStrike">
              <a:solidFill>
                <a:schemeClr val="lt1"/>
              </a:solidFill>
              <a:latin typeface="Open Sans"/>
              <a:ea typeface="Open Sans"/>
              <a:cs typeface="Open Sans"/>
              <a:sym typeface="Open Sans"/>
            </a:endParaRPr>
          </a:p>
        </p:txBody>
      </p:sp>
      <p:cxnSp>
        <p:nvCxnSpPr>
          <p:cNvPr id="1129" name="Google Shape;1129;p46"/>
          <p:cNvCxnSpPr/>
          <p:nvPr/>
        </p:nvCxnSpPr>
        <p:spPr>
          <a:xfrm>
            <a:off x="732625" y="2166225"/>
            <a:ext cx="1890600" cy="0"/>
          </a:xfrm>
          <a:prstGeom prst="straightConnector1">
            <a:avLst/>
          </a:prstGeom>
          <a:noFill/>
          <a:ln cap="flat" cmpd="sng" w="19050">
            <a:solidFill>
              <a:schemeClr val="lt1"/>
            </a:solidFill>
            <a:prstDash val="solid"/>
            <a:round/>
            <a:headEnd len="sm" w="sm" type="none"/>
            <a:tailEnd len="sm" w="sm" type="none"/>
          </a:ln>
        </p:spPr>
      </p:cxnSp>
      <p:sp>
        <p:nvSpPr>
          <p:cNvPr id="1130" name="Google Shape;1130;p46"/>
          <p:cNvSpPr txBox="1"/>
          <p:nvPr/>
        </p:nvSpPr>
        <p:spPr>
          <a:xfrm>
            <a:off x="7016675" y="3725825"/>
            <a:ext cx="1394700" cy="262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zh-CN" sz="1800" u="none" cap="none" strike="noStrike">
                <a:solidFill>
                  <a:schemeClr val="lt1"/>
                </a:solidFill>
                <a:latin typeface="Open Sans"/>
                <a:ea typeface="Open Sans"/>
                <a:cs typeface="Open Sans"/>
                <a:sym typeface="Open Sans"/>
              </a:rPr>
              <a:t>:Directors</a:t>
            </a:r>
            <a:endParaRPr b="1" i="0" sz="1800" u="none" cap="none" strike="noStrike">
              <a:solidFill>
                <a:schemeClr val="lt1"/>
              </a:solidFill>
              <a:latin typeface="Open Sans"/>
              <a:ea typeface="Open Sans"/>
              <a:cs typeface="Open Sans"/>
              <a:sym typeface="Open Sans"/>
            </a:endParaRPr>
          </a:p>
        </p:txBody>
      </p:sp>
      <p:cxnSp>
        <p:nvCxnSpPr>
          <p:cNvPr id="1131" name="Google Shape;1131;p46"/>
          <p:cNvCxnSpPr/>
          <p:nvPr/>
        </p:nvCxnSpPr>
        <p:spPr>
          <a:xfrm>
            <a:off x="6520775" y="3725825"/>
            <a:ext cx="1890600" cy="0"/>
          </a:xfrm>
          <a:prstGeom prst="straightConnector1">
            <a:avLst/>
          </a:prstGeom>
          <a:noFill/>
          <a:ln cap="flat" cmpd="sng" w="19050">
            <a:solidFill>
              <a:schemeClr val="lt1"/>
            </a:solidFill>
            <a:prstDash val="solid"/>
            <a:round/>
            <a:headEnd len="sm" w="sm" type="none"/>
            <a:tailEnd len="sm" w="sm" type="none"/>
          </a:ln>
        </p:spPr>
      </p:cxnSp>
      <p:cxnSp>
        <p:nvCxnSpPr>
          <p:cNvPr id="1132" name="Google Shape;1132;p46"/>
          <p:cNvCxnSpPr/>
          <p:nvPr/>
        </p:nvCxnSpPr>
        <p:spPr>
          <a:xfrm>
            <a:off x="6520775" y="3028700"/>
            <a:ext cx="0" cy="1328100"/>
          </a:xfrm>
          <a:prstGeom prst="straightConnector1">
            <a:avLst/>
          </a:prstGeom>
          <a:noFill/>
          <a:ln cap="flat" cmpd="sng" w="19050">
            <a:solidFill>
              <a:schemeClr val="lt1"/>
            </a:solidFill>
            <a:prstDash val="solid"/>
            <a:round/>
            <a:headEnd len="sm" w="sm" type="none"/>
            <a:tailEnd len="sm" w="sm" type="none"/>
          </a:ln>
        </p:spPr>
      </p:cxnSp>
      <p:cxnSp>
        <p:nvCxnSpPr>
          <p:cNvPr id="1133" name="Google Shape;1133;p46"/>
          <p:cNvCxnSpPr/>
          <p:nvPr/>
        </p:nvCxnSpPr>
        <p:spPr>
          <a:xfrm>
            <a:off x="2621038" y="1833000"/>
            <a:ext cx="0" cy="1328100"/>
          </a:xfrm>
          <a:prstGeom prst="straightConnector1">
            <a:avLst/>
          </a:prstGeom>
          <a:noFill/>
          <a:ln cap="flat" cmpd="sng" w="19050">
            <a:solidFill>
              <a:schemeClr val="lt1"/>
            </a:solidFill>
            <a:prstDash val="solid"/>
            <a:round/>
            <a:headEnd len="sm" w="sm" type="none"/>
            <a:tailEnd len="sm" w="sm" type="none"/>
          </a:ln>
        </p:spPr>
      </p:cxnSp>
      <p:pic>
        <p:nvPicPr>
          <p:cNvPr descr="图表, 直方图&#10;&#10;描述已自动生成" id="1134" name="Google Shape;1134;p46"/>
          <p:cNvPicPr preferRelativeResize="0"/>
          <p:nvPr/>
        </p:nvPicPr>
        <p:blipFill rotWithShape="1">
          <a:blip r:embed="rId3">
            <a:alphaModFix/>
          </a:blip>
          <a:srcRect b="0" l="0" r="0" t="0"/>
          <a:stretch/>
        </p:blipFill>
        <p:spPr>
          <a:xfrm>
            <a:off x="423086" y="2436928"/>
            <a:ext cx="2197962" cy="1800000"/>
          </a:xfrm>
          <a:prstGeom prst="rect">
            <a:avLst/>
          </a:prstGeom>
          <a:noFill/>
          <a:ln>
            <a:noFill/>
          </a:ln>
        </p:spPr>
      </p:pic>
      <p:pic>
        <p:nvPicPr>
          <p:cNvPr descr="图表, 条形图&#10;&#10;描述已自动生成" id="1135" name="Google Shape;1135;p46"/>
          <p:cNvPicPr preferRelativeResize="0"/>
          <p:nvPr/>
        </p:nvPicPr>
        <p:blipFill rotWithShape="1">
          <a:blip r:embed="rId4">
            <a:alphaModFix/>
          </a:blip>
          <a:srcRect b="0" l="0" r="0" t="0"/>
          <a:stretch/>
        </p:blipFill>
        <p:spPr>
          <a:xfrm>
            <a:off x="6660031" y="1731085"/>
            <a:ext cx="1796847" cy="1800000"/>
          </a:xfrm>
          <a:prstGeom prst="rect">
            <a:avLst/>
          </a:prstGeom>
          <a:noFill/>
          <a:ln>
            <a:noFill/>
          </a:ln>
        </p:spPr>
      </p:pic>
      <p:pic>
        <p:nvPicPr>
          <p:cNvPr descr="图表, 条形图&#10;&#10;描述已自动生成" id="1136" name="Google Shape;1136;p46"/>
          <p:cNvPicPr preferRelativeResize="0"/>
          <p:nvPr/>
        </p:nvPicPr>
        <p:blipFill rotWithShape="1">
          <a:blip r:embed="rId5">
            <a:alphaModFix/>
          </a:blip>
          <a:srcRect b="0" l="0" r="0" t="0"/>
          <a:stretch/>
        </p:blipFill>
        <p:spPr>
          <a:xfrm>
            <a:off x="3625615" y="2952377"/>
            <a:ext cx="1890600" cy="180908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8"/>
                                        </p:tgtEl>
                                        <p:attrNameLst>
                                          <p:attrName>style.visibility</p:attrName>
                                        </p:attrNameLst>
                                      </p:cBhvr>
                                      <p:to>
                                        <p:strVal val="visible"/>
                                      </p:to>
                                    </p:set>
                                    <p:animEffect filter="fade" transition="in">
                                      <p:cBhvr>
                                        <p:cTn dur="500"/>
                                        <p:tgtEl>
                                          <p:spTgt spid="1128"/>
                                        </p:tgtEl>
                                      </p:cBhvr>
                                    </p:animEffect>
                                  </p:childTnLst>
                                </p:cTn>
                              </p:par>
                              <p:par>
                                <p:cTn fill="hold" nodeType="withEffect" presetClass="entr" presetID="10" presetSubtype="0">
                                  <p:stCondLst>
                                    <p:cond delay="0"/>
                                  </p:stCondLst>
                                  <p:childTnLst>
                                    <p:set>
                                      <p:cBhvr>
                                        <p:cTn dur="1" fill="hold">
                                          <p:stCondLst>
                                            <p:cond delay="0"/>
                                          </p:stCondLst>
                                        </p:cTn>
                                        <p:tgtEl>
                                          <p:spTgt spid="1129"/>
                                        </p:tgtEl>
                                        <p:attrNameLst>
                                          <p:attrName>style.visibility</p:attrName>
                                        </p:attrNameLst>
                                      </p:cBhvr>
                                      <p:to>
                                        <p:strVal val="visible"/>
                                      </p:to>
                                    </p:set>
                                    <p:animEffect filter="fade" transition="in">
                                      <p:cBhvr>
                                        <p:cTn dur="500"/>
                                        <p:tgtEl>
                                          <p:spTgt spid="1129"/>
                                        </p:tgtEl>
                                      </p:cBhvr>
                                    </p:animEffect>
                                  </p:childTnLst>
                                </p:cTn>
                              </p:par>
                              <p:par>
                                <p:cTn fill="hold" nodeType="withEffect" presetClass="entr" presetID="10" presetSubtype="0">
                                  <p:stCondLst>
                                    <p:cond delay="0"/>
                                  </p:stCondLst>
                                  <p:childTnLst>
                                    <p:set>
                                      <p:cBhvr>
                                        <p:cTn dur="1" fill="hold">
                                          <p:stCondLst>
                                            <p:cond delay="0"/>
                                          </p:stCondLst>
                                        </p:cTn>
                                        <p:tgtEl>
                                          <p:spTgt spid="1133"/>
                                        </p:tgtEl>
                                        <p:attrNameLst>
                                          <p:attrName>style.visibility</p:attrName>
                                        </p:attrNameLst>
                                      </p:cBhvr>
                                      <p:to>
                                        <p:strVal val="visible"/>
                                      </p:to>
                                    </p:set>
                                    <p:animEffect filter="fade" transition="in">
                                      <p:cBhvr>
                                        <p:cTn dur="500"/>
                                        <p:tgtEl>
                                          <p:spTgt spid="1133"/>
                                        </p:tgtEl>
                                      </p:cBhvr>
                                    </p:animEffect>
                                  </p:childTnLst>
                                </p:cTn>
                              </p:par>
                              <p:par>
                                <p:cTn fill="hold" nodeType="withEffect" presetClass="entr" presetID="10" presetSubtype="0">
                                  <p:stCondLst>
                                    <p:cond delay="0"/>
                                  </p:stCondLst>
                                  <p:childTnLst>
                                    <p:set>
                                      <p:cBhvr>
                                        <p:cTn dur="1" fill="hold">
                                          <p:stCondLst>
                                            <p:cond delay="0"/>
                                          </p:stCondLst>
                                        </p:cTn>
                                        <p:tgtEl>
                                          <p:spTgt spid="1134"/>
                                        </p:tgtEl>
                                        <p:attrNameLst>
                                          <p:attrName>style.visibility</p:attrName>
                                        </p:attrNameLst>
                                      </p:cBhvr>
                                      <p:to>
                                        <p:strVal val="visible"/>
                                      </p:to>
                                    </p:set>
                                    <p:animEffect filter="fade" transition="in">
                                      <p:cBhvr>
                                        <p:cTn dur="500"/>
                                        <p:tgtEl>
                                          <p:spTgt spid="1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0"/>
                                        </p:tgtEl>
                                        <p:attrNameLst>
                                          <p:attrName>style.visibility</p:attrName>
                                        </p:attrNameLst>
                                      </p:cBhvr>
                                      <p:to>
                                        <p:strVal val="visible"/>
                                      </p:to>
                                    </p:set>
                                    <p:animEffect filter="fade" transition="in">
                                      <p:cBhvr>
                                        <p:cTn dur="500"/>
                                        <p:tgtEl>
                                          <p:spTgt spid="1130"/>
                                        </p:tgtEl>
                                      </p:cBhvr>
                                    </p:animEffect>
                                  </p:childTnLst>
                                </p:cTn>
                              </p:par>
                              <p:par>
                                <p:cTn fill="hold" nodeType="withEffect" presetClass="entr" presetID="10" presetSubtype="0">
                                  <p:stCondLst>
                                    <p:cond delay="0"/>
                                  </p:stCondLst>
                                  <p:childTnLst>
                                    <p:set>
                                      <p:cBhvr>
                                        <p:cTn dur="1" fill="hold">
                                          <p:stCondLst>
                                            <p:cond delay="0"/>
                                          </p:stCondLst>
                                        </p:cTn>
                                        <p:tgtEl>
                                          <p:spTgt spid="1131"/>
                                        </p:tgtEl>
                                        <p:attrNameLst>
                                          <p:attrName>style.visibility</p:attrName>
                                        </p:attrNameLst>
                                      </p:cBhvr>
                                      <p:to>
                                        <p:strVal val="visible"/>
                                      </p:to>
                                    </p:set>
                                    <p:animEffect filter="fade" transition="in">
                                      <p:cBhvr>
                                        <p:cTn dur="500"/>
                                        <p:tgtEl>
                                          <p:spTgt spid="1131"/>
                                        </p:tgtEl>
                                      </p:cBhvr>
                                    </p:animEffect>
                                  </p:childTnLst>
                                </p:cTn>
                              </p:par>
                              <p:par>
                                <p:cTn fill="hold" nodeType="withEffect" presetClass="entr" presetID="10" presetSubtype="0">
                                  <p:stCondLst>
                                    <p:cond delay="0"/>
                                  </p:stCondLst>
                                  <p:childTnLst>
                                    <p:set>
                                      <p:cBhvr>
                                        <p:cTn dur="1" fill="hold">
                                          <p:stCondLst>
                                            <p:cond delay="0"/>
                                          </p:stCondLst>
                                        </p:cTn>
                                        <p:tgtEl>
                                          <p:spTgt spid="1132"/>
                                        </p:tgtEl>
                                        <p:attrNameLst>
                                          <p:attrName>style.visibility</p:attrName>
                                        </p:attrNameLst>
                                      </p:cBhvr>
                                      <p:to>
                                        <p:strVal val="visible"/>
                                      </p:to>
                                    </p:set>
                                    <p:animEffect filter="fade" transition="in">
                                      <p:cBhvr>
                                        <p:cTn dur="500"/>
                                        <p:tgtEl>
                                          <p:spTgt spid="1132"/>
                                        </p:tgtEl>
                                      </p:cBhvr>
                                    </p:animEffect>
                                  </p:childTnLst>
                                </p:cTn>
                              </p:par>
                              <p:par>
                                <p:cTn fill="hold" nodeType="withEffect" presetClass="entr" presetID="10" presetSubtype="0">
                                  <p:stCondLst>
                                    <p:cond delay="0"/>
                                  </p:stCondLst>
                                  <p:childTnLst>
                                    <p:set>
                                      <p:cBhvr>
                                        <p:cTn dur="1" fill="hold">
                                          <p:stCondLst>
                                            <p:cond delay="0"/>
                                          </p:stCondLst>
                                        </p:cTn>
                                        <p:tgtEl>
                                          <p:spTgt spid="1135"/>
                                        </p:tgtEl>
                                        <p:attrNameLst>
                                          <p:attrName>style.visibility</p:attrName>
                                        </p:attrNameLst>
                                      </p:cBhvr>
                                      <p:to>
                                        <p:strVal val="visible"/>
                                      </p:to>
                                    </p:set>
                                    <p:animEffect filter="fade" transition="in">
                                      <p:cBhvr>
                                        <p:cTn dur="500"/>
                                        <p:tgtEl>
                                          <p:spTgt spid="1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6"/>
                                        </p:tgtEl>
                                        <p:attrNameLst>
                                          <p:attrName>style.visibility</p:attrName>
                                        </p:attrNameLst>
                                      </p:cBhvr>
                                      <p:to>
                                        <p:strVal val="visible"/>
                                      </p:to>
                                    </p:set>
                                    <p:animEffect filter="fade" transition="in">
                                      <p:cBhvr>
                                        <p:cTn dur="2000"/>
                                        <p:tgtEl>
                                          <p:spTgt spid="1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47"/>
          <p:cNvSpPr txBox="1"/>
          <p:nvPr>
            <p:ph type="title"/>
          </p:nvPr>
        </p:nvSpPr>
        <p:spPr>
          <a:xfrm>
            <a:off x="720000" y="1039716"/>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zh-CN"/>
              <a:t>EDA Conclusions</a:t>
            </a:r>
            <a:endParaRPr/>
          </a:p>
        </p:txBody>
      </p:sp>
      <p:sp>
        <p:nvSpPr>
          <p:cNvPr id="1142" name="Google Shape;1142;p47"/>
          <p:cNvSpPr txBox="1"/>
          <p:nvPr/>
        </p:nvSpPr>
        <p:spPr>
          <a:xfrm>
            <a:off x="594147" y="1836488"/>
            <a:ext cx="2974517" cy="383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zh-CN" sz="2000" u="none" cap="none" strike="noStrike">
                <a:solidFill>
                  <a:schemeClr val="lt1"/>
                </a:solidFill>
                <a:latin typeface="Arial"/>
                <a:ea typeface="Arial"/>
                <a:cs typeface="Arial"/>
                <a:sym typeface="Arial"/>
              </a:rPr>
              <a:t>Numerical variables:</a:t>
            </a:r>
            <a:endParaRPr b="0" i="0" sz="2000" u="none" cap="none" strike="noStrike">
              <a:solidFill>
                <a:schemeClr val="lt1"/>
              </a:solidFill>
              <a:latin typeface="Arial"/>
              <a:ea typeface="Arial"/>
              <a:cs typeface="Arial"/>
              <a:sym typeface="Arial"/>
            </a:endParaRPr>
          </a:p>
        </p:txBody>
      </p:sp>
      <p:grpSp>
        <p:nvGrpSpPr>
          <p:cNvPr id="1143" name="Google Shape;1143;p47"/>
          <p:cNvGrpSpPr/>
          <p:nvPr/>
        </p:nvGrpSpPr>
        <p:grpSpPr>
          <a:xfrm>
            <a:off x="717945" y="2458036"/>
            <a:ext cx="3356942" cy="2063068"/>
            <a:chOff x="1159096" y="2861176"/>
            <a:chExt cx="1860646" cy="1055843"/>
          </a:xfrm>
        </p:grpSpPr>
        <p:sp>
          <p:nvSpPr>
            <p:cNvPr id="1144" name="Google Shape;1144;p47"/>
            <p:cNvSpPr/>
            <p:nvPr/>
          </p:nvSpPr>
          <p:spPr>
            <a:xfrm>
              <a:off x="1204550" y="3039519"/>
              <a:ext cx="1720200" cy="877500"/>
            </a:xfrm>
            <a:prstGeom prst="roundRect">
              <a:avLst>
                <a:gd fmla="val 2632" name="adj"/>
              </a:avLst>
            </a:pr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chemeClr val="lt1"/>
                  </a:solidFill>
                  <a:latin typeface="Arial"/>
                  <a:ea typeface="Arial"/>
                  <a:cs typeface="Arial"/>
                  <a:sym typeface="Arial"/>
                </a:rPr>
                <a:t>We will be performing multi-variate regression with No-of-Votes and Meta_score.</a:t>
              </a:r>
              <a:endParaRPr b="0" i="0" sz="1400" u="none" cap="none" strike="noStrike">
                <a:solidFill>
                  <a:schemeClr val="lt1"/>
                </a:solidFill>
                <a:latin typeface="Arial"/>
                <a:ea typeface="Arial"/>
                <a:cs typeface="Arial"/>
                <a:sym typeface="Arial"/>
              </a:endParaRPr>
            </a:p>
          </p:txBody>
        </p:sp>
        <p:sp>
          <p:nvSpPr>
            <p:cNvPr id="1145" name="Google Shape;1145;p47"/>
            <p:cNvSpPr/>
            <p:nvPr/>
          </p:nvSpPr>
          <p:spPr>
            <a:xfrm>
              <a:off x="1159212" y="2861228"/>
              <a:ext cx="1860287" cy="128051"/>
            </a:xfrm>
            <a:custGeom>
              <a:rect b="b" l="l" r="r" t="t"/>
              <a:pathLst>
                <a:path extrusionOk="0" h="10550" w="285539">
                  <a:moveTo>
                    <a:pt x="0" y="0"/>
                  </a:moveTo>
                  <a:lnTo>
                    <a:pt x="0" y="10550"/>
                  </a:lnTo>
                  <a:lnTo>
                    <a:pt x="285538" y="10550"/>
                  </a:lnTo>
                  <a:lnTo>
                    <a:pt x="285538" y="0"/>
                  </a:lnTo>
                  <a:close/>
                </a:path>
              </a:pathLst>
            </a:cu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47"/>
            <p:cNvSpPr/>
            <p:nvPr/>
          </p:nvSpPr>
          <p:spPr>
            <a:xfrm>
              <a:off x="1532584" y="2861176"/>
              <a:ext cx="10" cy="10"/>
            </a:xfrm>
            <a:custGeom>
              <a:rect b="b" l="l" r="r" t="t"/>
              <a:pathLst>
                <a:path extrusionOk="0" h="1" w="1">
                  <a:moveTo>
                    <a:pt x="0" y="0"/>
                  </a:move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47"/>
            <p:cNvSpPr/>
            <p:nvPr/>
          </p:nvSpPr>
          <p:spPr>
            <a:xfrm>
              <a:off x="1532584" y="2861176"/>
              <a:ext cx="10" cy="10"/>
            </a:xfrm>
            <a:custGeom>
              <a:rect b="b" l="l" r="r" t="t"/>
              <a:pathLst>
                <a:path extrusionOk="0" h="1" w="1">
                  <a:moveTo>
                    <a:pt x="0" y="0"/>
                  </a:move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47"/>
            <p:cNvSpPr/>
            <p:nvPr/>
          </p:nvSpPr>
          <p:spPr>
            <a:xfrm>
              <a:off x="1408262" y="2861226"/>
              <a:ext cx="230904" cy="126970"/>
            </a:xfrm>
            <a:custGeom>
              <a:rect b="b" l="l" r="r" t="t"/>
              <a:pathLst>
                <a:path extrusionOk="0" h="10461" w="19024">
                  <a:moveTo>
                    <a:pt x="0" y="0"/>
                  </a:moveTo>
                  <a:lnTo>
                    <a:pt x="9446" y="10460"/>
                  </a:lnTo>
                  <a:lnTo>
                    <a:pt x="19023" y="10460"/>
                  </a:lnTo>
                  <a:lnTo>
                    <a:pt x="9504"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47"/>
            <p:cNvSpPr/>
            <p:nvPr/>
          </p:nvSpPr>
          <p:spPr>
            <a:xfrm>
              <a:off x="1177547" y="2861226"/>
              <a:ext cx="230904" cy="126970"/>
            </a:xfrm>
            <a:custGeom>
              <a:rect b="b" l="l" r="r" t="t"/>
              <a:pathLst>
                <a:path extrusionOk="0" h="10461" w="19024">
                  <a:moveTo>
                    <a:pt x="1" y="0"/>
                  </a:moveTo>
                  <a:lnTo>
                    <a:pt x="9446" y="10460"/>
                  </a:lnTo>
                  <a:lnTo>
                    <a:pt x="19024" y="10460"/>
                  </a:lnTo>
                  <a:lnTo>
                    <a:pt x="9504"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47"/>
            <p:cNvSpPr/>
            <p:nvPr/>
          </p:nvSpPr>
          <p:spPr>
            <a:xfrm>
              <a:off x="1638965" y="2861226"/>
              <a:ext cx="230964" cy="126970"/>
            </a:xfrm>
            <a:custGeom>
              <a:rect b="b" l="l" r="r" t="t"/>
              <a:pathLst>
                <a:path extrusionOk="0" h="10461" w="19029">
                  <a:moveTo>
                    <a:pt x="1" y="0"/>
                  </a:moveTo>
                  <a:lnTo>
                    <a:pt x="9446" y="10460"/>
                  </a:lnTo>
                  <a:lnTo>
                    <a:pt x="19029" y="10460"/>
                  </a:lnTo>
                  <a:lnTo>
                    <a:pt x="9504"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47"/>
            <p:cNvSpPr/>
            <p:nvPr/>
          </p:nvSpPr>
          <p:spPr>
            <a:xfrm>
              <a:off x="1869680" y="2861226"/>
              <a:ext cx="230964" cy="126970"/>
            </a:xfrm>
            <a:custGeom>
              <a:rect b="b" l="l" r="r" t="t"/>
              <a:pathLst>
                <a:path extrusionOk="0" h="10461" w="19029">
                  <a:moveTo>
                    <a:pt x="0" y="0"/>
                  </a:moveTo>
                  <a:lnTo>
                    <a:pt x="9452" y="10460"/>
                  </a:lnTo>
                  <a:lnTo>
                    <a:pt x="19028" y="10460"/>
                  </a:lnTo>
                  <a:lnTo>
                    <a:pt x="9504"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47"/>
            <p:cNvSpPr/>
            <p:nvPr/>
          </p:nvSpPr>
          <p:spPr>
            <a:xfrm>
              <a:off x="2100456" y="2861226"/>
              <a:ext cx="230892" cy="126970"/>
            </a:xfrm>
            <a:custGeom>
              <a:rect b="b" l="l" r="r" t="t"/>
              <a:pathLst>
                <a:path extrusionOk="0" h="10461" w="19023">
                  <a:moveTo>
                    <a:pt x="0" y="0"/>
                  </a:moveTo>
                  <a:lnTo>
                    <a:pt x="9447" y="10460"/>
                  </a:lnTo>
                  <a:lnTo>
                    <a:pt x="19023" y="10460"/>
                  </a:lnTo>
                  <a:lnTo>
                    <a:pt x="9503"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47"/>
            <p:cNvSpPr/>
            <p:nvPr/>
          </p:nvSpPr>
          <p:spPr>
            <a:xfrm>
              <a:off x="1159214" y="2988191"/>
              <a:ext cx="1860244" cy="128682"/>
            </a:xfrm>
            <a:custGeom>
              <a:rect b="b" l="l" r="r" t="t"/>
              <a:pathLst>
                <a:path extrusionOk="0" h="10602" w="285423">
                  <a:moveTo>
                    <a:pt x="0" y="0"/>
                  </a:moveTo>
                  <a:lnTo>
                    <a:pt x="0" y="10601"/>
                  </a:lnTo>
                  <a:lnTo>
                    <a:pt x="285423" y="10601"/>
                  </a:lnTo>
                  <a:lnTo>
                    <a:pt x="285423" y="0"/>
                  </a:lnTo>
                  <a:close/>
                </a:path>
              </a:pathLst>
            </a:cu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47"/>
            <p:cNvSpPr/>
            <p:nvPr/>
          </p:nvSpPr>
          <p:spPr>
            <a:xfrm>
              <a:off x="1159096" y="3116486"/>
              <a:ext cx="12" cy="12"/>
            </a:xfrm>
            <a:custGeom>
              <a:rect b="b" l="l" r="r" t="t"/>
              <a:pathLst>
                <a:path extrusionOk="0" h="1" w="1">
                  <a:moveTo>
                    <a:pt x="0" y="1"/>
                  </a:move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47"/>
            <p:cNvSpPr/>
            <p:nvPr/>
          </p:nvSpPr>
          <p:spPr>
            <a:xfrm>
              <a:off x="1159096" y="3116486"/>
              <a:ext cx="12" cy="12"/>
            </a:xfrm>
            <a:custGeom>
              <a:rect b="b" l="l" r="r" t="t"/>
              <a:pathLst>
                <a:path extrusionOk="0" h="1" w="1">
                  <a:moveTo>
                    <a:pt x="0" y="1"/>
                  </a:move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47"/>
            <p:cNvSpPr/>
            <p:nvPr/>
          </p:nvSpPr>
          <p:spPr>
            <a:xfrm>
              <a:off x="1408262" y="2988195"/>
              <a:ext cx="230904" cy="128682"/>
            </a:xfrm>
            <a:custGeom>
              <a:rect b="b" l="l" r="r" t="t"/>
              <a:pathLst>
                <a:path extrusionOk="0" h="10602" w="19024">
                  <a:moveTo>
                    <a:pt x="9446" y="0"/>
                  </a:moveTo>
                  <a:lnTo>
                    <a:pt x="0" y="10601"/>
                  </a:lnTo>
                  <a:lnTo>
                    <a:pt x="9504" y="10601"/>
                  </a:lnTo>
                  <a:lnTo>
                    <a:pt x="19023"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47"/>
            <p:cNvSpPr/>
            <p:nvPr/>
          </p:nvSpPr>
          <p:spPr>
            <a:xfrm>
              <a:off x="1177547" y="2988195"/>
              <a:ext cx="230904" cy="128682"/>
            </a:xfrm>
            <a:custGeom>
              <a:rect b="b" l="l" r="r" t="t"/>
              <a:pathLst>
                <a:path extrusionOk="0" h="10602" w="19024">
                  <a:moveTo>
                    <a:pt x="9446" y="0"/>
                  </a:moveTo>
                  <a:lnTo>
                    <a:pt x="1" y="10601"/>
                  </a:lnTo>
                  <a:lnTo>
                    <a:pt x="9504" y="10601"/>
                  </a:lnTo>
                  <a:lnTo>
                    <a:pt x="19024"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47"/>
            <p:cNvSpPr/>
            <p:nvPr/>
          </p:nvSpPr>
          <p:spPr>
            <a:xfrm>
              <a:off x="1638965" y="2988195"/>
              <a:ext cx="230964" cy="128682"/>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47"/>
            <p:cNvSpPr/>
            <p:nvPr/>
          </p:nvSpPr>
          <p:spPr>
            <a:xfrm>
              <a:off x="1869680" y="2988195"/>
              <a:ext cx="230964" cy="128682"/>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47"/>
            <p:cNvSpPr/>
            <p:nvPr/>
          </p:nvSpPr>
          <p:spPr>
            <a:xfrm>
              <a:off x="2100456" y="2988195"/>
              <a:ext cx="230892" cy="128682"/>
            </a:xfrm>
            <a:custGeom>
              <a:rect b="b" l="l" r="r" t="t"/>
              <a:pathLst>
                <a:path extrusionOk="0" h="10602" w="19023">
                  <a:moveTo>
                    <a:pt x="9447" y="0"/>
                  </a:moveTo>
                  <a:lnTo>
                    <a:pt x="0" y="10601"/>
                  </a:lnTo>
                  <a:lnTo>
                    <a:pt x="9503" y="10601"/>
                  </a:lnTo>
                  <a:lnTo>
                    <a:pt x="19023"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47"/>
            <p:cNvSpPr/>
            <p:nvPr/>
          </p:nvSpPr>
          <p:spPr>
            <a:xfrm>
              <a:off x="2324762" y="2861226"/>
              <a:ext cx="230952" cy="126910"/>
            </a:xfrm>
            <a:custGeom>
              <a:rect b="b" l="l" r="r" t="t"/>
              <a:pathLst>
                <a:path extrusionOk="0" h="10456" w="19028">
                  <a:moveTo>
                    <a:pt x="1" y="0"/>
                  </a:moveTo>
                  <a:lnTo>
                    <a:pt x="9446" y="10455"/>
                  </a:lnTo>
                  <a:lnTo>
                    <a:pt x="19027" y="10455"/>
                  </a:lnTo>
                  <a:lnTo>
                    <a:pt x="9504"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47"/>
            <p:cNvSpPr/>
            <p:nvPr/>
          </p:nvSpPr>
          <p:spPr>
            <a:xfrm>
              <a:off x="2324762" y="2988134"/>
              <a:ext cx="230952" cy="128682"/>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47"/>
            <p:cNvSpPr/>
            <p:nvPr/>
          </p:nvSpPr>
          <p:spPr>
            <a:xfrm>
              <a:off x="2556036" y="2861226"/>
              <a:ext cx="230964" cy="126910"/>
            </a:xfrm>
            <a:custGeom>
              <a:rect b="b" l="l" r="r" t="t"/>
              <a:pathLst>
                <a:path extrusionOk="0" h="10456" w="19029">
                  <a:moveTo>
                    <a:pt x="1" y="0"/>
                  </a:moveTo>
                  <a:lnTo>
                    <a:pt x="9446" y="10455"/>
                  </a:lnTo>
                  <a:lnTo>
                    <a:pt x="19029" y="10455"/>
                  </a:lnTo>
                  <a:lnTo>
                    <a:pt x="9504"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47"/>
            <p:cNvSpPr/>
            <p:nvPr/>
          </p:nvSpPr>
          <p:spPr>
            <a:xfrm>
              <a:off x="2556036" y="2988134"/>
              <a:ext cx="230964" cy="128682"/>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47"/>
            <p:cNvSpPr/>
            <p:nvPr/>
          </p:nvSpPr>
          <p:spPr>
            <a:xfrm>
              <a:off x="2788778" y="2861226"/>
              <a:ext cx="230964" cy="126970"/>
            </a:xfrm>
            <a:custGeom>
              <a:rect b="b" l="l" r="r" t="t"/>
              <a:pathLst>
                <a:path extrusionOk="0" h="10461" w="19029">
                  <a:moveTo>
                    <a:pt x="0" y="0"/>
                  </a:moveTo>
                  <a:lnTo>
                    <a:pt x="9452" y="10460"/>
                  </a:lnTo>
                  <a:lnTo>
                    <a:pt x="19028" y="10460"/>
                  </a:lnTo>
                  <a:lnTo>
                    <a:pt x="9510"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47"/>
            <p:cNvSpPr/>
            <p:nvPr/>
          </p:nvSpPr>
          <p:spPr>
            <a:xfrm>
              <a:off x="2788778" y="2988195"/>
              <a:ext cx="230964" cy="128682"/>
            </a:xfrm>
            <a:custGeom>
              <a:rect b="b" l="l" r="r" t="t"/>
              <a:pathLst>
                <a:path extrusionOk="0" h="10602" w="19029">
                  <a:moveTo>
                    <a:pt x="9452" y="0"/>
                  </a:moveTo>
                  <a:lnTo>
                    <a:pt x="0" y="10601"/>
                  </a:lnTo>
                  <a:lnTo>
                    <a:pt x="9510" y="10601"/>
                  </a:lnTo>
                  <a:lnTo>
                    <a:pt x="19028"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47"/>
            <p:cNvSpPr/>
            <p:nvPr/>
          </p:nvSpPr>
          <p:spPr>
            <a:xfrm>
              <a:off x="1159218" y="2861226"/>
              <a:ext cx="197526" cy="255640"/>
            </a:xfrm>
            <a:custGeom>
              <a:rect b="b" l="l" r="r" t="t"/>
              <a:pathLst>
                <a:path extrusionOk="0" h="21062" w="16274">
                  <a:moveTo>
                    <a:pt x="0" y="0"/>
                  </a:moveTo>
                  <a:lnTo>
                    <a:pt x="0" y="21061"/>
                  </a:lnTo>
                  <a:lnTo>
                    <a:pt x="16273" y="21061"/>
                  </a:lnTo>
                  <a:lnTo>
                    <a:pt x="8353" y="0"/>
                  </a:lnTo>
                  <a:close/>
                </a:path>
              </a:pathLst>
            </a:cu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47"/>
            <p:cNvSpPr/>
            <p:nvPr/>
          </p:nvSpPr>
          <p:spPr>
            <a:xfrm>
              <a:off x="1191834" y="2891560"/>
              <a:ext cx="21447" cy="21447"/>
            </a:xfrm>
            <a:custGeom>
              <a:rect b="b" l="l" r="r" t="t"/>
              <a:pathLst>
                <a:path extrusionOk="0" h="1767" w="1767">
                  <a:moveTo>
                    <a:pt x="884" y="0"/>
                  </a:moveTo>
                  <a:cubicBezTo>
                    <a:pt x="397" y="0"/>
                    <a:pt x="0" y="398"/>
                    <a:pt x="0" y="883"/>
                  </a:cubicBezTo>
                  <a:cubicBezTo>
                    <a:pt x="0" y="1375"/>
                    <a:pt x="397" y="1766"/>
                    <a:pt x="884" y="1766"/>
                  </a:cubicBezTo>
                  <a:cubicBezTo>
                    <a:pt x="1375" y="1766"/>
                    <a:pt x="1767" y="1375"/>
                    <a:pt x="1767" y="883"/>
                  </a:cubicBezTo>
                  <a:cubicBezTo>
                    <a:pt x="1767" y="398"/>
                    <a:pt x="1375" y="0"/>
                    <a:pt x="884" y="0"/>
                  </a:cubicBezTo>
                  <a:close/>
                </a:path>
              </a:pathLst>
            </a:cu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47"/>
            <p:cNvSpPr/>
            <p:nvPr/>
          </p:nvSpPr>
          <p:spPr>
            <a:xfrm>
              <a:off x="1194941" y="3064594"/>
              <a:ext cx="21447" cy="21447"/>
            </a:xfrm>
            <a:custGeom>
              <a:rect b="b" l="l" r="r" t="t"/>
              <a:pathLst>
                <a:path extrusionOk="0" h="1767" w="1767">
                  <a:moveTo>
                    <a:pt x="884" y="0"/>
                  </a:moveTo>
                  <a:cubicBezTo>
                    <a:pt x="398" y="0"/>
                    <a:pt x="0" y="397"/>
                    <a:pt x="0" y="884"/>
                  </a:cubicBezTo>
                  <a:cubicBezTo>
                    <a:pt x="0" y="1374"/>
                    <a:pt x="398" y="1767"/>
                    <a:pt x="884" y="1767"/>
                  </a:cubicBezTo>
                  <a:cubicBezTo>
                    <a:pt x="1370" y="1767"/>
                    <a:pt x="1767" y="1374"/>
                    <a:pt x="1767" y="884"/>
                  </a:cubicBezTo>
                  <a:cubicBezTo>
                    <a:pt x="1767" y="397"/>
                    <a:pt x="1370" y="0"/>
                    <a:pt x="884" y="0"/>
                  </a:cubicBezTo>
                  <a:close/>
                </a:path>
              </a:pathLst>
            </a:cu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47"/>
            <p:cNvSpPr/>
            <p:nvPr/>
          </p:nvSpPr>
          <p:spPr>
            <a:xfrm>
              <a:off x="1272603" y="3064594"/>
              <a:ext cx="21459" cy="21447"/>
            </a:xfrm>
            <a:custGeom>
              <a:rect b="b" l="l" r="r" t="t"/>
              <a:pathLst>
                <a:path extrusionOk="0" h="1767" w="1768">
                  <a:moveTo>
                    <a:pt x="884" y="0"/>
                  </a:moveTo>
                  <a:cubicBezTo>
                    <a:pt x="398" y="0"/>
                    <a:pt x="1" y="397"/>
                    <a:pt x="1" y="884"/>
                  </a:cubicBezTo>
                  <a:cubicBezTo>
                    <a:pt x="1" y="1374"/>
                    <a:pt x="398" y="1767"/>
                    <a:pt x="884" y="1767"/>
                  </a:cubicBezTo>
                  <a:cubicBezTo>
                    <a:pt x="1371" y="1767"/>
                    <a:pt x="1767" y="1374"/>
                    <a:pt x="1767" y="884"/>
                  </a:cubicBezTo>
                  <a:cubicBezTo>
                    <a:pt x="1767" y="397"/>
                    <a:pt x="1371" y="0"/>
                    <a:pt x="884" y="0"/>
                  </a:cubicBezTo>
                  <a:close/>
                </a:path>
              </a:pathLst>
            </a:cu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1" name="Google Shape;1171;p47"/>
          <p:cNvGrpSpPr/>
          <p:nvPr/>
        </p:nvGrpSpPr>
        <p:grpSpPr>
          <a:xfrm>
            <a:off x="4515504" y="1503724"/>
            <a:ext cx="3241684" cy="2860926"/>
            <a:chOff x="3218932" y="1943682"/>
            <a:chExt cx="1860645" cy="1973389"/>
          </a:xfrm>
        </p:grpSpPr>
        <p:sp>
          <p:nvSpPr>
            <p:cNvPr id="1172" name="Google Shape;1172;p47"/>
            <p:cNvSpPr/>
            <p:nvPr/>
          </p:nvSpPr>
          <p:spPr>
            <a:xfrm>
              <a:off x="3278463" y="3039571"/>
              <a:ext cx="1720200" cy="877500"/>
            </a:xfrm>
            <a:prstGeom prst="roundRect">
              <a:avLst>
                <a:gd fmla="val 2632" name="adj"/>
              </a:avLst>
            </a:pr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zh-CN" sz="1400" u="none" cap="none" strike="noStrike">
                  <a:solidFill>
                    <a:schemeClr val="lt1"/>
                  </a:solidFill>
                  <a:latin typeface="Arial"/>
                  <a:ea typeface="Arial"/>
                  <a:cs typeface="Arial"/>
                  <a:sym typeface="Arial"/>
                </a:rPr>
                <a:t>- Drama</a:t>
              </a:r>
              <a:endParaRPr/>
            </a:p>
            <a:p>
              <a:pPr indent="0" lvl="0" marL="0" marR="0" rtl="0" algn="l">
                <a:lnSpc>
                  <a:spcPct val="100000"/>
                </a:lnSpc>
                <a:spcBef>
                  <a:spcPts val="0"/>
                </a:spcBef>
                <a:spcAft>
                  <a:spcPts val="0"/>
                </a:spcAft>
                <a:buNone/>
              </a:pPr>
              <a:r>
                <a:rPr b="0" i="0" lang="zh-CN" sz="1400" u="none" cap="none" strike="noStrike">
                  <a:solidFill>
                    <a:schemeClr val="lt1"/>
                  </a:solidFill>
                  <a:latin typeface="Arial"/>
                  <a:ea typeface="Arial"/>
                  <a:cs typeface="Arial"/>
                  <a:sym typeface="Arial"/>
                </a:rPr>
                <a:t>- Steven Spielberg</a:t>
              </a:r>
              <a:endParaRPr/>
            </a:p>
            <a:p>
              <a:pPr indent="0" lvl="0" marL="0" marR="0" rtl="0" algn="l">
                <a:lnSpc>
                  <a:spcPct val="100000"/>
                </a:lnSpc>
                <a:spcBef>
                  <a:spcPts val="0"/>
                </a:spcBef>
                <a:spcAft>
                  <a:spcPts val="0"/>
                </a:spcAft>
                <a:buNone/>
              </a:pPr>
              <a:r>
                <a:rPr b="0" i="0" lang="zh-CN" sz="1400" u="none" cap="none" strike="noStrike">
                  <a:solidFill>
                    <a:schemeClr val="lt1"/>
                  </a:solidFill>
                  <a:latin typeface="Arial"/>
                  <a:ea typeface="Arial"/>
                  <a:cs typeface="Arial"/>
                  <a:sym typeface="Arial"/>
                </a:rPr>
                <a:t>- Robert De Niro</a:t>
              </a:r>
              <a:endParaRPr b="0" i="0" sz="1400" u="none" cap="none" strike="noStrike">
                <a:solidFill>
                  <a:schemeClr val="lt1"/>
                </a:solidFill>
                <a:latin typeface="Arial"/>
                <a:ea typeface="Arial"/>
                <a:cs typeface="Arial"/>
                <a:sym typeface="Arial"/>
              </a:endParaRPr>
            </a:p>
          </p:txBody>
        </p:sp>
        <p:sp>
          <p:nvSpPr>
            <p:cNvPr id="1173" name="Google Shape;1173;p47"/>
            <p:cNvSpPr/>
            <p:nvPr/>
          </p:nvSpPr>
          <p:spPr>
            <a:xfrm>
              <a:off x="3592420" y="2861228"/>
              <a:ext cx="10" cy="10"/>
            </a:xfrm>
            <a:custGeom>
              <a:rect b="b" l="l" r="r" t="t"/>
              <a:pathLst>
                <a:path extrusionOk="0" h="1" w="1">
                  <a:moveTo>
                    <a:pt x="0" y="0"/>
                  </a:move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47"/>
            <p:cNvSpPr/>
            <p:nvPr/>
          </p:nvSpPr>
          <p:spPr>
            <a:xfrm>
              <a:off x="3592420" y="2861228"/>
              <a:ext cx="10" cy="10"/>
            </a:xfrm>
            <a:custGeom>
              <a:rect b="b" l="l" r="r" t="t"/>
              <a:pathLst>
                <a:path extrusionOk="0" h="1" w="1">
                  <a:moveTo>
                    <a:pt x="0" y="0"/>
                  </a:move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47"/>
            <p:cNvSpPr/>
            <p:nvPr/>
          </p:nvSpPr>
          <p:spPr>
            <a:xfrm>
              <a:off x="3219049" y="2988243"/>
              <a:ext cx="1860244" cy="128682"/>
            </a:xfrm>
            <a:custGeom>
              <a:rect b="b" l="l" r="r" t="t"/>
              <a:pathLst>
                <a:path extrusionOk="0" h="10602" w="285423">
                  <a:moveTo>
                    <a:pt x="0" y="0"/>
                  </a:moveTo>
                  <a:lnTo>
                    <a:pt x="0" y="10601"/>
                  </a:lnTo>
                  <a:lnTo>
                    <a:pt x="285423" y="10601"/>
                  </a:lnTo>
                  <a:lnTo>
                    <a:pt x="285423" y="0"/>
                  </a:lnTo>
                  <a:close/>
                </a:path>
              </a:pathLst>
            </a:cu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47"/>
            <p:cNvSpPr/>
            <p:nvPr/>
          </p:nvSpPr>
          <p:spPr>
            <a:xfrm>
              <a:off x="3218932" y="3116538"/>
              <a:ext cx="12" cy="12"/>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47"/>
            <p:cNvSpPr/>
            <p:nvPr/>
          </p:nvSpPr>
          <p:spPr>
            <a:xfrm>
              <a:off x="3218932" y="3116538"/>
              <a:ext cx="12" cy="12"/>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47"/>
            <p:cNvSpPr/>
            <p:nvPr/>
          </p:nvSpPr>
          <p:spPr>
            <a:xfrm>
              <a:off x="3468097" y="2988246"/>
              <a:ext cx="230904" cy="128682"/>
            </a:xfrm>
            <a:custGeom>
              <a:rect b="b" l="l" r="r" t="t"/>
              <a:pathLst>
                <a:path extrusionOk="0" h="10602" w="19024">
                  <a:moveTo>
                    <a:pt x="9446" y="0"/>
                  </a:moveTo>
                  <a:lnTo>
                    <a:pt x="0" y="10601"/>
                  </a:lnTo>
                  <a:lnTo>
                    <a:pt x="9504" y="10601"/>
                  </a:lnTo>
                  <a:lnTo>
                    <a:pt x="19023"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47"/>
            <p:cNvSpPr/>
            <p:nvPr/>
          </p:nvSpPr>
          <p:spPr>
            <a:xfrm>
              <a:off x="3237382" y="2988246"/>
              <a:ext cx="230904" cy="128682"/>
            </a:xfrm>
            <a:custGeom>
              <a:rect b="b" l="l" r="r" t="t"/>
              <a:pathLst>
                <a:path extrusionOk="0" h="10602" w="19024">
                  <a:moveTo>
                    <a:pt x="9446" y="0"/>
                  </a:moveTo>
                  <a:lnTo>
                    <a:pt x="1" y="10601"/>
                  </a:lnTo>
                  <a:lnTo>
                    <a:pt x="9504" y="10601"/>
                  </a:lnTo>
                  <a:lnTo>
                    <a:pt x="19024"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47"/>
            <p:cNvSpPr/>
            <p:nvPr/>
          </p:nvSpPr>
          <p:spPr>
            <a:xfrm>
              <a:off x="3698800" y="2988246"/>
              <a:ext cx="230964" cy="128682"/>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47"/>
            <p:cNvSpPr/>
            <p:nvPr/>
          </p:nvSpPr>
          <p:spPr>
            <a:xfrm>
              <a:off x="3929515" y="2988246"/>
              <a:ext cx="230964" cy="128682"/>
            </a:xfrm>
            <a:custGeom>
              <a:rect b="b" l="l" r="r" t="t"/>
              <a:pathLst>
                <a:path extrusionOk="0" h="10602" w="19029">
                  <a:moveTo>
                    <a:pt x="9452" y="0"/>
                  </a:moveTo>
                  <a:lnTo>
                    <a:pt x="0" y="10601"/>
                  </a:lnTo>
                  <a:lnTo>
                    <a:pt x="9504" y="10601"/>
                  </a:lnTo>
                  <a:lnTo>
                    <a:pt x="19028"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47"/>
            <p:cNvSpPr/>
            <p:nvPr/>
          </p:nvSpPr>
          <p:spPr>
            <a:xfrm>
              <a:off x="4160291" y="2988246"/>
              <a:ext cx="230892" cy="128682"/>
            </a:xfrm>
            <a:custGeom>
              <a:rect b="b" l="l" r="r" t="t"/>
              <a:pathLst>
                <a:path extrusionOk="0" h="10602" w="19023">
                  <a:moveTo>
                    <a:pt x="9447" y="0"/>
                  </a:moveTo>
                  <a:lnTo>
                    <a:pt x="0" y="10601"/>
                  </a:lnTo>
                  <a:lnTo>
                    <a:pt x="9503" y="10601"/>
                  </a:lnTo>
                  <a:lnTo>
                    <a:pt x="19023"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47"/>
            <p:cNvSpPr/>
            <p:nvPr/>
          </p:nvSpPr>
          <p:spPr>
            <a:xfrm>
              <a:off x="4384597" y="2988186"/>
              <a:ext cx="230952" cy="128682"/>
            </a:xfrm>
            <a:custGeom>
              <a:rect b="b" l="l" r="r" t="t"/>
              <a:pathLst>
                <a:path extrusionOk="0" h="10602" w="19028">
                  <a:moveTo>
                    <a:pt x="9446" y="0"/>
                  </a:moveTo>
                  <a:lnTo>
                    <a:pt x="1" y="10601"/>
                  </a:lnTo>
                  <a:lnTo>
                    <a:pt x="9504" y="10601"/>
                  </a:lnTo>
                  <a:lnTo>
                    <a:pt x="19027"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47"/>
            <p:cNvSpPr/>
            <p:nvPr/>
          </p:nvSpPr>
          <p:spPr>
            <a:xfrm>
              <a:off x="4615871" y="2988186"/>
              <a:ext cx="230964" cy="128682"/>
            </a:xfrm>
            <a:custGeom>
              <a:rect b="b" l="l" r="r" t="t"/>
              <a:pathLst>
                <a:path extrusionOk="0" h="10602" w="19029">
                  <a:moveTo>
                    <a:pt x="9446" y="0"/>
                  </a:moveTo>
                  <a:lnTo>
                    <a:pt x="1" y="10601"/>
                  </a:lnTo>
                  <a:lnTo>
                    <a:pt x="9504" y="10601"/>
                  </a:lnTo>
                  <a:lnTo>
                    <a:pt x="19029"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5" name="Google Shape;1185;p47"/>
            <p:cNvGrpSpPr/>
            <p:nvPr/>
          </p:nvGrpSpPr>
          <p:grpSpPr>
            <a:xfrm rot="-1800134">
              <a:off x="3138017" y="2398497"/>
              <a:ext cx="1860435" cy="154113"/>
              <a:chOff x="4335513" y="711848"/>
              <a:chExt cx="3583514" cy="296848"/>
            </a:xfrm>
          </p:grpSpPr>
          <p:sp>
            <p:nvSpPr>
              <p:cNvPr id="1186" name="Google Shape;1186;p47"/>
              <p:cNvSpPr/>
              <p:nvPr/>
            </p:nvSpPr>
            <p:spPr>
              <a:xfrm>
                <a:off x="4335513" y="762038"/>
                <a:ext cx="3583514" cy="246658"/>
              </a:xfrm>
              <a:custGeom>
                <a:rect b="b" l="l" r="r" t="t"/>
                <a:pathLst>
                  <a:path extrusionOk="0" h="10550" w="285539">
                    <a:moveTo>
                      <a:pt x="0" y="0"/>
                    </a:moveTo>
                    <a:lnTo>
                      <a:pt x="0" y="10550"/>
                    </a:lnTo>
                    <a:lnTo>
                      <a:pt x="285538" y="10550"/>
                    </a:lnTo>
                    <a:lnTo>
                      <a:pt x="285538" y="0"/>
                    </a:lnTo>
                    <a:close/>
                  </a:path>
                </a:pathLst>
              </a:cu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47"/>
              <p:cNvSpPr/>
              <p:nvPr/>
            </p:nvSpPr>
            <p:spPr>
              <a:xfrm>
                <a:off x="4802931" y="711848"/>
                <a:ext cx="444781" cy="244578"/>
              </a:xfrm>
              <a:custGeom>
                <a:rect b="b" l="l" r="r" t="t"/>
                <a:pathLst>
                  <a:path extrusionOk="0" h="10461" w="19024">
                    <a:moveTo>
                      <a:pt x="0" y="0"/>
                    </a:moveTo>
                    <a:lnTo>
                      <a:pt x="9446" y="10460"/>
                    </a:lnTo>
                    <a:lnTo>
                      <a:pt x="19023" y="10460"/>
                    </a:lnTo>
                    <a:lnTo>
                      <a:pt x="9504"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47"/>
              <p:cNvSpPr/>
              <p:nvPr/>
            </p:nvSpPr>
            <p:spPr>
              <a:xfrm>
                <a:off x="4358529" y="711848"/>
                <a:ext cx="444781" cy="244578"/>
              </a:xfrm>
              <a:custGeom>
                <a:rect b="b" l="l" r="r" t="t"/>
                <a:pathLst>
                  <a:path extrusionOk="0" h="10461" w="19024">
                    <a:moveTo>
                      <a:pt x="1" y="0"/>
                    </a:moveTo>
                    <a:lnTo>
                      <a:pt x="9446" y="10460"/>
                    </a:lnTo>
                    <a:lnTo>
                      <a:pt x="19024" y="10460"/>
                    </a:lnTo>
                    <a:lnTo>
                      <a:pt x="9504"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47"/>
              <p:cNvSpPr/>
              <p:nvPr/>
            </p:nvSpPr>
            <p:spPr>
              <a:xfrm>
                <a:off x="5247309" y="711848"/>
                <a:ext cx="444898" cy="244578"/>
              </a:xfrm>
              <a:custGeom>
                <a:rect b="b" l="l" r="r" t="t"/>
                <a:pathLst>
                  <a:path extrusionOk="0" h="10461" w="19029">
                    <a:moveTo>
                      <a:pt x="1" y="0"/>
                    </a:moveTo>
                    <a:lnTo>
                      <a:pt x="9446" y="10460"/>
                    </a:lnTo>
                    <a:lnTo>
                      <a:pt x="19029" y="10460"/>
                    </a:lnTo>
                    <a:lnTo>
                      <a:pt x="9504"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47"/>
              <p:cNvSpPr/>
              <p:nvPr/>
            </p:nvSpPr>
            <p:spPr>
              <a:xfrm>
                <a:off x="5691711" y="711848"/>
                <a:ext cx="444898" cy="244578"/>
              </a:xfrm>
              <a:custGeom>
                <a:rect b="b" l="l" r="r" t="t"/>
                <a:pathLst>
                  <a:path extrusionOk="0" h="10461" w="19029">
                    <a:moveTo>
                      <a:pt x="0" y="0"/>
                    </a:moveTo>
                    <a:lnTo>
                      <a:pt x="9452" y="10460"/>
                    </a:lnTo>
                    <a:lnTo>
                      <a:pt x="19028" y="10460"/>
                    </a:lnTo>
                    <a:lnTo>
                      <a:pt x="9504"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47"/>
              <p:cNvSpPr/>
              <p:nvPr/>
            </p:nvSpPr>
            <p:spPr>
              <a:xfrm>
                <a:off x="6136229" y="711848"/>
                <a:ext cx="444758" cy="244578"/>
              </a:xfrm>
              <a:custGeom>
                <a:rect b="b" l="l" r="r" t="t"/>
                <a:pathLst>
                  <a:path extrusionOk="0" h="10461" w="19023">
                    <a:moveTo>
                      <a:pt x="0" y="0"/>
                    </a:moveTo>
                    <a:lnTo>
                      <a:pt x="9447" y="10460"/>
                    </a:lnTo>
                    <a:lnTo>
                      <a:pt x="19023" y="10460"/>
                    </a:lnTo>
                    <a:lnTo>
                      <a:pt x="9503"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47"/>
              <p:cNvSpPr/>
              <p:nvPr/>
            </p:nvSpPr>
            <p:spPr>
              <a:xfrm>
                <a:off x="6568286" y="711848"/>
                <a:ext cx="444875" cy="244461"/>
              </a:xfrm>
              <a:custGeom>
                <a:rect b="b" l="l" r="r" t="t"/>
                <a:pathLst>
                  <a:path extrusionOk="0" h="10456" w="19028">
                    <a:moveTo>
                      <a:pt x="1" y="0"/>
                    </a:moveTo>
                    <a:lnTo>
                      <a:pt x="9446" y="10455"/>
                    </a:lnTo>
                    <a:lnTo>
                      <a:pt x="19027" y="10455"/>
                    </a:lnTo>
                    <a:lnTo>
                      <a:pt x="9504"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47"/>
              <p:cNvSpPr/>
              <p:nvPr/>
            </p:nvSpPr>
            <p:spPr>
              <a:xfrm>
                <a:off x="7013763" y="711848"/>
                <a:ext cx="444898" cy="244461"/>
              </a:xfrm>
              <a:custGeom>
                <a:rect b="b" l="l" r="r" t="t"/>
                <a:pathLst>
                  <a:path extrusionOk="0" h="10456" w="19029">
                    <a:moveTo>
                      <a:pt x="1" y="0"/>
                    </a:moveTo>
                    <a:lnTo>
                      <a:pt x="9446" y="10455"/>
                    </a:lnTo>
                    <a:lnTo>
                      <a:pt x="19029" y="10455"/>
                    </a:lnTo>
                    <a:lnTo>
                      <a:pt x="9504"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47"/>
              <p:cNvSpPr/>
              <p:nvPr/>
            </p:nvSpPr>
            <p:spPr>
              <a:xfrm>
                <a:off x="7462070" y="711848"/>
                <a:ext cx="444898" cy="244578"/>
              </a:xfrm>
              <a:custGeom>
                <a:rect b="b" l="l" r="r" t="t"/>
                <a:pathLst>
                  <a:path extrusionOk="0" h="10461" w="19029">
                    <a:moveTo>
                      <a:pt x="0" y="0"/>
                    </a:moveTo>
                    <a:lnTo>
                      <a:pt x="9452" y="10460"/>
                    </a:lnTo>
                    <a:lnTo>
                      <a:pt x="19028" y="10460"/>
                    </a:lnTo>
                    <a:lnTo>
                      <a:pt x="9510"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5" name="Google Shape;1195;p47"/>
            <p:cNvSpPr/>
            <p:nvPr/>
          </p:nvSpPr>
          <p:spPr>
            <a:xfrm>
              <a:off x="4848613" y="2988246"/>
              <a:ext cx="230964" cy="128682"/>
            </a:xfrm>
            <a:custGeom>
              <a:rect b="b" l="l" r="r" t="t"/>
              <a:pathLst>
                <a:path extrusionOk="0" h="10602" w="19029">
                  <a:moveTo>
                    <a:pt x="9452" y="0"/>
                  </a:moveTo>
                  <a:lnTo>
                    <a:pt x="0" y="10601"/>
                  </a:lnTo>
                  <a:lnTo>
                    <a:pt x="9510" y="10601"/>
                  </a:lnTo>
                  <a:lnTo>
                    <a:pt x="19028" y="0"/>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47"/>
            <p:cNvSpPr/>
            <p:nvPr/>
          </p:nvSpPr>
          <p:spPr>
            <a:xfrm>
              <a:off x="3219053" y="2861278"/>
              <a:ext cx="197526" cy="255640"/>
            </a:xfrm>
            <a:custGeom>
              <a:rect b="b" l="l" r="r" t="t"/>
              <a:pathLst>
                <a:path extrusionOk="0" h="21062" w="16274">
                  <a:moveTo>
                    <a:pt x="0" y="0"/>
                  </a:moveTo>
                  <a:lnTo>
                    <a:pt x="0" y="21061"/>
                  </a:lnTo>
                  <a:lnTo>
                    <a:pt x="16273" y="21061"/>
                  </a:lnTo>
                  <a:lnTo>
                    <a:pt x="8353" y="0"/>
                  </a:lnTo>
                  <a:close/>
                </a:path>
              </a:pathLst>
            </a:cu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47"/>
            <p:cNvSpPr/>
            <p:nvPr/>
          </p:nvSpPr>
          <p:spPr>
            <a:xfrm>
              <a:off x="3251669" y="2891612"/>
              <a:ext cx="21447" cy="21447"/>
            </a:xfrm>
            <a:custGeom>
              <a:rect b="b" l="l" r="r" t="t"/>
              <a:pathLst>
                <a:path extrusionOk="0" h="1767" w="1767">
                  <a:moveTo>
                    <a:pt x="884" y="0"/>
                  </a:moveTo>
                  <a:cubicBezTo>
                    <a:pt x="397" y="0"/>
                    <a:pt x="0" y="398"/>
                    <a:pt x="0" y="883"/>
                  </a:cubicBezTo>
                  <a:cubicBezTo>
                    <a:pt x="0" y="1375"/>
                    <a:pt x="397" y="1766"/>
                    <a:pt x="884" y="1766"/>
                  </a:cubicBezTo>
                  <a:cubicBezTo>
                    <a:pt x="1375" y="1766"/>
                    <a:pt x="1767" y="1375"/>
                    <a:pt x="1767" y="883"/>
                  </a:cubicBezTo>
                  <a:cubicBezTo>
                    <a:pt x="1767" y="398"/>
                    <a:pt x="1375"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47"/>
            <p:cNvSpPr/>
            <p:nvPr/>
          </p:nvSpPr>
          <p:spPr>
            <a:xfrm>
              <a:off x="3254776" y="3064646"/>
              <a:ext cx="21447" cy="21447"/>
            </a:xfrm>
            <a:custGeom>
              <a:rect b="b" l="l" r="r" t="t"/>
              <a:pathLst>
                <a:path extrusionOk="0" h="1767" w="1767">
                  <a:moveTo>
                    <a:pt x="884" y="0"/>
                  </a:moveTo>
                  <a:cubicBezTo>
                    <a:pt x="398" y="0"/>
                    <a:pt x="0" y="397"/>
                    <a:pt x="0" y="884"/>
                  </a:cubicBezTo>
                  <a:cubicBezTo>
                    <a:pt x="0" y="1374"/>
                    <a:pt x="398" y="1767"/>
                    <a:pt x="884" y="1767"/>
                  </a:cubicBezTo>
                  <a:cubicBezTo>
                    <a:pt x="1370" y="1767"/>
                    <a:pt x="1767" y="1374"/>
                    <a:pt x="1767" y="884"/>
                  </a:cubicBezTo>
                  <a:cubicBezTo>
                    <a:pt x="1767" y="397"/>
                    <a:pt x="1370"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47"/>
            <p:cNvSpPr/>
            <p:nvPr/>
          </p:nvSpPr>
          <p:spPr>
            <a:xfrm>
              <a:off x="3332438" y="3064646"/>
              <a:ext cx="21459" cy="21447"/>
            </a:xfrm>
            <a:custGeom>
              <a:rect b="b" l="l" r="r" t="t"/>
              <a:pathLst>
                <a:path extrusionOk="0" h="1767" w="1768">
                  <a:moveTo>
                    <a:pt x="884" y="0"/>
                  </a:moveTo>
                  <a:cubicBezTo>
                    <a:pt x="398" y="0"/>
                    <a:pt x="1" y="397"/>
                    <a:pt x="1" y="884"/>
                  </a:cubicBezTo>
                  <a:cubicBezTo>
                    <a:pt x="1" y="1374"/>
                    <a:pt x="398" y="1767"/>
                    <a:pt x="884" y="1767"/>
                  </a:cubicBezTo>
                  <a:cubicBezTo>
                    <a:pt x="1371" y="1767"/>
                    <a:pt x="1767" y="1374"/>
                    <a:pt x="1767" y="884"/>
                  </a:cubicBezTo>
                  <a:cubicBezTo>
                    <a:pt x="1767" y="397"/>
                    <a:pt x="1371" y="0"/>
                    <a:pt x="884" y="0"/>
                  </a:cubicBezTo>
                  <a:close/>
                </a:path>
              </a:pathLst>
            </a:cu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0" name="Google Shape;1200;p47"/>
          <p:cNvSpPr txBox="1"/>
          <p:nvPr/>
        </p:nvSpPr>
        <p:spPr>
          <a:xfrm>
            <a:off x="6150723" y="2382067"/>
            <a:ext cx="290057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zh-CN" sz="2000" u="none" cap="none" strike="noStrike">
                <a:solidFill>
                  <a:schemeClr val="lt1"/>
                </a:solidFill>
                <a:latin typeface="Arial"/>
                <a:ea typeface="Arial"/>
                <a:cs typeface="Arial"/>
                <a:sym typeface="Arial"/>
              </a:rPr>
              <a:t>Categorical Variables:</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48"/>
          <p:cNvSpPr txBox="1"/>
          <p:nvPr>
            <p:ph type="title"/>
          </p:nvPr>
        </p:nvSpPr>
        <p:spPr>
          <a:xfrm>
            <a:off x="2134874" y="2246250"/>
            <a:ext cx="4874239" cy="592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zh-CN"/>
              <a:t>Machine Learning</a:t>
            </a:r>
            <a:endParaRPr/>
          </a:p>
        </p:txBody>
      </p:sp>
      <p:sp>
        <p:nvSpPr>
          <p:cNvPr id="1206" name="Google Shape;1206;p48"/>
          <p:cNvSpPr txBox="1"/>
          <p:nvPr>
            <p:ph idx="2" type="title"/>
          </p:nvPr>
        </p:nvSpPr>
        <p:spPr>
          <a:xfrm>
            <a:off x="2134879" y="1207900"/>
            <a:ext cx="11571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zh-CN"/>
              <a:t>03</a:t>
            </a:r>
            <a:endParaRPr/>
          </a:p>
        </p:txBody>
      </p:sp>
      <p:sp>
        <p:nvSpPr>
          <p:cNvPr id="1207" name="Google Shape;1207;p48"/>
          <p:cNvSpPr txBox="1"/>
          <p:nvPr>
            <p:ph idx="1" type="subTitle"/>
          </p:nvPr>
        </p:nvSpPr>
        <p:spPr>
          <a:xfrm>
            <a:off x="2134875" y="2988150"/>
            <a:ext cx="24372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zh-CN"/>
              <a:t>To make predictions &amp; check accuracy</a:t>
            </a:r>
            <a:endParaRPr/>
          </a:p>
        </p:txBody>
      </p:sp>
      <p:sp>
        <p:nvSpPr>
          <p:cNvPr id="1208" name="Google Shape;1208;p48"/>
          <p:cNvSpPr txBox="1"/>
          <p:nvPr/>
        </p:nvSpPr>
        <p:spPr>
          <a:xfrm>
            <a:off x="5991814" y="2347159"/>
            <a:ext cx="1017300" cy="262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:ROLL</a:t>
            </a:r>
            <a:endParaRPr b="1" i="1" sz="1400" u="none" cap="none" strike="noStrike">
              <a:solidFill>
                <a:schemeClr val="lt1"/>
              </a:solidFill>
              <a:latin typeface="Open Sans"/>
              <a:ea typeface="Open Sans"/>
              <a:cs typeface="Open Sans"/>
              <a:sym typeface="Open Sans"/>
            </a:endParaRPr>
          </a:p>
        </p:txBody>
      </p:sp>
      <p:sp>
        <p:nvSpPr>
          <p:cNvPr id="1209" name="Google Shape;1209;p48"/>
          <p:cNvSpPr txBox="1"/>
          <p:nvPr/>
        </p:nvSpPr>
        <p:spPr>
          <a:xfrm>
            <a:off x="5991814" y="1531039"/>
            <a:ext cx="1017300" cy="262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:TAKE</a:t>
            </a:r>
            <a:endParaRPr b="1" i="1" sz="1400" u="none" cap="none" strike="noStrike">
              <a:solidFill>
                <a:schemeClr val="lt1"/>
              </a:solidFill>
              <a:latin typeface="Open Sans"/>
              <a:ea typeface="Open Sans"/>
              <a:cs typeface="Open Sans"/>
              <a:sym typeface="Open Sans"/>
            </a:endParaRPr>
          </a:p>
        </p:txBody>
      </p:sp>
      <p:sp>
        <p:nvSpPr>
          <p:cNvPr id="1210" name="Google Shape;1210;p48"/>
          <p:cNvSpPr txBox="1"/>
          <p:nvPr/>
        </p:nvSpPr>
        <p:spPr>
          <a:xfrm>
            <a:off x="5991814" y="3163279"/>
            <a:ext cx="1017300" cy="262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:PROD</a:t>
            </a:r>
            <a:endParaRPr b="1" i="1" sz="1400" u="none" cap="none" strike="noStrike">
              <a:solidFill>
                <a:schemeClr val="lt1"/>
              </a:solidFill>
              <a:latin typeface="Open Sans"/>
              <a:ea typeface="Open Sans"/>
              <a:cs typeface="Open Sans"/>
              <a:sym typeface="Open Sans"/>
            </a:endParaRPr>
          </a:p>
        </p:txBody>
      </p:sp>
      <p:cxnSp>
        <p:nvCxnSpPr>
          <p:cNvPr id="1211" name="Google Shape;1211;p48"/>
          <p:cNvCxnSpPr/>
          <p:nvPr/>
        </p:nvCxnSpPr>
        <p:spPr>
          <a:xfrm>
            <a:off x="2240300" y="2090125"/>
            <a:ext cx="4718100" cy="0"/>
          </a:xfrm>
          <a:prstGeom prst="straightConnector1">
            <a:avLst/>
          </a:prstGeom>
          <a:noFill/>
          <a:ln cap="flat" cmpd="sng" w="19050">
            <a:solidFill>
              <a:schemeClr val="lt1"/>
            </a:solidFill>
            <a:prstDash val="solid"/>
            <a:round/>
            <a:headEnd len="sm" w="sm" type="none"/>
            <a:tailEnd len="sm" w="sm" type="none"/>
          </a:ln>
        </p:spPr>
      </p:cxnSp>
      <p:cxnSp>
        <p:nvCxnSpPr>
          <p:cNvPr id="1212" name="Google Shape;1212;p48"/>
          <p:cNvCxnSpPr/>
          <p:nvPr/>
        </p:nvCxnSpPr>
        <p:spPr>
          <a:xfrm rot="10800000">
            <a:off x="6247325" y="1497800"/>
            <a:ext cx="0" cy="2743800"/>
          </a:xfrm>
          <a:prstGeom prst="straightConnector1">
            <a:avLst/>
          </a:prstGeom>
          <a:noFill/>
          <a:ln cap="flat" cmpd="sng" w="19050">
            <a:solidFill>
              <a:schemeClr val="lt1"/>
            </a:solidFill>
            <a:prstDash val="solid"/>
            <a:round/>
            <a:headEnd len="sm" w="sm" type="none"/>
            <a:tailEnd len="sm" w="sm" type="none"/>
          </a:ln>
        </p:spPr>
      </p:cxnSp>
      <p:cxnSp>
        <p:nvCxnSpPr>
          <p:cNvPr id="1213" name="Google Shape;1213;p48"/>
          <p:cNvCxnSpPr/>
          <p:nvPr/>
        </p:nvCxnSpPr>
        <p:spPr>
          <a:xfrm>
            <a:off x="2240300" y="2890600"/>
            <a:ext cx="4718100" cy="0"/>
          </a:xfrm>
          <a:prstGeom prst="straightConnector1">
            <a:avLst/>
          </a:prstGeom>
          <a:noFill/>
          <a:ln cap="flat" cmpd="sng" w="19050">
            <a:solidFill>
              <a:schemeClr val="lt1"/>
            </a:solidFill>
            <a:prstDash val="solid"/>
            <a:round/>
            <a:headEnd len="sm" w="sm" type="none"/>
            <a:tailEnd len="sm" w="sm" type="none"/>
          </a:ln>
        </p:spPr>
      </p:cxnSp>
      <p:cxnSp>
        <p:nvCxnSpPr>
          <p:cNvPr id="1214" name="Google Shape;1214;p48"/>
          <p:cNvCxnSpPr/>
          <p:nvPr/>
        </p:nvCxnSpPr>
        <p:spPr>
          <a:xfrm>
            <a:off x="2240300" y="3942500"/>
            <a:ext cx="4718100" cy="0"/>
          </a:xfrm>
          <a:prstGeom prst="straightConnector1">
            <a:avLst/>
          </a:prstGeom>
          <a:noFill/>
          <a:ln cap="flat" cmpd="sng" w="19050">
            <a:solidFill>
              <a:schemeClr val="lt1"/>
            </a:solidFill>
            <a:prstDash val="solid"/>
            <a:round/>
            <a:headEnd len="sm" w="sm" type="none"/>
            <a:tailEnd len="sm" w="sm" type="none"/>
          </a:ln>
        </p:spPr>
      </p:cxn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49"/>
          <p:cNvSpPr txBox="1"/>
          <p:nvPr>
            <p:ph type="title"/>
          </p:nvPr>
        </p:nvSpPr>
        <p:spPr>
          <a:xfrm>
            <a:off x="1664974" y="1217550"/>
            <a:ext cx="6374125" cy="592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zh-CN"/>
              <a:t>Machine Learning Libraries</a:t>
            </a:r>
            <a:endParaRPr/>
          </a:p>
        </p:txBody>
      </p:sp>
      <p:pic>
        <p:nvPicPr>
          <p:cNvPr id="1220" name="Google Shape;1220;p49"/>
          <p:cNvPicPr preferRelativeResize="0"/>
          <p:nvPr/>
        </p:nvPicPr>
        <p:blipFill>
          <a:blip r:embed="rId3">
            <a:alphaModFix/>
          </a:blip>
          <a:stretch>
            <a:fillRect/>
          </a:stretch>
        </p:blipFill>
        <p:spPr>
          <a:xfrm>
            <a:off x="2928475" y="2096975"/>
            <a:ext cx="3847125" cy="2074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50"/>
          <p:cNvSpPr txBox="1"/>
          <p:nvPr>
            <p:ph type="title"/>
          </p:nvPr>
        </p:nvSpPr>
        <p:spPr>
          <a:xfrm>
            <a:off x="720000" y="1039716"/>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zh-CN"/>
              <a:t>Numeric Model</a:t>
            </a:r>
            <a:endParaRPr/>
          </a:p>
        </p:txBody>
      </p:sp>
      <p:grpSp>
        <p:nvGrpSpPr>
          <p:cNvPr id="1226" name="Google Shape;1226;p50"/>
          <p:cNvGrpSpPr/>
          <p:nvPr/>
        </p:nvGrpSpPr>
        <p:grpSpPr>
          <a:xfrm>
            <a:off x="968550" y="1832375"/>
            <a:ext cx="7206900" cy="2605300"/>
            <a:chOff x="968550" y="1832375"/>
            <a:chExt cx="7206900" cy="2605300"/>
          </a:xfrm>
        </p:grpSpPr>
        <p:cxnSp>
          <p:nvCxnSpPr>
            <p:cNvPr id="1227" name="Google Shape;1227;p50"/>
            <p:cNvCxnSpPr/>
            <p:nvPr/>
          </p:nvCxnSpPr>
          <p:spPr>
            <a:xfrm>
              <a:off x="4572000" y="1847475"/>
              <a:ext cx="0" cy="2590200"/>
            </a:xfrm>
            <a:prstGeom prst="straightConnector1">
              <a:avLst/>
            </a:prstGeom>
            <a:noFill/>
            <a:ln cap="flat" cmpd="sng" w="19050">
              <a:solidFill>
                <a:schemeClr val="lt1"/>
              </a:solidFill>
              <a:prstDash val="solid"/>
              <a:round/>
              <a:headEnd len="sm" w="sm" type="none"/>
              <a:tailEnd len="sm" w="sm" type="none"/>
            </a:ln>
          </p:spPr>
        </p:cxnSp>
        <p:cxnSp>
          <p:nvCxnSpPr>
            <p:cNvPr id="1228" name="Google Shape;1228;p50"/>
            <p:cNvCxnSpPr/>
            <p:nvPr/>
          </p:nvCxnSpPr>
          <p:spPr>
            <a:xfrm>
              <a:off x="968550" y="1832375"/>
              <a:ext cx="7206900" cy="0"/>
            </a:xfrm>
            <a:prstGeom prst="straightConnector1">
              <a:avLst/>
            </a:prstGeom>
            <a:noFill/>
            <a:ln cap="flat" cmpd="sng" w="19050">
              <a:solidFill>
                <a:schemeClr val="lt1"/>
              </a:solidFill>
              <a:prstDash val="solid"/>
              <a:round/>
              <a:headEnd len="sm" w="sm" type="none"/>
              <a:tailEnd len="sm" w="sm" type="none"/>
            </a:ln>
          </p:spPr>
        </p:cxnSp>
        <p:cxnSp>
          <p:nvCxnSpPr>
            <p:cNvPr id="1229" name="Google Shape;1229;p50"/>
            <p:cNvCxnSpPr/>
            <p:nvPr/>
          </p:nvCxnSpPr>
          <p:spPr>
            <a:xfrm>
              <a:off x="968550" y="4431175"/>
              <a:ext cx="7206900" cy="0"/>
            </a:xfrm>
            <a:prstGeom prst="straightConnector1">
              <a:avLst/>
            </a:prstGeom>
            <a:noFill/>
            <a:ln cap="flat" cmpd="sng" w="19050">
              <a:solidFill>
                <a:schemeClr val="lt1"/>
              </a:solidFill>
              <a:prstDash val="solid"/>
              <a:round/>
              <a:headEnd len="sm" w="sm" type="none"/>
              <a:tailEnd len="sm" w="sm" type="none"/>
            </a:ln>
          </p:spPr>
        </p:cxnSp>
      </p:grpSp>
      <p:pic>
        <p:nvPicPr>
          <p:cNvPr descr="文本&#10;&#10;中度可信度描述已自动生成" id="1230" name="Google Shape;1230;p50"/>
          <p:cNvPicPr preferRelativeResize="0"/>
          <p:nvPr/>
        </p:nvPicPr>
        <p:blipFill rotWithShape="1">
          <a:blip r:embed="rId3">
            <a:alphaModFix/>
          </a:blip>
          <a:srcRect b="0" l="0" r="0" t="0"/>
          <a:stretch/>
        </p:blipFill>
        <p:spPr>
          <a:xfrm>
            <a:off x="1154954" y="1977615"/>
            <a:ext cx="3202971" cy="622800"/>
          </a:xfrm>
          <a:prstGeom prst="rect">
            <a:avLst/>
          </a:prstGeom>
          <a:noFill/>
          <a:ln>
            <a:noFill/>
          </a:ln>
        </p:spPr>
      </p:pic>
      <p:pic>
        <p:nvPicPr>
          <p:cNvPr descr="文本&#10;&#10;描述已自动生成" id="1231" name="Google Shape;1231;p50"/>
          <p:cNvPicPr preferRelativeResize="0"/>
          <p:nvPr/>
        </p:nvPicPr>
        <p:blipFill rotWithShape="1">
          <a:blip r:embed="rId4">
            <a:alphaModFix/>
          </a:blip>
          <a:srcRect b="0" l="0" r="0" t="0"/>
          <a:stretch/>
        </p:blipFill>
        <p:spPr>
          <a:xfrm>
            <a:off x="968550" y="3142575"/>
            <a:ext cx="3437380" cy="842400"/>
          </a:xfrm>
          <a:prstGeom prst="rect">
            <a:avLst/>
          </a:prstGeom>
          <a:noFill/>
          <a:ln>
            <a:noFill/>
          </a:ln>
        </p:spPr>
      </p:pic>
      <p:pic>
        <p:nvPicPr>
          <p:cNvPr descr="图表, 散点图&#10;&#10;描述已自动生成" id="1232" name="Google Shape;1232;p50"/>
          <p:cNvPicPr preferRelativeResize="0"/>
          <p:nvPr/>
        </p:nvPicPr>
        <p:blipFill rotWithShape="1">
          <a:blip r:embed="rId5">
            <a:alphaModFix/>
          </a:blip>
          <a:srcRect b="0" l="0" r="0" t="0"/>
          <a:stretch/>
        </p:blipFill>
        <p:spPr>
          <a:xfrm>
            <a:off x="4786076" y="2027146"/>
            <a:ext cx="3898967" cy="1894784"/>
          </a:xfrm>
          <a:prstGeom prst="rect">
            <a:avLst/>
          </a:prstGeom>
          <a:noFill/>
          <a:ln>
            <a:noFill/>
          </a:ln>
        </p:spPr>
      </p:pic>
      <p:pic>
        <p:nvPicPr>
          <p:cNvPr descr="文本&#10;&#10;描述已自动生成" id="1233" name="Google Shape;1233;p50"/>
          <p:cNvPicPr preferRelativeResize="0"/>
          <p:nvPr/>
        </p:nvPicPr>
        <p:blipFill rotWithShape="1">
          <a:blip r:embed="rId6">
            <a:alphaModFix/>
          </a:blip>
          <a:srcRect b="0" l="0" r="0" t="0"/>
          <a:stretch/>
        </p:blipFill>
        <p:spPr>
          <a:xfrm>
            <a:off x="4691288" y="2277133"/>
            <a:ext cx="4088541" cy="1393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0"/>
                                        </p:tgtEl>
                                        <p:attrNameLst>
                                          <p:attrName>style.visibility</p:attrName>
                                        </p:attrNameLst>
                                      </p:cBhvr>
                                      <p:to>
                                        <p:strVal val="visible"/>
                                      </p:to>
                                    </p:set>
                                    <p:animEffect filter="fade" transition="in">
                                      <p:cBhvr>
                                        <p:cTn dur="500"/>
                                        <p:tgtEl>
                                          <p:spTgt spid="1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1"/>
                                        </p:tgtEl>
                                        <p:attrNameLst>
                                          <p:attrName>style.visibility</p:attrName>
                                        </p:attrNameLst>
                                      </p:cBhvr>
                                      <p:to>
                                        <p:strVal val="visible"/>
                                      </p:to>
                                    </p:set>
                                    <p:animEffect filter="fade" transition="in">
                                      <p:cBhvr>
                                        <p:cTn dur="500"/>
                                        <p:tgtEl>
                                          <p:spTgt spid="1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2"/>
                                        </p:tgtEl>
                                        <p:attrNameLst>
                                          <p:attrName>style.visibility</p:attrName>
                                        </p:attrNameLst>
                                      </p:cBhvr>
                                      <p:to>
                                        <p:strVal val="visible"/>
                                      </p:to>
                                    </p:set>
                                    <p:animEffect filter="fade" transition="in">
                                      <p:cBhvr>
                                        <p:cTn dur="2000"/>
                                        <p:tgtEl>
                                          <p:spTgt spid="1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3"/>
                                        </p:tgtEl>
                                        <p:attrNameLst>
                                          <p:attrName>style.visibility</p:attrName>
                                        </p:attrNameLst>
                                      </p:cBhvr>
                                      <p:to>
                                        <p:strVal val="visible"/>
                                      </p:to>
                                    </p:set>
                                    <p:animEffect filter="fade" transition="in">
                                      <p:cBhvr>
                                        <p:cTn dur="2000"/>
                                        <p:tgtEl>
                                          <p:spTgt spid="1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sp>
        <p:nvSpPr>
          <p:cNvPr id="1238" name="Google Shape;1238;p51"/>
          <p:cNvSpPr txBox="1"/>
          <p:nvPr>
            <p:ph type="title"/>
          </p:nvPr>
        </p:nvSpPr>
        <p:spPr>
          <a:xfrm>
            <a:off x="720000" y="1039716"/>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zh-CN"/>
              <a:t>Predict IMDB Rating </a:t>
            </a:r>
            <a:endParaRPr/>
          </a:p>
        </p:txBody>
      </p:sp>
      <p:sp>
        <p:nvSpPr>
          <p:cNvPr id="1239" name="Google Shape;1239;p51"/>
          <p:cNvSpPr txBox="1"/>
          <p:nvPr/>
        </p:nvSpPr>
        <p:spPr>
          <a:xfrm>
            <a:off x="4760497" y="1613775"/>
            <a:ext cx="1296900" cy="2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TO DO:</a:t>
            </a:r>
            <a:endParaRPr b="1" i="1" sz="1400" u="none" cap="none" strike="noStrike">
              <a:solidFill>
                <a:schemeClr val="lt1"/>
              </a:solidFill>
              <a:latin typeface="Open Sans"/>
              <a:ea typeface="Open Sans"/>
              <a:cs typeface="Open Sans"/>
              <a:sym typeface="Open Sans"/>
            </a:endParaRPr>
          </a:p>
        </p:txBody>
      </p:sp>
      <p:grpSp>
        <p:nvGrpSpPr>
          <p:cNvPr id="1240" name="Google Shape;1240;p51"/>
          <p:cNvGrpSpPr/>
          <p:nvPr/>
        </p:nvGrpSpPr>
        <p:grpSpPr>
          <a:xfrm>
            <a:off x="4869250" y="2080617"/>
            <a:ext cx="339253" cy="339253"/>
            <a:chOff x="2085525" y="4992125"/>
            <a:chExt cx="481825" cy="481825"/>
          </a:xfrm>
        </p:grpSpPr>
        <p:sp>
          <p:nvSpPr>
            <p:cNvPr id="1241" name="Google Shape;1241;p51"/>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242" name="Google Shape;1242;p51"/>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aphicFrame>
        <p:nvGraphicFramePr>
          <p:cNvPr id="1243" name="Google Shape;1243;p51"/>
          <p:cNvGraphicFramePr/>
          <p:nvPr/>
        </p:nvGraphicFramePr>
        <p:xfrm>
          <a:off x="4760500" y="2010000"/>
          <a:ext cx="3000000" cy="3000000"/>
        </p:xfrm>
        <a:graphic>
          <a:graphicData uri="http://schemas.openxmlformats.org/drawingml/2006/table">
            <a:tbl>
              <a:tblPr>
                <a:noFill/>
                <a:tableStyleId>{9E45C513-C7E6-4691-910E-1577DE2FFA0F}</a:tableStyleId>
              </a:tblPr>
              <a:tblGrid>
                <a:gridCol w="590450"/>
                <a:gridCol w="2824500"/>
              </a:tblGrid>
              <a:tr h="5158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chemeClr val="lt1">
                          <a:alpha val="0"/>
                        </a:schemeClr>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zh-CN" sz="1400" u="none" cap="none" strike="noStrike">
                          <a:solidFill>
                            <a:schemeClr val="lt1"/>
                          </a:solidFill>
                          <a:latin typeface="Arial"/>
                          <a:ea typeface="Arial"/>
                          <a:cs typeface="Arial"/>
                          <a:sym typeface="Arial"/>
                        </a:rPr>
                        <a:t>sample</a:t>
                      </a:r>
                      <a:endParaRPr sz="1400" u="none" cap="none" strike="noStrike">
                        <a:solidFill>
                          <a:schemeClr val="lt1"/>
                        </a:solidFill>
                        <a:latin typeface="Arial"/>
                        <a:ea typeface="Arial"/>
                        <a:cs typeface="Arial"/>
                        <a:sym typeface="Arial"/>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5005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chemeClr val="lt1">
                          <a:alpha val="0"/>
                        </a:schemeClr>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zh-CN" sz="1400" u="none" cap="none" strike="noStrike">
                          <a:solidFill>
                            <a:schemeClr val="lt1"/>
                          </a:solidFill>
                          <a:latin typeface="Arial"/>
                          <a:ea typeface="Arial"/>
                          <a:cs typeface="Arial"/>
                          <a:sym typeface="Arial"/>
                        </a:rPr>
                        <a:t>Mars is a red planet</a:t>
                      </a:r>
                      <a:endParaRPr sz="1400" u="none" cap="none" strike="noStrike">
                        <a:solidFill>
                          <a:schemeClr val="lt1"/>
                        </a:solidFill>
                        <a:latin typeface="Arial"/>
                        <a:ea typeface="Arial"/>
                        <a:cs typeface="Arial"/>
                        <a:sym typeface="Arial"/>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5158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chemeClr val="lt1">
                          <a:alpha val="0"/>
                        </a:schemeClr>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zh-CN" sz="1400" u="none" cap="none" strike="noStrike">
                          <a:solidFill>
                            <a:schemeClr val="lt1"/>
                          </a:solidFill>
                          <a:latin typeface="Arial"/>
                          <a:ea typeface="Arial"/>
                          <a:cs typeface="Arial"/>
                          <a:sym typeface="Arial"/>
                        </a:rPr>
                        <a:t>check the confidence on prediction</a:t>
                      </a:r>
                      <a:endParaRPr sz="1400" u="none" cap="none" strike="noStrike">
                        <a:solidFill>
                          <a:schemeClr val="lt1"/>
                        </a:solidFill>
                        <a:latin typeface="Arial"/>
                        <a:ea typeface="Arial"/>
                        <a:cs typeface="Arial"/>
                        <a:sym typeface="Arial"/>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5158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chemeClr val="lt1">
                          <a:alpha val="0"/>
                        </a:schemeClr>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zh-CN" sz="1400" u="none" cap="none" strike="noStrike">
                          <a:solidFill>
                            <a:schemeClr val="lt1"/>
                          </a:solidFill>
                          <a:latin typeface="Arial"/>
                          <a:ea typeface="Arial"/>
                          <a:cs typeface="Arial"/>
                          <a:sym typeface="Arial"/>
                        </a:rPr>
                        <a:t>Saturn is the ringed planet</a:t>
                      </a:r>
                      <a:endParaRPr sz="1400" u="none" cap="none" strike="noStrike">
                        <a:solidFill>
                          <a:schemeClr val="lt1"/>
                        </a:solidFill>
                        <a:latin typeface="Arial"/>
                        <a:ea typeface="Arial"/>
                        <a:cs typeface="Arial"/>
                        <a:sym typeface="Arial"/>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5005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chemeClr val="lt1">
                          <a:alpha val="0"/>
                        </a:schemeClr>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zh-CN" sz="1400" u="none" cap="none" strike="noStrike">
                          <a:solidFill>
                            <a:schemeClr val="lt1"/>
                          </a:solidFill>
                          <a:latin typeface="Arial"/>
                          <a:ea typeface="Arial"/>
                          <a:cs typeface="Arial"/>
                          <a:sym typeface="Arial"/>
                        </a:rPr>
                        <a:t>We can see that the numeric model works well on the data.</a:t>
                      </a:r>
                      <a:endParaRPr sz="1400" u="none" cap="none" strike="noStrike">
                        <a:solidFill>
                          <a:schemeClr val="lt1"/>
                        </a:solidFill>
                        <a:latin typeface="Arial"/>
                        <a:ea typeface="Arial"/>
                        <a:cs typeface="Arial"/>
                        <a:sym typeface="Arial"/>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r>
            </a:tbl>
          </a:graphicData>
        </a:graphic>
      </p:graphicFrame>
      <p:grpSp>
        <p:nvGrpSpPr>
          <p:cNvPr id="1244" name="Google Shape;1244;p51"/>
          <p:cNvGrpSpPr/>
          <p:nvPr/>
        </p:nvGrpSpPr>
        <p:grpSpPr>
          <a:xfrm>
            <a:off x="4869250" y="2597617"/>
            <a:ext cx="339253" cy="339253"/>
            <a:chOff x="2085525" y="4992125"/>
            <a:chExt cx="481825" cy="481825"/>
          </a:xfrm>
        </p:grpSpPr>
        <p:sp>
          <p:nvSpPr>
            <p:cNvPr id="1245" name="Google Shape;1245;p51"/>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246" name="Google Shape;1246;p51"/>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247" name="Google Shape;1247;p51"/>
          <p:cNvGrpSpPr/>
          <p:nvPr/>
        </p:nvGrpSpPr>
        <p:grpSpPr>
          <a:xfrm>
            <a:off x="4869250" y="3114617"/>
            <a:ext cx="339253" cy="339253"/>
            <a:chOff x="2085525" y="4992125"/>
            <a:chExt cx="481825" cy="481825"/>
          </a:xfrm>
        </p:grpSpPr>
        <p:sp>
          <p:nvSpPr>
            <p:cNvPr id="1248" name="Google Shape;1248;p51"/>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249" name="Google Shape;1249;p51"/>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250" name="Google Shape;1250;p51"/>
          <p:cNvGrpSpPr/>
          <p:nvPr/>
        </p:nvGrpSpPr>
        <p:grpSpPr>
          <a:xfrm>
            <a:off x="4869250" y="3631617"/>
            <a:ext cx="339253" cy="339253"/>
            <a:chOff x="2085525" y="4992125"/>
            <a:chExt cx="481825" cy="481825"/>
          </a:xfrm>
        </p:grpSpPr>
        <p:sp>
          <p:nvSpPr>
            <p:cNvPr id="1251" name="Google Shape;1251;p51"/>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252" name="Google Shape;1252;p51"/>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253" name="Google Shape;1253;p51"/>
          <p:cNvGrpSpPr/>
          <p:nvPr/>
        </p:nvGrpSpPr>
        <p:grpSpPr>
          <a:xfrm>
            <a:off x="4869250" y="4148617"/>
            <a:ext cx="339253" cy="339253"/>
            <a:chOff x="2085525" y="4992125"/>
            <a:chExt cx="481825" cy="481825"/>
          </a:xfrm>
        </p:grpSpPr>
        <p:sp>
          <p:nvSpPr>
            <p:cNvPr id="1254" name="Google Shape;1254;p51"/>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255" name="Google Shape;1255;p51"/>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pic>
        <p:nvPicPr>
          <p:cNvPr descr="表格&#10;&#10;描述已自动生成" id="1256" name="Google Shape;1256;p51"/>
          <p:cNvPicPr preferRelativeResize="0"/>
          <p:nvPr/>
        </p:nvPicPr>
        <p:blipFill rotWithShape="1">
          <a:blip r:embed="rId3">
            <a:alphaModFix/>
          </a:blip>
          <a:srcRect b="0" l="0" r="0" t="0"/>
          <a:stretch/>
        </p:blipFill>
        <p:spPr>
          <a:xfrm>
            <a:off x="788730" y="1766848"/>
            <a:ext cx="3707789" cy="3034800"/>
          </a:xfrm>
          <a:prstGeom prst="rect">
            <a:avLst/>
          </a:prstGeom>
          <a:noFill/>
          <a:ln>
            <a:noFill/>
          </a:ln>
        </p:spPr>
      </p:pic>
      <p:pic>
        <p:nvPicPr>
          <p:cNvPr id="1257" name="Google Shape;1257;p51"/>
          <p:cNvPicPr preferRelativeResize="0"/>
          <p:nvPr/>
        </p:nvPicPr>
        <p:blipFill rotWithShape="1">
          <a:blip r:embed="rId4">
            <a:alphaModFix/>
          </a:blip>
          <a:srcRect b="0" l="0" r="0" t="0"/>
          <a:stretch/>
        </p:blipFill>
        <p:spPr>
          <a:xfrm>
            <a:off x="4760497" y="2474294"/>
            <a:ext cx="4025900" cy="572700"/>
          </a:xfrm>
          <a:prstGeom prst="rect">
            <a:avLst/>
          </a:prstGeom>
          <a:noFill/>
          <a:ln>
            <a:noFill/>
          </a:ln>
        </p:spPr>
      </p:pic>
      <p:pic>
        <p:nvPicPr>
          <p:cNvPr descr="文本&#10;&#10;描述已自动生成" id="1258" name="Google Shape;1258;p51"/>
          <p:cNvPicPr preferRelativeResize="0"/>
          <p:nvPr/>
        </p:nvPicPr>
        <p:blipFill rotWithShape="1">
          <a:blip r:embed="rId5">
            <a:alphaModFix/>
          </a:blip>
          <a:srcRect b="0" l="0" r="0" t="0"/>
          <a:stretch/>
        </p:blipFill>
        <p:spPr>
          <a:xfrm>
            <a:off x="4760497" y="3631636"/>
            <a:ext cx="4025899" cy="52149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52"/>
          <p:cNvSpPr txBox="1"/>
          <p:nvPr>
            <p:ph type="title"/>
          </p:nvPr>
        </p:nvSpPr>
        <p:spPr>
          <a:xfrm>
            <a:off x="720000" y="1039716"/>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zh-CN"/>
              <a:t>Category Model</a:t>
            </a:r>
            <a:endParaRPr/>
          </a:p>
        </p:txBody>
      </p:sp>
      <p:sp>
        <p:nvSpPr>
          <p:cNvPr id="1264" name="Google Shape;1264;p52"/>
          <p:cNvSpPr txBox="1"/>
          <p:nvPr/>
        </p:nvSpPr>
        <p:spPr>
          <a:xfrm>
            <a:off x="968556" y="2447625"/>
            <a:ext cx="2524200" cy="401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zh-CN" sz="1800" u="none" cap="none" strike="noStrike">
                <a:solidFill>
                  <a:schemeClr val="lt1"/>
                </a:solidFill>
                <a:latin typeface="Open Sans ExtraBold"/>
                <a:ea typeface="Open Sans ExtraBold"/>
                <a:cs typeface="Open Sans ExtraBold"/>
                <a:sym typeface="Open Sans ExtraBold"/>
              </a:rPr>
              <a:t>Decision Tree</a:t>
            </a:r>
            <a:endParaRPr b="1" i="0" sz="1800" u="none" cap="none" strike="noStrike">
              <a:solidFill>
                <a:schemeClr val="lt1"/>
              </a:solidFill>
              <a:latin typeface="Open Sans ExtraBold"/>
              <a:ea typeface="Open Sans ExtraBold"/>
              <a:cs typeface="Open Sans ExtraBold"/>
              <a:sym typeface="Open Sans ExtraBold"/>
            </a:endParaRPr>
          </a:p>
        </p:txBody>
      </p:sp>
      <p:sp>
        <p:nvSpPr>
          <p:cNvPr id="1265" name="Google Shape;1265;p52"/>
          <p:cNvSpPr txBox="1"/>
          <p:nvPr/>
        </p:nvSpPr>
        <p:spPr>
          <a:xfrm>
            <a:off x="968850" y="4313025"/>
            <a:ext cx="2523600" cy="401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zh-CN" sz="1800" u="none" cap="none" strike="noStrike">
                <a:solidFill>
                  <a:schemeClr val="lt1"/>
                </a:solidFill>
                <a:latin typeface="Open Sans ExtraBold"/>
                <a:ea typeface="Open Sans ExtraBold"/>
                <a:cs typeface="Open Sans ExtraBold"/>
                <a:sym typeface="Open Sans ExtraBold"/>
              </a:rPr>
              <a:t>check accuracy</a:t>
            </a:r>
            <a:endParaRPr b="1" i="0" sz="1800" u="none" cap="none" strike="noStrike">
              <a:solidFill>
                <a:schemeClr val="lt1"/>
              </a:solidFill>
              <a:latin typeface="Open Sans ExtraBold"/>
              <a:ea typeface="Open Sans ExtraBold"/>
              <a:cs typeface="Open Sans ExtraBold"/>
              <a:sym typeface="Open Sans ExtraBold"/>
            </a:endParaRPr>
          </a:p>
        </p:txBody>
      </p:sp>
      <p:sp>
        <p:nvSpPr>
          <p:cNvPr id="1266" name="Google Shape;1266;p52"/>
          <p:cNvSpPr txBox="1"/>
          <p:nvPr/>
        </p:nvSpPr>
        <p:spPr>
          <a:xfrm>
            <a:off x="713525" y="1701125"/>
            <a:ext cx="2523600" cy="401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zh-CN" sz="1800" u="none" cap="none" strike="noStrike">
                <a:solidFill>
                  <a:schemeClr val="lt1"/>
                </a:solidFill>
                <a:latin typeface="Open Sans ExtraBold"/>
                <a:ea typeface="Open Sans ExtraBold"/>
                <a:cs typeface="Open Sans ExtraBold"/>
                <a:sym typeface="Open Sans ExtraBold"/>
              </a:rPr>
              <a:t>Numbers</a:t>
            </a:r>
            <a:endParaRPr b="1" i="0" sz="1800" u="none" cap="none" strike="noStrike">
              <a:solidFill>
                <a:schemeClr val="lt1"/>
              </a:solidFill>
              <a:latin typeface="Open Sans ExtraBold"/>
              <a:ea typeface="Open Sans ExtraBold"/>
              <a:cs typeface="Open Sans ExtraBold"/>
              <a:sym typeface="Open Sans ExtraBold"/>
            </a:endParaRPr>
          </a:p>
        </p:txBody>
      </p:sp>
      <p:pic>
        <p:nvPicPr>
          <p:cNvPr descr="图片包含 文本&#10;&#10;描述已自动生成" id="1267" name="Google Shape;1267;p52"/>
          <p:cNvPicPr preferRelativeResize="0"/>
          <p:nvPr/>
        </p:nvPicPr>
        <p:blipFill rotWithShape="1">
          <a:blip r:embed="rId3">
            <a:alphaModFix/>
          </a:blip>
          <a:srcRect b="0" l="0" r="0" t="0"/>
          <a:stretch/>
        </p:blipFill>
        <p:spPr>
          <a:xfrm>
            <a:off x="3088740" y="1723392"/>
            <a:ext cx="2141156" cy="356859"/>
          </a:xfrm>
          <a:prstGeom prst="rect">
            <a:avLst/>
          </a:prstGeom>
          <a:noFill/>
          <a:ln>
            <a:noFill/>
          </a:ln>
        </p:spPr>
      </p:pic>
      <p:pic>
        <p:nvPicPr>
          <p:cNvPr descr="图示&#10;&#10;描述已自动生成" id="1268" name="Google Shape;1268;p52"/>
          <p:cNvPicPr preferRelativeResize="0"/>
          <p:nvPr/>
        </p:nvPicPr>
        <p:blipFill rotWithShape="1">
          <a:blip r:embed="rId4">
            <a:alphaModFix/>
          </a:blip>
          <a:srcRect b="0" l="0" r="0" t="0"/>
          <a:stretch/>
        </p:blipFill>
        <p:spPr>
          <a:xfrm>
            <a:off x="3415575" y="2315413"/>
            <a:ext cx="4600952" cy="1762449"/>
          </a:xfrm>
          <a:prstGeom prst="rect">
            <a:avLst/>
          </a:prstGeom>
          <a:noFill/>
          <a:ln>
            <a:noFill/>
          </a:ln>
        </p:spPr>
      </p:pic>
      <p:pic>
        <p:nvPicPr>
          <p:cNvPr id="1269" name="Google Shape;1269;p52"/>
          <p:cNvPicPr preferRelativeResize="0"/>
          <p:nvPr/>
        </p:nvPicPr>
        <p:blipFill rotWithShape="1">
          <a:blip r:embed="rId5">
            <a:alphaModFix/>
          </a:blip>
          <a:srcRect b="0" l="0" r="0" t="0"/>
          <a:stretch/>
        </p:blipFill>
        <p:spPr>
          <a:xfrm>
            <a:off x="3740511" y="4317535"/>
            <a:ext cx="4683484" cy="392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7"/>
                                        </p:tgtEl>
                                        <p:attrNameLst>
                                          <p:attrName>style.visibility</p:attrName>
                                        </p:attrNameLst>
                                      </p:cBhvr>
                                      <p:to>
                                        <p:strVal val="visible"/>
                                      </p:to>
                                    </p:set>
                                    <p:animEffect filter="fade" transition="in">
                                      <p:cBhvr>
                                        <p:cTn dur="500"/>
                                        <p:tgtEl>
                                          <p:spTgt spid="1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8"/>
                                        </p:tgtEl>
                                        <p:attrNameLst>
                                          <p:attrName>style.visibility</p:attrName>
                                        </p:attrNameLst>
                                      </p:cBhvr>
                                      <p:to>
                                        <p:strVal val="visible"/>
                                      </p:to>
                                    </p:set>
                                    <p:animEffect filter="fade" transition="in">
                                      <p:cBhvr>
                                        <p:cTn dur="500"/>
                                        <p:tgtEl>
                                          <p:spTgt spid="1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9"/>
                                        </p:tgtEl>
                                        <p:attrNameLst>
                                          <p:attrName>style.visibility</p:attrName>
                                        </p:attrNameLst>
                                      </p:cBhvr>
                                      <p:to>
                                        <p:strVal val="visible"/>
                                      </p:to>
                                    </p:set>
                                    <p:animEffect filter="fade" transition="in">
                                      <p:cBhvr>
                                        <p:cTn dur="500"/>
                                        <p:tgtEl>
                                          <p:spTgt spid="1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35"/>
          <p:cNvSpPr txBox="1"/>
          <p:nvPr>
            <p:ph type="title"/>
          </p:nvPr>
        </p:nvSpPr>
        <p:spPr>
          <a:xfrm>
            <a:off x="720000" y="1039716"/>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zh-CN"/>
              <a:t>Background &amp; Motivation</a:t>
            </a:r>
            <a:endParaRPr/>
          </a:p>
        </p:txBody>
      </p:sp>
      <p:sp>
        <p:nvSpPr>
          <p:cNvPr id="994" name="Google Shape;994;p35"/>
          <p:cNvSpPr txBox="1"/>
          <p:nvPr>
            <p:ph idx="4" type="subTitle"/>
          </p:nvPr>
        </p:nvSpPr>
        <p:spPr>
          <a:xfrm>
            <a:off x="4819325" y="2169009"/>
            <a:ext cx="2644200" cy="634500"/>
          </a:xfrm>
          <a:prstGeom prst="rect">
            <a:avLst/>
          </a:prstGeom>
          <a:noFill/>
          <a:ln>
            <a:noFill/>
          </a:ln>
        </p:spPr>
        <p:txBody>
          <a:bodyPr anchorCtr="0" anchor="ctr" bIns="91425" lIns="91425" spcFirstLastPara="1" rIns="91425" wrap="square" tIns="91425">
            <a:noAutofit/>
          </a:bodyPr>
          <a:lstStyle/>
          <a:p>
            <a:pPr indent="-285750" lvl="0" marL="285750" rtl="0" algn="ctr">
              <a:lnSpc>
                <a:spcPct val="100000"/>
              </a:lnSpc>
              <a:spcBef>
                <a:spcPts val="0"/>
              </a:spcBef>
              <a:spcAft>
                <a:spcPts val="0"/>
              </a:spcAft>
              <a:buSzPts val="1400"/>
              <a:buFont typeface="Arial"/>
              <a:buChar char="-"/>
            </a:pPr>
            <a:r>
              <a:rPr lang="zh-CN"/>
              <a:t>A Important way for learning new things</a:t>
            </a:r>
            <a:endParaRPr/>
          </a:p>
          <a:p>
            <a:pPr indent="-285750" lvl="0" marL="285750" rtl="0" algn="ctr">
              <a:lnSpc>
                <a:spcPct val="100000"/>
              </a:lnSpc>
              <a:spcBef>
                <a:spcPts val="0"/>
              </a:spcBef>
              <a:spcAft>
                <a:spcPts val="0"/>
              </a:spcAft>
              <a:buSzPts val="1400"/>
              <a:buFont typeface="Arial"/>
              <a:buChar char="-"/>
            </a:pPr>
            <a:r>
              <a:rPr lang="zh-CN"/>
              <a:t>The suppose for the future</a:t>
            </a:r>
            <a:endParaRPr/>
          </a:p>
        </p:txBody>
      </p:sp>
      <p:sp>
        <p:nvSpPr>
          <p:cNvPr id="995" name="Google Shape;995;p35"/>
          <p:cNvSpPr txBox="1"/>
          <p:nvPr>
            <p:ph idx="2" type="title"/>
          </p:nvPr>
        </p:nvSpPr>
        <p:spPr>
          <a:xfrm>
            <a:off x="1680475" y="1695750"/>
            <a:ext cx="2644200" cy="474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zh-CN"/>
              <a:t>After Pandemic</a:t>
            </a:r>
            <a:endParaRPr/>
          </a:p>
        </p:txBody>
      </p:sp>
      <p:sp>
        <p:nvSpPr>
          <p:cNvPr id="996" name="Google Shape;996;p35"/>
          <p:cNvSpPr txBox="1"/>
          <p:nvPr>
            <p:ph idx="1" type="subTitle"/>
          </p:nvPr>
        </p:nvSpPr>
        <p:spPr>
          <a:xfrm>
            <a:off x="1312383" y="2170650"/>
            <a:ext cx="3380383" cy="634500"/>
          </a:xfrm>
          <a:prstGeom prst="rect">
            <a:avLst/>
          </a:prstGeom>
          <a:noFill/>
          <a:ln>
            <a:noFill/>
          </a:ln>
        </p:spPr>
        <p:txBody>
          <a:bodyPr anchorCtr="0" anchor="ctr"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zh-CN"/>
              <a:t>a important way of entertainment</a:t>
            </a:r>
            <a:endParaRPr/>
          </a:p>
          <a:p>
            <a:pPr indent="-285750" lvl="0" marL="285750" rtl="0" algn="l">
              <a:lnSpc>
                <a:spcPct val="100000"/>
              </a:lnSpc>
              <a:spcBef>
                <a:spcPts val="0"/>
              </a:spcBef>
              <a:spcAft>
                <a:spcPts val="0"/>
              </a:spcAft>
              <a:buSzPts val="1400"/>
              <a:buFont typeface="Arial"/>
              <a:buChar char="-"/>
            </a:pPr>
            <a:r>
              <a:rPr lang="zh-CN"/>
              <a:t>Stimulation of environmental change</a:t>
            </a:r>
            <a:endParaRPr/>
          </a:p>
        </p:txBody>
      </p:sp>
      <p:sp>
        <p:nvSpPr>
          <p:cNvPr id="997" name="Google Shape;997;p35"/>
          <p:cNvSpPr txBox="1"/>
          <p:nvPr>
            <p:ph idx="3" type="title"/>
          </p:nvPr>
        </p:nvSpPr>
        <p:spPr>
          <a:xfrm>
            <a:off x="4819325" y="1695750"/>
            <a:ext cx="2644200" cy="474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zh-CN"/>
              <a:t>Educational values</a:t>
            </a:r>
            <a:endParaRPr/>
          </a:p>
        </p:txBody>
      </p:sp>
      <p:pic>
        <p:nvPicPr>
          <p:cNvPr id="998" name="Google Shape;998;p35"/>
          <p:cNvPicPr preferRelativeResize="0"/>
          <p:nvPr/>
        </p:nvPicPr>
        <p:blipFill rotWithShape="1">
          <a:blip r:embed="rId3">
            <a:alphaModFix/>
          </a:blip>
          <a:srcRect b="0" l="177" r="436" t="0"/>
          <a:stretch/>
        </p:blipFill>
        <p:spPr>
          <a:xfrm>
            <a:off x="1922024" y="3122075"/>
            <a:ext cx="2161102" cy="1455049"/>
          </a:xfrm>
          <a:prstGeom prst="rect">
            <a:avLst/>
          </a:prstGeom>
          <a:noFill/>
          <a:ln>
            <a:noFill/>
          </a:ln>
        </p:spPr>
      </p:pic>
      <p:cxnSp>
        <p:nvCxnSpPr>
          <p:cNvPr id="999" name="Google Shape;999;p35"/>
          <p:cNvCxnSpPr/>
          <p:nvPr/>
        </p:nvCxnSpPr>
        <p:spPr>
          <a:xfrm>
            <a:off x="4567825" y="1805125"/>
            <a:ext cx="0" cy="2772000"/>
          </a:xfrm>
          <a:prstGeom prst="straightConnector1">
            <a:avLst/>
          </a:prstGeom>
          <a:noFill/>
          <a:ln cap="flat" cmpd="sng" w="19050">
            <a:solidFill>
              <a:schemeClr val="lt1"/>
            </a:solidFill>
            <a:prstDash val="solid"/>
            <a:round/>
            <a:headEnd len="sm" w="sm" type="none"/>
            <a:tailEnd len="sm" w="sm" type="none"/>
          </a:ln>
        </p:spPr>
      </p:cxnSp>
      <p:cxnSp>
        <p:nvCxnSpPr>
          <p:cNvPr id="1000" name="Google Shape;1000;p35"/>
          <p:cNvCxnSpPr/>
          <p:nvPr/>
        </p:nvCxnSpPr>
        <p:spPr>
          <a:xfrm>
            <a:off x="1680475" y="2929775"/>
            <a:ext cx="5774700" cy="0"/>
          </a:xfrm>
          <a:prstGeom prst="straightConnector1">
            <a:avLst/>
          </a:prstGeom>
          <a:noFill/>
          <a:ln cap="flat" cmpd="sng" w="19050">
            <a:solidFill>
              <a:schemeClr val="lt1"/>
            </a:solidFill>
            <a:prstDash val="solid"/>
            <a:round/>
            <a:headEnd len="sm" w="sm" type="none"/>
            <a:tailEnd len="sm" w="sm" type="none"/>
          </a:ln>
        </p:spPr>
      </p:cxnSp>
      <p:pic>
        <p:nvPicPr>
          <p:cNvPr descr="隔离系列影评（九）《星际穿越》 - 知乎" id="1001" name="Google Shape;1001;p35"/>
          <p:cNvPicPr preferRelativeResize="0"/>
          <p:nvPr/>
        </p:nvPicPr>
        <p:blipFill rotWithShape="1">
          <a:blip r:embed="rId4">
            <a:alphaModFix/>
          </a:blip>
          <a:srcRect b="0" l="0" r="0" t="0"/>
          <a:stretch/>
        </p:blipFill>
        <p:spPr>
          <a:xfrm>
            <a:off x="4810976" y="3122075"/>
            <a:ext cx="2923502" cy="1355442"/>
          </a:xfrm>
          <a:prstGeom prst="rect">
            <a:avLst/>
          </a:prstGeom>
          <a:noFill/>
          <a:ln>
            <a:noFill/>
          </a:ln>
        </p:spPr>
      </p:pic>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53"/>
          <p:cNvSpPr/>
          <p:nvPr/>
        </p:nvSpPr>
        <p:spPr>
          <a:xfrm>
            <a:off x="3099300" y="1710475"/>
            <a:ext cx="1047000" cy="643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53"/>
          <p:cNvSpPr/>
          <p:nvPr/>
        </p:nvSpPr>
        <p:spPr>
          <a:xfrm>
            <a:off x="4972050" y="1710475"/>
            <a:ext cx="1103700" cy="643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53"/>
          <p:cNvSpPr txBox="1"/>
          <p:nvPr>
            <p:ph idx="2" type="title"/>
          </p:nvPr>
        </p:nvSpPr>
        <p:spPr>
          <a:xfrm>
            <a:off x="720000" y="1039716"/>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zh-CN"/>
              <a:t>Machine Learning Conclusion</a:t>
            </a:r>
            <a:endParaRPr/>
          </a:p>
        </p:txBody>
      </p:sp>
      <p:sp>
        <p:nvSpPr>
          <p:cNvPr id="1277" name="Google Shape;1277;p53"/>
          <p:cNvSpPr txBox="1"/>
          <p:nvPr>
            <p:ph idx="4" type="title"/>
          </p:nvPr>
        </p:nvSpPr>
        <p:spPr>
          <a:xfrm>
            <a:off x="2640575" y="1841563"/>
            <a:ext cx="1933500" cy="38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200"/>
              <a:buNone/>
            </a:pPr>
            <a:r>
              <a:rPr lang="zh-CN"/>
              <a:t>0.2000</a:t>
            </a:r>
            <a:endParaRPr/>
          </a:p>
        </p:txBody>
      </p:sp>
      <p:sp>
        <p:nvSpPr>
          <p:cNvPr id="1278" name="Google Shape;1278;p53"/>
          <p:cNvSpPr txBox="1"/>
          <p:nvPr>
            <p:ph idx="5" type="subTitle"/>
          </p:nvPr>
        </p:nvSpPr>
        <p:spPr>
          <a:xfrm>
            <a:off x="2640575" y="2988537"/>
            <a:ext cx="1933500" cy="42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zh-CN"/>
              <a:t>Lower</a:t>
            </a:r>
            <a:r>
              <a:rPr lang="zh-CN"/>
              <a:t> RMSE</a:t>
            </a:r>
            <a:endParaRPr/>
          </a:p>
        </p:txBody>
      </p:sp>
      <p:sp>
        <p:nvSpPr>
          <p:cNvPr id="1279" name="Google Shape;1279;p53"/>
          <p:cNvSpPr txBox="1"/>
          <p:nvPr>
            <p:ph idx="6" type="title"/>
          </p:nvPr>
        </p:nvSpPr>
        <p:spPr>
          <a:xfrm>
            <a:off x="2640575" y="2665900"/>
            <a:ext cx="1933500" cy="31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zh-CN"/>
              <a:t>Numeric </a:t>
            </a:r>
            <a:endParaRPr/>
          </a:p>
        </p:txBody>
      </p:sp>
      <p:sp>
        <p:nvSpPr>
          <p:cNvPr id="1280" name="Google Shape;1280;p53"/>
          <p:cNvSpPr txBox="1"/>
          <p:nvPr>
            <p:ph idx="7" type="title"/>
          </p:nvPr>
        </p:nvSpPr>
        <p:spPr>
          <a:xfrm>
            <a:off x="4569925" y="1841563"/>
            <a:ext cx="1933500" cy="38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200"/>
              <a:buNone/>
            </a:pPr>
            <a:r>
              <a:rPr lang="zh-CN"/>
              <a:t>0.3497</a:t>
            </a:r>
            <a:endParaRPr/>
          </a:p>
        </p:txBody>
      </p:sp>
      <p:sp>
        <p:nvSpPr>
          <p:cNvPr id="1281" name="Google Shape;1281;p53"/>
          <p:cNvSpPr txBox="1"/>
          <p:nvPr>
            <p:ph idx="8" type="subTitle"/>
          </p:nvPr>
        </p:nvSpPr>
        <p:spPr>
          <a:xfrm>
            <a:off x="4569925" y="2988537"/>
            <a:ext cx="1933500" cy="42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zh-CN"/>
              <a:t>Higher RMSE</a:t>
            </a:r>
            <a:endParaRPr/>
          </a:p>
        </p:txBody>
      </p:sp>
      <p:sp>
        <p:nvSpPr>
          <p:cNvPr id="1282" name="Google Shape;1282;p53"/>
          <p:cNvSpPr txBox="1"/>
          <p:nvPr>
            <p:ph idx="9" type="title"/>
          </p:nvPr>
        </p:nvSpPr>
        <p:spPr>
          <a:xfrm>
            <a:off x="4569925" y="2665900"/>
            <a:ext cx="1933500" cy="31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zh-CN"/>
              <a:t>Categorical</a:t>
            </a:r>
            <a:endParaRPr/>
          </a:p>
        </p:txBody>
      </p:sp>
      <p:cxnSp>
        <p:nvCxnSpPr>
          <p:cNvPr id="1283" name="Google Shape;1283;p53"/>
          <p:cNvCxnSpPr>
            <a:endCxn id="1274" idx="2"/>
          </p:cNvCxnSpPr>
          <p:nvPr/>
        </p:nvCxnSpPr>
        <p:spPr>
          <a:xfrm rot="10800000">
            <a:off x="3622800" y="2354275"/>
            <a:ext cx="0" cy="311700"/>
          </a:xfrm>
          <a:prstGeom prst="straightConnector1">
            <a:avLst/>
          </a:prstGeom>
          <a:noFill/>
          <a:ln cap="flat" cmpd="sng" w="19050">
            <a:solidFill>
              <a:schemeClr val="lt1"/>
            </a:solidFill>
            <a:prstDash val="solid"/>
            <a:round/>
            <a:headEnd len="med" w="med" type="diamond"/>
            <a:tailEnd len="sm" w="sm" type="none"/>
          </a:ln>
        </p:spPr>
      </p:cxnSp>
      <p:cxnSp>
        <p:nvCxnSpPr>
          <p:cNvPr id="1284" name="Google Shape;1284;p53"/>
          <p:cNvCxnSpPr>
            <a:stCxn id="1282" idx="0"/>
            <a:endCxn id="1275" idx="2"/>
          </p:cNvCxnSpPr>
          <p:nvPr/>
        </p:nvCxnSpPr>
        <p:spPr>
          <a:xfrm rot="10800000">
            <a:off x="5523775" y="2354200"/>
            <a:ext cx="12900" cy="311700"/>
          </a:xfrm>
          <a:prstGeom prst="straightConnector1">
            <a:avLst/>
          </a:prstGeom>
          <a:noFill/>
          <a:ln cap="flat" cmpd="sng" w="19050">
            <a:solidFill>
              <a:schemeClr val="lt1"/>
            </a:solidFill>
            <a:prstDash val="solid"/>
            <a:round/>
            <a:headEnd len="med" w="med" type="diamond"/>
            <a:tailEnd len="sm" w="sm" type="none"/>
          </a:ln>
        </p:spPr>
      </p:cxnSp>
      <p:grpSp>
        <p:nvGrpSpPr>
          <p:cNvPr id="1285" name="Google Shape;1285;p53"/>
          <p:cNvGrpSpPr/>
          <p:nvPr/>
        </p:nvGrpSpPr>
        <p:grpSpPr>
          <a:xfrm rot="10800000">
            <a:off x="3176786" y="3582062"/>
            <a:ext cx="861078" cy="861078"/>
            <a:chOff x="5681300" y="2527788"/>
            <a:chExt cx="805800" cy="805800"/>
          </a:xfrm>
        </p:grpSpPr>
        <p:sp>
          <p:nvSpPr>
            <p:cNvPr id="1286" name="Google Shape;1286;p53"/>
            <p:cNvSpPr/>
            <p:nvPr/>
          </p:nvSpPr>
          <p:spPr>
            <a:xfrm>
              <a:off x="5681300" y="2527788"/>
              <a:ext cx="805800" cy="8058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53"/>
            <p:cNvSpPr/>
            <p:nvPr/>
          </p:nvSpPr>
          <p:spPr>
            <a:xfrm>
              <a:off x="5681300" y="2527788"/>
              <a:ext cx="805800" cy="805800"/>
            </a:xfrm>
            <a:prstGeom prst="pie">
              <a:avLst>
                <a:gd fmla="val 5373220"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8" name="Google Shape;1288;p53"/>
          <p:cNvGrpSpPr/>
          <p:nvPr/>
        </p:nvGrpSpPr>
        <p:grpSpPr>
          <a:xfrm>
            <a:off x="5106169" y="3582062"/>
            <a:ext cx="861078" cy="861078"/>
            <a:chOff x="5681300" y="2527788"/>
            <a:chExt cx="805800" cy="805800"/>
          </a:xfrm>
        </p:grpSpPr>
        <p:sp>
          <p:nvSpPr>
            <p:cNvPr id="1289" name="Google Shape;1289;p53"/>
            <p:cNvSpPr/>
            <p:nvPr/>
          </p:nvSpPr>
          <p:spPr>
            <a:xfrm>
              <a:off x="5681300" y="2527788"/>
              <a:ext cx="805800" cy="8058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53"/>
            <p:cNvSpPr/>
            <p:nvPr/>
          </p:nvSpPr>
          <p:spPr>
            <a:xfrm>
              <a:off x="5681300" y="2527788"/>
              <a:ext cx="805800" cy="805800"/>
            </a:xfrm>
            <a:prstGeom prst="pie">
              <a:avLst>
                <a:gd fmla="val 16225307" name="adj1"/>
                <a:gd fmla="val 14388094"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91" name="Google Shape;1291;p53"/>
          <p:cNvCxnSpPr/>
          <p:nvPr/>
        </p:nvCxnSpPr>
        <p:spPr>
          <a:xfrm>
            <a:off x="968550" y="4608563"/>
            <a:ext cx="7206900" cy="0"/>
          </a:xfrm>
          <a:prstGeom prst="straightConnector1">
            <a:avLst/>
          </a:prstGeom>
          <a:noFill/>
          <a:ln cap="flat" cmpd="sng" w="19050">
            <a:solidFill>
              <a:schemeClr val="lt1"/>
            </a:solidFill>
            <a:prstDash val="solid"/>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54"/>
          <p:cNvSpPr txBox="1"/>
          <p:nvPr>
            <p:ph type="title"/>
          </p:nvPr>
        </p:nvSpPr>
        <p:spPr>
          <a:xfrm>
            <a:off x="2808049" y="2768800"/>
            <a:ext cx="5993047" cy="592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zh-CN"/>
              <a:t>Summary &amp; Reflection</a:t>
            </a:r>
            <a:endParaRPr/>
          </a:p>
        </p:txBody>
      </p:sp>
      <p:sp>
        <p:nvSpPr>
          <p:cNvPr id="1297" name="Google Shape;1297;p54"/>
          <p:cNvSpPr txBox="1"/>
          <p:nvPr>
            <p:ph idx="2" type="title"/>
          </p:nvPr>
        </p:nvSpPr>
        <p:spPr>
          <a:xfrm>
            <a:off x="2808050" y="1813250"/>
            <a:ext cx="11571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zh-CN"/>
              <a:t>04</a:t>
            </a:r>
            <a:endParaRPr/>
          </a:p>
        </p:txBody>
      </p:sp>
      <p:sp>
        <p:nvSpPr>
          <p:cNvPr id="1298" name="Google Shape;1298;p54"/>
          <p:cNvSpPr txBox="1"/>
          <p:nvPr>
            <p:ph idx="1" type="subTitle"/>
          </p:nvPr>
        </p:nvSpPr>
        <p:spPr>
          <a:xfrm>
            <a:off x="2808050" y="3588800"/>
            <a:ext cx="1929300" cy="76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zh-CN"/>
              <a:t>what we learn from the project</a:t>
            </a:r>
            <a:endParaRPr/>
          </a:p>
        </p:txBody>
      </p:sp>
      <p:sp>
        <p:nvSpPr>
          <p:cNvPr id="1299" name="Google Shape;1299;p54"/>
          <p:cNvSpPr txBox="1"/>
          <p:nvPr/>
        </p:nvSpPr>
        <p:spPr>
          <a:xfrm>
            <a:off x="1340026" y="2970525"/>
            <a:ext cx="1017300" cy="2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ROLL:</a:t>
            </a:r>
            <a:endParaRPr b="1" i="1" sz="1400" u="none" cap="none" strike="noStrike">
              <a:solidFill>
                <a:schemeClr val="lt1"/>
              </a:solidFill>
              <a:latin typeface="Open Sans"/>
              <a:ea typeface="Open Sans"/>
              <a:cs typeface="Open Sans"/>
              <a:sym typeface="Open Sans"/>
            </a:endParaRPr>
          </a:p>
        </p:txBody>
      </p:sp>
      <p:sp>
        <p:nvSpPr>
          <p:cNvPr id="1300" name="Google Shape;1300;p54"/>
          <p:cNvSpPr txBox="1"/>
          <p:nvPr/>
        </p:nvSpPr>
        <p:spPr>
          <a:xfrm>
            <a:off x="6786675" y="3840500"/>
            <a:ext cx="1017300" cy="262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:PROD</a:t>
            </a:r>
            <a:endParaRPr b="1" i="1" sz="1400" u="none" cap="none" strike="noStrike">
              <a:solidFill>
                <a:schemeClr val="lt1"/>
              </a:solidFill>
              <a:latin typeface="Open Sans"/>
              <a:ea typeface="Open Sans"/>
              <a:cs typeface="Open Sans"/>
              <a:sym typeface="Open Sans"/>
            </a:endParaRPr>
          </a:p>
        </p:txBody>
      </p:sp>
      <p:sp>
        <p:nvSpPr>
          <p:cNvPr id="1301" name="Google Shape;1301;p54"/>
          <p:cNvSpPr txBox="1"/>
          <p:nvPr/>
        </p:nvSpPr>
        <p:spPr>
          <a:xfrm>
            <a:off x="6786675" y="2116275"/>
            <a:ext cx="1017300" cy="262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:TAKE</a:t>
            </a:r>
            <a:endParaRPr b="1" i="1" sz="1400" u="none" cap="none" strike="noStrike">
              <a:solidFill>
                <a:schemeClr val="lt1"/>
              </a:solidFill>
              <a:latin typeface="Open Sans"/>
              <a:ea typeface="Open Sans"/>
              <a:cs typeface="Open Sans"/>
              <a:sym typeface="Open Sans"/>
            </a:endParaRPr>
          </a:p>
        </p:txBody>
      </p:sp>
      <p:grpSp>
        <p:nvGrpSpPr>
          <p:cNvPr id="1302" name="Google Shape;1302;p54"/>
          <p:cNvGrpSpPr/>
          <p:nvPr/>
        </p:nvGrpSpPr>
        <p:grpSpPr>
          <a:xfrm>
            <a:off x="1415463" y="1577475"/>
            <a:ext cx="6332175" cy="2755200"/>
            <a:chOff x="1415463" y="1577475"/>
            <a:chExt cx="6332175" cy="2755200"/>
          </a:xfrm>
        </p:grpSpPr>
        <p:cxnSp>
          <p:nvCxnSpPr>
            <p:cNvPr id="1303" name="Google Shape;1303;p54"/>
            <p:cNvCxnSpPr/>
            <p:nvPr/>
          </p:nvCxnSpPr>
          <p:spPr>
            <a:xfrm>
              <a:off x="2593038" y="2697400"/>
              <a:ext cx="5154600" cy="0"/>
            </a:xfrm>
            <a:prstGeom prst="straightConnector1">
              <a:avLst/>
            </a:prstGeom>
            <a:noFill/>
            <a:ln cap="flat" cmpd="sng" w="19050">
              <a:solidFill>
                <a:schemeClr val="lt1"/>
              </a:solidFill>
              <a:prstDash val="solid"/>
              <a:round/>
              <a:headEnd len="sm" w="sm" type="none"/>
              <a:tailEnd len="sm" w="sm" type="none"/>
            </a:ln>
          </p:spPr>
        </p:cxnSp>
        <p:grpSp>
          <p:nvGrpSpPr>
            <p:cNvPr id="1304" name="Google Shape;1304;p54"/>
            <p:cNvGrpSpPr/>
            <p:nvPr/>
          </p:nvGrpSpPr>
          <p:grpSpPr>
            <a:xfrm>
              <a:off x="1415463" y="1577475"/>
              <a:ext cx="6332100" cy="2755200"/>
              <a:chOff x="1415463" y="1577475"/>
              <a:chExt cx="6332100" cy="2755200"/>
            </a:xfrm>
          </p:grpSpPr>
          <p:cxnSp>
            <p:nvCxnSpPr>
              <p:cNvPr id="1305" name="Google Shape;1305;p54"/>
              <p:cNvCxnSpPr/>
              <p:nvPr/>
            </p:nvCxnSpPr>
            <p:spPr>
              <a:xfrm>
                <a:off x="2581913" y="1577475"/>
                <a:ext cx="0" cy="2755200"/>
              </a:xfrm>
              <a:prstGeom prst="straightConnector1">
                <a:avLst/>
              </a:prstGeom>
              <a:noFill/>
              <a:ln cap="flat" cmpd="sng" w="19050">
                <a:solidFill>
                  <a:schemeClr val="lt1"/>
                </a:solidFill>
                <a:prstDash val="solid"/>
                <a:round/>
                <a:headEnd len="sm" w="sm" type="none"/>
                <a:tailEnd len="sm" w="sm" type="none"/>
              </a:ln>
            </p:spPr>
          </p:cxnSp>
          <p:cxnSp>
            <p:nvCxnSpPr>
              <p:cNvPr id="1306" name="Google Shape;1306;p54"/>
              <p:cNvCxnSpPr/>
              <p:nvPr/>
            </p:nvCxnSpPr>
            <p:spPr>
              <a:xfrm>
                <a:off x="1415463" y="3432700"/>
                <a:ext cx="6332100" cy="0"/>
              </a:xfrm>
              <a:prstGeom prst="straightConnector1">
                <a:avLst/>
              </a:prstGeom>
              <a:noFill/>
              <a:ln cap="flat" cmpd="sng" w="19050">
                <a:solidFill>
                  <a:schemeClr val="lt1"/>
                </a:solidFill>
                <a:prstDash val="solid"/>
                <a:round/>
                <a:headEnd len="sm" w="sm" type="none"/>
                <a:tailEnd len="sm" w="sm" type="none"/>
              </a:ln>
            </p:spPr>
          </p:cxnSp>
          <p:cxnSp>
            <p:nvCxnSpPr>
              <p:cNvPr id="1307" name="Google Shape;1307;p54"/>
              <p:cNvCxnSpPr/>
              <p:nvPr/>
            </p:nvCxnSpPr>
            <p:spPr>
              <a:xfrm>
                <a:off x="1415463" y="1889700"/>
                <a:ext cx="2766300" cy="0"/>
              </a:xfrm>
              <a:prstGeom prst="straightConnector1">
                <a:avLst/>
              </a:prstGeom>
              <a:noFill/>
              <a:ln cap="flat" cmpd="sng" w="19050">
                <a:solidFill>
                  <a:schemeClr val="lt1"/>
                </a:solidFill>
                <a:prstDash val="solid"/>
                <a:round/>
                <a:headEnd len="sm" w="sm" type="none"/>
                <a:tailEnd len="sm" w="sm" type="none"/>
              </a:ln>
            </p:spPr>
          </p:cxnSp>
        </p:grpSp>
      </p:gr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97"/>
                                        </p:tgtEl>
                                        <p:attrNameLst>
                                          <p:attrName>style.visibility</p:attrName>
                                        </p:attrNameLst>
                                      </p:cBhvr>
                                      <p:to>
                                        <p:strVal val="visible"/>
                                      </p:to>
                                    </p:set>
                                    <p:anim calcmode="lin" valueType="num">
                                      <p:cBhvr additive="base">
                                        <p:cTn dur="1000"/>
                                        <p:tgtEl>
                                          <p:spTgt spid="1297"/>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1296"/>
                                        </p:tgtEl>
                                        <p:attrNameLst>
                                          <p:attrName>style.visibility</p:attrName>
                                        </p:attrNameLst>
                                      </p:cBhvr>
                                      <p:to>
                                        <p:strVal val="visible"/>
                                      </p:to>
                                    </p:set>
                                    <p:anim calcmode="lin" valueType="num">
                                      <p:cBhvr additive="base">
                                        <p:cTn dur="1000"/>
                                        <p:tgtEl>
                                          <p:spTgt spid="1296"/>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02"/>
                                        </p:tgtEl>
                                        <p:attrNameLst>
                                          <p:attrName>style.visibility</p:attrName>
                                        </p:attrNameLst>
                                      </p:cBhvr>
                                      <p:to>
                                        <p:strVal val="visible"/>
                                      </p:to>
                                    </p:set>
                                    <p:animEffect filter="fade" transition="in">
                                      <p:cBhvr>
                                        <p:cTn dur="1000"/>
                                        <p:tgtEl>
                                          <p:spTgt spid="1302"/>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98"/>
                                        </p:tgtEl>
                                        <p:attrNameLst>
                                          <p:attrName>style.visibility</p:attrName>
                                        </p:attrNameLst>
                                      </p:cBhvr>
                                      <p:to>
                                        <p:strVal val="visible"/>
                                      </p:to>
                                    </p:set>
                                    <p:animEffect filter="fade" transition="in">
                                      <p:cBhvr>
                                        <p:cTn dur="1000"/>
                                        <p:tgtEl>
                                          <p:spTgt spid="129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299"/>
                                        </p:tgtEl>
                                        <p:attrNameLst>
                                          <p:attrName>style.visibility</p:attrName>
                                        </p:attrNameLst>
                                      </p:cBhvr>
                                      <p:to>
                                        <p:strVal val="visible"/>
                                      </p:to>
                                    </p:set>
                                    <p:animEffect filter="fade" transition="in">
                                      <p:cBhvr>
                                        <p:cTn dur="1000"/>
                                        <p:tgtEl>
                                          <p:spTgt spid="1299"/>
                                        </p:tgtEl>
                                      </p:cBhvr>
                                    </p:animEffect>
                                  </p:childTnLst>
                                </p:cTn>
                              </p:par>
                              <p:par>
                                <p:cTn fill="hold" nodeType="withEffect" presetClass="entr" presetID="10" presetSubtype="0">
                                  <p:stCondLst>
                                    <p:cond delay="0"/>
                                  </p:stCondLst>
                                  <p:childTnLst>
                                    <p:set>
                                      <p:cBhvr>
                                        <p:cTn dur="1" fill="hold">
                                          <p:stCondLst>
                                            <p:cond delay="0"/>
                                          </p:stCondLst>
                                        </p:cTn>
                                        <p:tgtEl>
                                          <p:spTgt spid="1301"/>
                                        </p:tgtEl>
                                        <p:attrNameLst>
                                          <p:attrName>style.visibility</p:attrName>
                                        </p:attrNameLst>
                                      </p:cBhvr>
                                      <p:to>
                                        <p:strVal val="visible"/>
                                      </p:to>
                                    </p:set>
                                    <p:animEffect filter="fade" transition="in">
                                      <p:cBhvr>
                                        <p:cTn dur="1000"/>
                                        <p:tgtEl>
                                          <p:spTgt spid="1301"/>
                                        </p:tgtEl>
                                      </p:cBhvr>
                                    </p:animEffect>
                                  </p:childTnLst>
                                </p:cTn>
                              </p:par>
                              <p:par>
                                <p:cTn fill="hold" nodeType="withEffect" presetClass="entr" presetID="10" presetSubtype="0">
                                  <p:stCondLst>
                                    <p:cond delay="0"/>
                                  </p:stCondLst>
                                  <p:childTnLst>
                                    <p:set>
                                      <p:cBhvr>
                                        <p:cTn dur="1" fill="hold">
                                          <p:stCondLst>
                                            <p:cond delay="0"/>
                                          </p:stCondLst>
                                        </p:cTn>
                                        <p:tgtEl>
                                          <p:spTgt spid="1300"/>
                                        </p:tgtEl>
                                        <p:attrNameLst>
                                          <p:attrName>style.visibility</p:attrName>
                                        </p:attrNameLst>
                                      </p:cBhvr>
                                      <p:to>
                                        <p:strVal val="visible"/>
                                      </p:to>
                                    </p:set>
                                    <p:animEffect filter="fade" transition="in">
                                      <p:cBhvr>
                                        <p:cTn dur="1000"/>
                                        <p:tgtEl>
                                          <p:spTgt spid="1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55"/>
          <p:cNvSpPr txBox="1"/>
          <p:nvPr>
            <p:ph type="title"/>
          </p:nvPr>
        </p:nvSpPr>
        <p:spPr>
          <a:xfrm>
            <a:off x="720000" y="1039716"/>
            <a:ext cx="7704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zh-CN"/>
              <a:t>Outcome of the  Project</a:t>
            </a:r>
            <a:endParaRPr/>
          </a:p>
        </p:txBody>
      </p:sp>
      <p:sp>
        <p:nvSpPr>
          <p:cNvPr id="1313" name="Google Shape;1313;p55"/>
          <p:cNvSpPr txBox="1"/>
          <p:nvPr/>
        </p:nvSpPr>
        <p:spPr>
          <a:xfrm>
            <a:off x="2323350" y="1965075"/>
            <a:ext cx="4497300" cy="24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zh-CN" sz="1600">
                <a:solidFill>
                  <a:schemeClr val="accent6"/>
                </a:solidFill>
                <a:latin typeface="Open Sans"/>
                <a:ea typeface="Open Sans"/>
                <a:cs typeface="Open Sans"/>
                <a:sym typeface="Open Sans"/>
              </a:rPr>
              <a:t>In order to predict a movie is successful, it really boils down to the number of vote from the public, gross income and score generated by professional reviewers. It is hard to predict a successful movie based on the genre, actors and directors involvement.</a:t>
            </a:r>
            <a:endParaRPr sz="1600">
              <a:solidFill>
                <a:schemeClr val="accent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sp>
        <p:nvSpPr>
          <p:cNvPr id="1318" name="Google Shape;1318;p56"/>
          <p:cNvSpPr txBox="1"/>
          <p:nvPr>
            <p:ph type="title"/>
          </p:nvPr>
        </p:nvSpPr>
        <p:spPr>
          <a:xfrm>
            <a:off x="720000" y="1039716"/>
            <a:ext cx="7704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2800"/>
              <a:buFont typeface="Arial"/>
              <a:buNone/>
            </a:pPr>
            <a:r>
              <a:rPr lang="zh-CN"/>
              <a:t>What we learn from the project</a:t>
            </a:r>
            <a:endParaRPr/>
          </a:p>
        </p:txBody>
      </p:sp>
      <p:sp>
        <p:nvSpPr>
          <p:cNvPr id="1319" name="Google Shape;1319;p56"/>
          <p:cNvSpPr txBox="1"/>
          <p:nvPr/>
        </p:nvSpPr>
        <p:spPr>
          <a:xfrm>
            <a:off x="1691076" y="1788913"/>
            <a:ext cx="2244600" cy="311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zh-CN" sz="1800">
                <a:solidFill>
                  <a:schemeClr val="lt1"/>
                </a:solidFill>
                <a:latin typeface="Open Sans ExtraBold"/>
                <a:ea typeface="Open Sans ExtraBold"/>
                <a:cs typeface="Open Sans ExtraBold"/>
                <a:sym typeface="Open Sans ExtraBold"/>
              </a:rPr>
              <a:t>Data Extraction &amp; Cleaning</a:t>
            </a:r>
            <a:endParaRPr b="1" i="0" sz="1800" u="none" cap="none" strike="noStrike">
              <a:solidFill>
                <a:schemeClr val="lt1"/>
              </a:solidFill>
              <a:latin typeface="Open Sans ExtraBold"/>
              <a:ea typeface="Open Sans ExtraBold"/>
              <a:cs typeface="Open Sans ExtraBold"/>
              <a:sym typeface="Open Sans ExtraBold"/>
            </a:endParaRPr>
          </a:p>
        </p:txBody>
      </p:sp>
      <p:sp>
        <p:nvSpPr>
          <p:cNvPr id="1320" name="Google Shape;1320;p56"/>
          <p:cNvSpPr txBox="1"/>
          <p:nvPr/>
        </p:nvSpPr>
        <p:spPr>
          <a:xfrm>
            <a:off x="1595275" y="2941775"/>
            <a:ext cx="2244600" cy="428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zh-CN" sz="1800">
                <a:solidFill>
                  <a:schemeClr val="lt1"/>
                </a:solidFill>
                <a:latin typeface="Open Sans ExtraBold"/>
                <a:ea typeface="Open Sans ExtraBold"/>
                <a:cs typeface="Open Sans ExtraBold"/>
                <a:sym typeface="Open Sans ExtraBold"/>
              </a:rPr>
              <a:t>Uni &amp; Multi variate analysis</a:t>
            </a:r>
            <a:endParaRPr b="1" i="0" sz="1800" u="none" cap="none" strike="noStrike">
              <a:solidFill>
                <a:schemeClr val="lt1"/>
              </a:solidFill>
              <a:latin typeface="Open Sans ExtraBold"/>
              <a:ea typeface="Open Sans ExtraBold"/>
              <a:cs typeface="Open Sans ExtraBold"/>
              <a:sym typeface="Open Sans ExtraBold"/>
            </a:endParaRPr>
          </a:p>
        </p:txBody>
      </p:sp>
      <p:sp>
        <p:nvSpPr>
          <p:cNvPr id="1321" name="Google Shape;1321;p56"/>
          <p:cNvSpPr txBox="1"/>
          <p:nvPr/>
        </p:nvSpPr>
        <p:spPr>
          <a:xfrm>
            <a:off x="5271625" y="3445625"/>
            <a:ext cx="28395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zh-CN" sz="1800">
                <a:solidFill>
                  <a:schemeClr val="lt1"/>
                </a:solidFill>
                <a:latin typeface="Open Sans ExtraBold"/>
                <a:ea typeface="Open Sans ExtraBold"/>
                <a:cs typeface="Open Sans ExtraBold"/>
                <a:sym typeface="Open Sans ExtraBold"/>
              </a:rPr>
              <a:t>Machine Learning Approach</a:t>
            </a:r>
            <a:endParaRPr b="1" i="0" sz="1800" u="none" cap="none" strike="noStrike">
              <a:solidFill>
                <a:schemeClr val="lt1"/>
              </a:solidFill>
              <a:latin typeface="Open Sans ExtraBold"/>
              <a:ea typeface="Open Sans ExtraBold"/>
              <a:cs typeface="Open Sans ExtraBold"/>
              <a:sym typeface="Open Sans ExtraBold"/>
            </a:endParaRPr>
          </a:p>
        </p:txBody>
      </p:sp>
      <p:sp>
        <p:nvSpPr>
          <p:cNvPr id="1322" name="Google Shape;1322;p56"/>
          <p:cNvSpPr txBox="1"/>
          <p:nvPr/>
        </p:nvSpPr>
        <p:spPr>
          <a:xfrm>
            <a:off x="5271475" y="2357676"/>
            <a:ext cx="1933500" cy="50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zh-CN" sz="1800">
                <a:solidFill>
                  <a:schemeClr val="lt1"/>
                </a:solidFill>
                <a:latin typeface="Open Sans ExtraBold"/>
                <a:ea typeface="Open Sans ExtraBold"/>
                <a:cs typeface="Open Sans ExtraBold"/>
                <a:sym typeface="Open Sans ExtraBold"/>
              </a:rPr>
              <a:t>Data Visualization</a:t>
            </a:r>
            <a:endParaRPr b="1" i="0" sz="1800" u="none" cap="none" strike="noStrike">
              <a:solidFill>
                <a:schemeClr val="lt1"/>
              </a:solidFill>
              <a:latin typeface="Open Sans ExtraBold"/>
              <a:ea typeface="Open Sans ExtraBold"/>
              <a:cs typeface="Open Sans ExtraBold"/>
              <a:sym typeface="Open Sans ExtraBold"/>
            </a:endParaRPr>
          </a:p>
        </p:txBody>
      </p:sp>
      <p:cxnSp>
        <p:nvCxnSpPr>
          <p:cNvPr id="1323" name="Google Shape;1323;p56"/>
          <p:cNvCxnSpPr/>
          <p:nvPr/>
        </p:nvCxnSpPr>
        <p:spPr>
          <a:xfrm>
            <a:off x="4603513" y="1717050"/>
            <a:ext cx="0" cy="2380800"/>
          </a:xfrm>
          <a:prstGeom prst="straightConnector1">
            <a:avLst/>
          </a:prstGeom>
          <a:noFill/>
          <a:ln cap="flat" cmpd="sng" w="19050">
            <a:solidFill>
              <a:schemeClr val="lt1"/>
            </a:solidFill>
            <a:prstDash val="solid"/>
            <a:round/>
            <a:headEnd len="sm" w="sm" type="none"/>
            <a:tailEnd len="sm" w="sm" type="none"/>
          </a:ln>
        </p:spPr>
      </p:cxnSp>
      <p:cxnSp>
        <p:nvCxnSpPr>
          <p:cNvPr id="1324" name="Google Shape;1324;p56"/>
          <p:cNvCxnSpPr>
            <a:stCxn id="1319" idx="3"/>
          </p:cNvCxnSpPr>
          <p:nvPr/>
        </p:nvCxnSpPr>
        <p:spPr>
          <a:xfrm>
            <a:off x="3935676" y="1944763"/>
            <a:ext cx="675600" cy="0"/>
          </a:xfrm>
          <a:prstGeom prst="straightConnector1">
            <a:avLst/>
          </a:prstGeom>
          <a:noFill/>
          <a:ln cap="flat" cmpd="sng" w="19050">
            <a:solidFill>
              <a:schemeClr val="lt1"/>
            </a:solidFill>
            <a:prstDash val="solid"/>
            <a:round/>
            <a:headEnd len="med" w="med" type="diamond"/>
            <a:tailEnd len="sm" w="sm" type="none"/>
          </a:ln>
        </p:spPr>
      </p:cxnSp>
      <p:cxnSp>
        <p:nvCxnSpPr>
          <p:cNvPr id="1325" name="Google Shape;1325;p56"/>
          <p:cNvCxnSpPr>
            <a:stCxn id="1320" idx="3"/>
          </p:cNvCxnSpPr>
          <p:nvPr/>
        </p:nvCxnSpPr>
        <p:spPr>
          <a:xfrm>
            <a:off x="3839875" y="3155825"/>
            <a:ext cx="675600" cy="0"/>
          </a:xfrm>
          <a:prstGeom prst="straightConnector1">
            <a:avLst/>
          </a:prstGeom>
          <a:noFill/>
          <a:ln cap="flat" cmpd="sng" w="19050">
            <a:solidFill>
              <a:schemeClr val="lt1"/>
            </a:solidFill>
            <a:prstDash val="solid"/>
            <a:round/>
            <a:headEnd len="med" w="med" type="diamond"/>
            <a:tailEnd len="sm" w="sm" type="none"/>
          </a:ln>
        </p:spPr>
      </p:cxnSp>
      <p:cxnSp>
        <p:nvCxnSpPr>
          <p:cNvPr id="1326" name="Google Shape;1326;p56"/>
          <p:cNvCxnSpPr>
            <a:stCxn id="1322" idx="1"/>
          </p:cNvCxnSpPr>
          <p:nvPr/>
        </p:nvCxnSpPr>
        <p:spPr>
          <a:xfrm rot="10800000">
            <a:off x="4611175" y="2609526"/>
            <a:ext cx="660300" cy="0"/>
          </a:xfrm>
          <a:prstGeom prst="straightConnector1">
            <a:avLst/>
          </a:prstGeom>
          <a:noFill/>
          <a:ln cap="flat" cmpd="sng" w="19050">
            <a:solidFill>
              <a:schemeClr val="lt1"/>
            </a:solidFill>
            <a:prstDash val="solid"/>
            <a:round/>
            <a:headEnd len="med" w="med" type="diamond"/>
            <a:tailEnd len="sm" w="sm" type="none"/>
          </a:ln>
        </p:spPr>
      </p:cxnSp>
      <p:cxnSp>
        <p:nvCxnSpPr>
          <p:cNvPr id="1327" name="Google Shape;1327;p56"/>
          <p:cNvCxnSpPr>
            <a:stCxn id="1321" idx="1"/>
          </p:cNvCxnSpPr>
          <p:nvPr/>
        </p:nvCxnSpPr>
        <p:spPr>
          <a:xfrm rot="10800000">
            <a:off x="4611325" y="3731975"/>
            <a:ext cx="660300" cy="0"/>
          </a:xfrm>
          <a:prstGeom prst="straightConnector1">
            <a:avLst/>
          </a:prstGeom>
          <a:noFill/>
          <a:ln cap="flat" cmpd="sng" w="19050">
            <a:solidFill>
              <a:schemeClr val="lt1"/>
            </a:solidFill>
            <a:prstDash val="solid"/>
            <a:round/>
            <a:headEnd len="med" w="med" type="diamond"/>
            <a:tailEnd len="sm" w="sm" type="none"/>
          </a:ln>
        </p:spPr>
      </p:cxnSp>
      <p:sp>
        <p:nvSpPr>
          <p:cNvPr id="1328" name="Google Shape;1328;p56"/>
          <p:cNvSpPr txBox="1"/>
          <p:nvPr/>
        </p:nvSpPr>
        <p:spPr>
          <a:xfrm>
            <a:off x="1128438" y="1846450"/>
            <a:ext cx="893100" cy="2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 1:</a:t>
            </a:r>
            <a:endParaRPr b="1" i="1" sz="1400" u="none" cap="none" strike="noStrike">
              <a:solidFill>
                <a:schemeClr val="lt1"/>
              </a:solidFill>
              <a:latin typeface="Open Sans"/>
              <a:ea typeface="Open Sans"/>
              <a:cs typeface="Open Sans"/>
              <a:sym typeface="Open Sans"/>
            </a:endParaRPr>
          </a:p>
        </p:txBody>
      </p:sp>
      <p:cxnSp>
        <p:nvCxnSpPr>
          <p:cNvPr id="1329" name="Google Shape;1329;p56"/>
          <p:cNvCxnSpPr/>
          <p:nvPr/>
        </p:nvCxnSpPr>
        <p:spPr>
          <a:xfrm>
            <a:off x="1191474" y="2277100"/>
            <a:ext cx="2648400" cy="0"/>
          </a:xfrm>
          <a:prstGeom prst="straightConnector1">
            <a:avLst/>
          </a:prstGeom>
          <a:noFill/>
          <a:ln cap="flat" cmpd="sng" w="19050">
            <a:solidFill>
              <a:schemeClr val="lt1"/>
            </a:solidFill>
            <a:prstDash val="solid"/>
            <a:round/>
            <a:headEnd len="sm" w="sm" type="none"/>
            <a:tailEnd len="sm" w="sm" type="none"/>
          </a:ln>
        </p:spPr>
      </p:cxnSp>
      <p:sp>
        <p:nvSpPr>
          <p:cNvPr id="1330" name="Google Shape;1330;p56"/>
          <p:cNvSpPr txBox="1"/>
          <p:nvPr/>
        </p:nvSpPr>
        <p:spPr>
          <a:xfrm>
            <a:off x="1128438" y="3017067"/>
            <a:ext cx="893100" cy="2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3:</a:t>
            </a:r>
            <a:endParaRPr b="1" i="1" sz="1400" u="none" cap="none" strike="noStrike">
              <a:solidFill>
                <a:schemeClr val="lt1"/>
              </a:solidFill>
              <a:latin typeface="Open Sans"/>
              <a:ea typeface="Open Sans"/>
              <a:cs typeface="Open Sans"/>
              <a:sym typeface="Open Sans"/>
            </a:endParaRPr>
          </a:p>
        </p:txBody>
      </p:sp>
      <p:cxnSp>
        <p:nvCxnSpPr>
          <p:cNvPr id="1331" name="Google Shape;1331;p56"/>
          <p:cNvCxnSpPr/>
          <p:nvPr/>
        </p:nvCxnSpPr>
        <p:spPr>
          <a:xfrm>
            <a:off x="1191474" y="3445625"/>
            <a:ext cx="2648400" cy="0"/>
          </a:xfrm>
          <a:prstGeom prst="straightConnector1">
            <a:avLst/>
          </a:prstGeom>
          <a:noFill/>
          <a:ln cap="flat" cmpd="sng" w="19050">
            <a:solidFill>
              <a:schemeClr val="lt1"/>
            </a:solidFill>
            <a:prstDash val="solid"/>
            <a:round/>
            <a:headEnd len="sm" w="sm" type="none"/>
            <a:tailEnd len="sm" w="sm" type="none"/>
          </a:ln>
        </p:spPr>
      </p:cxnSp>
      <p:sp>
        <p:nvSpPr>
          <p:cNvPr id="1332" name="Google Shape;1332;p56"/>
          <p:cNvSpPr txBox="1"/>
          <p:nvPr/>
        </p:nvSpPr>
        <p:spPr>
          <a:xfrm>
            <a:off x="7143138" y="2431758"/>
            <a:ext cx="872400" cy="262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:2</a:t>
            </a:r>
            <a:endParaRPr b="1" i="1" sz="1400" u="none" cap="none" strike="noStrike">
              <a:solidFill>
                <a:schemeClr val="lt1"/>
              </a:solidFill>
              <a:latin typeface="Open Sans"/>
              <a:ea typeface="Open Sans"/>
              <a:cs typeface="Open Sans"/>
              <a:sym typeface="Open Sans"/>
            </a:endParaRPr>
          </a:p>
        </p:txBody>
      </p:sp>
      <p:cxnSp>
        <p:nvCxnSpPr>
          <p:cNvPr id="1333" name="Google Shape;1333;p56"/>
          <p:cNvCxnSpPr/>
          <p:nvPr/>
        </p:nvCxnSpPr>
        <p:spPr>
          <a:xfrm>
            <a:off x="5367163" y="2861400"/>
            <a:ext cx="2648400" cy="0"/>
          </a:xfrm>
          <a:prstGeom prst="straightConnector1">
            <a:avLst/>
          </a:prstGeom>
          <a:noFill/>
          <a:ln cap="flat" cmpd="sng" w="19050">
            <a:solidFill>
              <a:schemeClr val="lt1"/>
            </a:solidFill>
            <a:prstDash val="solid"/>
            <a:round/>
            <a:headEnd len="sm" w="sm" type="none"/>
            <a:tailEnd len="sm" w="sm" type="none"/>
          </a:ln>
        </p:spPr>
      </p:cxnSp>
      <p:sp>
        <p:nvSpPr>
          <p:cNvPr id="1334" name="Google Shape;1334;p56"/>
          <p:cNvSpPr txBox="1"/>
          <p:nvPr/>
        </p:nvSpPr>
        <p:spPr>
          <a:xfrm>
            <a:off x="7143138" y="3603525"/>
            <a:ext cx="872400" cy="262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:4</a:t>
            </a:r>
            <a:endParaRPr b="1" i="1" sz="1400" u="none" cap="none" strike="noStrike">
              <a:solidFill>
                <a:schemeClr val="lt1"/>
              </a:solidFill>
              <a:latin typeface="Open Sans"/>
              <a:ea typeface="Open Sans"/>
              <a:cs typeface="Open Sans"/>
              <a:sym typeface="Open Sans"/>
            </a:endParaRPr>
          </a:p>
        </p:txBody>
      </p:sp>
      <p:cxnSp>
        <p:nvCxnSpPr>
          <p:cNvPr id="1335" name="Google Shape;1335;p56"/>
          <p:cNvCxnSpPr/>
          <p:nvPr/>
        </p:nvCxnSpPr>
        <p:spPr>
          <a:xfrm>
            <a:off x="5367163" y="4033025"/>
            <a:ext cx="2648400" cy="0"/>
          </a:xfrm>
          <a:prstGeom prst="straightConnector1">
            <a:avLst/>
          </a:prstGeom>
          <a:noFill/>
          <a:ln cap="flat" cmpd="sng" w="19050">
            <a:solidFill>
              <a:schemeClr val="lt1"/>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57"/>
          <p:cNvSpPr txBox="1"/>
          <p:nvPr>
            <p:ph type="ctrTitle"/>
          </p:nvPr>
        </p:nvSpPr>
        <p:spPr>
          <a:xfrm>
            <a:off x="2430150" y="841158"/>
            <a:ext cx="4284000" cy="99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zh-CN"/>
              <a:t>THANKS!</a:t>
            </a:r>
            <a:endParaRPr i="0"/>
          </a:p>
        </p:txBody>
      </p:sp>
      <p:sp>
        <p:nvSpPr>
          <p:cNvPr id="1341" name="Google Shape;1341;p57"/>
          <p:cNvSpPr txBox="1"/>
          <p:nvPr>
            <p:ph idx="1" type="subTitle"/>
          </p:nvPr>
        </p:nvSpPr>
        <p:spPr>
          <a:xfrm>
            <a:off x="2425050" y="2425849"/>
            <a:ext cx="4293900" cy="47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zh-CN"/>
              <a:t>DO YOU HAVE ANY QUESTIONS?</a:t>
            </a:r>
            <a:endParaRPr b="1"/>
          </a:p>
          <a:p>
            <a:pPr indent="0" lvl="0" marL="0" rtl="0" algn="ctr">
              <a:lnSpc>
                <a:spcPct val="100000"/>
              </a:lnSpc>
              <a:spcBef>
                <a:spcPts val="0"/>
              </a:spcBef>
              <a:spcAft>
                <a:spcPts val="0"/>
              </a:spcAft>
              <a:buSzPts val="1400"/>
              <a:buNone/>
            </a:pPr>
            <a:r>
              <a:t/>
            </a:r>
            <a:endParaRPr/>
          </a:p>
        </p:txBody>
      </p:sp>
      <p:sp>
        <p:nvSpPr>
          <p:cNvPr id="1342" name="Google Shape;1342;p57"/>
          <p:cNvSpPr txBox="1"/>
          <p:nvPr/>
        </p:nvSpPr>
        <p:spPr>
          <a:xfrm>
            <a:off x="1022788" y="1490331"/>
            <a:ext cx="1017300" cy="2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ROLL:</a:t>
            </a:r>
            <a:endParaRPr b="1" i="1" sz="1400" u="none" cap="none" strike="noStrike">
              <a:solidFill>
                <a:schemeClr val="lt1"/>
              </a:solidFill>
              <a:latin typeface="Open Sans"/>
              <a:ea typeface="Open Sans"/>
              <a:cs typeface="Open Sans"/>
              <a:sym typeface="Open Sans"/>
            </a:endParaRPr>
          </a:p>
        </p:txBody>
      </p:sp>
      <p:sp>
        <p:nvSpPr>
          <p:cNvPr id="1343" name="Google Shape;1343;p57"/>
          <p:cNvSpPr txBox="1"/>
          <p:nvPr/>
        </p:nvSpPr>
        <p:spPr>
          <a:xfrm>
            <a:off x="1022788" y="2781595"/>
            <a:ext cx="1017300" cy="2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TAKE:</a:t>
            </a:r>
            <a:endParaRPr b="1" i="1" sz="1400" u="none" cap="none" strike="noStrike">
              <a:solidFill>
                <a:schemeClr val="lt1"/>
              </a:solidFill>
              <a:latin typeface="Open Sans"/>
              <a:ea typeface="Open Sans"/>
              <a:cs typeface="Open Sans"/>
              <a:sym typeface="Open Sans"/>
            </a:endParaRPr>
          </a:p>
        </p:txBody>
      </p:sp>
      <p:sp>
        <p:nvSpPr>
          <p:cNvPr id="1344" name="Google Shape;1344;p57"/>
          <p:cNvSpPr txBox="1"/>
          <p:nvPr/>
        </p:nvSpPr>
        <p:spPr>
          <a:xfrm>
            <a:off x="1022788" y="4253648"/>
            <a:ext cx="1017300" cy="2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SCENE:</a:t>
            </a:r>
            <a:endParaRPr b="1" i="1" sz="1400" u="none" cap="none" strike="noStrike">
              <a:solidFill>
                <a:schemeClr val="lt1"/>
              </a:solidFill>
              <a:latin typeface="Open Sans"/>
              <a:ea typeface="Open Sans"/>
              <a:cs typeface="Open Sans"/>
              <a:sym typeface="Open Sans"/>
            </a:endParaRPr>
          </a:p>
        </p:txBody>
      </p:sp>
      <p:cxnSp>
        <p:nvCxnSpPr>
          <p:cNvPr id="1345" name="Google Shape;1345;p57"/>
          <p:cNvCxnSpPr/>
          <p:nvPr/>
        </p:nvCxnSpPr>
        <p:spPr>
          <a:xfrm>
            <a:off x="968550" y="1848150"/>
            <a:ext cx="7206900" cy="0"/>
          </a:xfrm>
          <a:prstGeom prst="straightConnector1">
            <a:avLst/>
          </a:prstGeom>
          <a:noFill/>
          <a:ln cap="flat" cmpd="sng" w="19050">
            <a:solidFill>
              <a:schemeClr val="lt1"/>
            </a:solidFill>
            <a:prstDash val="solid"/>
            <a:round/>
            <a:headEnd len="sm" w="sm" type="none"/>
            <a:tailEnd len="sm" w="sm" type="none"/>
          </a:ln>
        </p:spPr>
      </p:cxnSp>
      <p:cxnSp>
        <p:nvCxnSpPr>
          <p:cNvPr id="1346" name="Google Shape;1346;p57"/>
          <p:cNvCxnSpPr/>
          <p:nvPr/>
        </p:nvCxnSpPr>
        <p:spPr>
          <a:xfrm>
            <a:off x="968550" y="3132550"/>
            <a:ext cx="7206900" cy="0"/>
          </a:xfrm>
          <a:prstGeom prst="straightConnector1">
            <a:avLst/>
          </a:prstGeom>
          <a:noFill/>
          <a:ln cap="flat" cmpd="sng" w="19050">
            <a:solidFill>
              <a:schemeClr val="lt1"/>
            </a:solidFill>
            <a:prstDash val="solid"/>
            <a:round/>
            <a:headEnd len="sm" w="sm" type="none"/>
            <a:tailEnd len="sm" w="sm" type="none"/>
          </a:ln>
        </p:spPr>
      </p:cxnSp>
      <p:cxnSp>
        <p:nvCxnSpPr>
          <p:cNvPr id="1347" name="Google Shape;1347;p57"/>
          <p:cNvCxnSpPr/>
          <p:nvPr/>
        </p:nvCxnSpPr>
        <p:spPr>
          <a:xfrm>
            <a:off x="968550" y="4604603"/>
            <a:ext cx="7206900" cy="0"/>
          </a:xfrm>
          <a:prstGeom prst="straightConnector1">
            <a:avLst/>
          </a:prstGeom>
          <a:noFill/>
          <a:ln cap="flat" cmpd="sng" w="19050">
            <a:solidFill>
              <a:schemeClr val="lt1"/>
            </a:solidFill>
            <a:prstDash val="solid"/>
            <a:round/>
            <a:headEnd len="sm" w="sm" type="none"/>
            <a:tailEnd len="sm" w="sm" type="none"/>
          </a:ln>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40"/>
                                        </p:tgtEl>
                                        <p:attrNameLst>
                                          <p:attrName>style.visibility</p:attrName>
                                        </p:attrNameLst>
                                      </p:cBhvr>
                                      <p:to>
                                        <p:strVal val="visible"/>
                                      </p:to>
                                    </p:set>
                                    <p:anim calcmode="lin" valueType="num">
                                      <p:cBhvr additive="base">
                                        <p:cTn dur="1000"/>
                                        <p:tgtEl>
                                          <p:spTgt spid="1340"/>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42"/>
                                        </p:tgtEl>
                                        <p:attrNameLst>
                                          <p:attrName>style.visibility</p:attrName>
                                        </p:attrNameLst>
                                      </p:cBhvr>
                                      <p:to>
                                        <p:strVal val="visible"/>
                                      </p:to>
                                    </p:set>
                                    <p:animEffect filter="fade" transition="in">
                                      <p:cBhvr>
                                        <p:cTn dur="1000"/>
                                        <p:tgtEl>
                                          <p:spTgt spid="134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41"/>
                                        </p:tgtEl>
                                        <p:attrNameLst>
                                          <p:attrName>style.visibility</p:attrName>
                                        </p:attrNameLst>
                                      </p:cBhvr>
                                      <p:to>
                                        <p:strVal val="visible"/>
                                      </p:to>
                                    </p:set>
                                    <p:animEffect filter="fade" transition="in">
                                      <p:cBhvr>
                                        <p:cTn dur="1000"/>
                                        <p:tgtEl>
                                          <p:spTgt spid="134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343"/>
                                        </p:tgtEl>
                                        <p:attrNameLst>
                                          <p:attrName>style.visibility</p:attrName>
                                        </p:attrNameLst>
                                      </p:cBhvr>
                                      <p:to>
                                        <p:strVal val="visible"/>
                                      </p:to>
                                    </p:set>
                                    <p:animEffect filter="fade" transition="in">
                                      <p:cBhvr>
                                        <p:cTn dur="1000"/>
                                        <p:tgtEl>
                                          <p:spTgt spid="1343"/>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344"/>
                                        </p:tgtEl>
                                        <p:attrNameLst>
                                          <p:attrName>style.visibility</p:attrName>
                                        </p:attrNameLst>
                                      </p:cBhvr>
                                      <p:to>
                                        <p:strVal val="visible"/>
                                      </p:to>
                                    </p:set>
                                    <p:animEffect filter="fade" transition="in">
                                      <p:cBhvr>
                                        <p:cTn dur="1000"/>
                                        <p:tgtEl>
                                          <p:spTgt spid="1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36"/>
          <p:cNvSpPr txBox="1"/>
          <p:nvPr>
            <p:ph type="title"/>
          </p:nvPr>
        </p:nvSpPr>
        <p:spPr>
          <a:xfrm>
            <a:off x="1855500" y="782039"/>
            <a:ext cx="5718150" cy="11061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9600"/>
              <a:buNone/>
            </a:pPr>
            <a:r>
              <a:rPr lang="zh-CN" sz="4400"/>
              <a:t>Our Question</a:t>
            </a:r>
            <a:endParaRPr sz="4400"/>
          </a:p>
        </p:txBody>
      </p:sp>
      <p:sp>
        <p:nvSpPr>
          <p:cNvPr id="1007" name="Google Shape;1007;p36"/>
          <p:cNvSpPr txBox="1"/>
          <p:nvPr>
            <p:ph idx="1" type="subTitle"/>
          </p:nvPr>
        </p:nvSpPr>
        <p:spPr>
          <a:xfrm>
            <a:off x="1212450" y="1871278"/>
            <a:ext cx="5578450" cy="1338368"/>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600"/>
              <a:buNone/>
            </a:pPr>
            <a:r>
              <a:rPr lang="zh-CN" sz="2800">
                <a:latin typeface="Helvetica Neue"/>
                <a:ea typeface="Helvetica Neue"/>
                <a:cs typeface="Helvetica Neue"/>
                <a:sym typeface="Helvetica Neue"/>
              </a:rPr>
              <a:t>   </a:t>
            </a:r>
            <a:r>
              <a:rPr lang="zh-CN" sz="1800">
                <a:latin typeface="Helvetica Neue"/>
                <a:ea typeface="Helvetica Neue"/>
                <a:cs typeface="Helvetica Neue"/>
                <a:sym typeface="Helvetica Neue"/>
              </a:rPr>
              <a:t>How can we predict if a successful blockbuster movie base on different variables?</a:t>
            </a:r>
            <a:endParaRPr/>
          </a:p>
        </p:txBody>
      </p:sp>
      <p:sp>
        <p:nvSpPr>
          <p:cNvPr id="1008" name="Google Shape;1008;p36"/>
          <p:cNvSpPr txBox="1"/>
          <p:nvPr/>
        </p:nvSpPr>
        <p:spPr>
          <a:xfrm>
            <a:off x="1570350" y="1072889"/>
            <a:ext cx="1017300" cy="2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TAKE:</a:t>
            </a:r>
            <a:endParaRPr b="1" i="1" sz="1400" u="none" cap="none" strike="noStrike">
              <a:solidFill>
                <a:schemeClr val="lt1"/>
              </a:solidFill>
              <a:latin typeface="Open Sans"/>
              <a:ea typeface="Open Sans"/>
              <a:cs typeface="Open Sans"/>
              <a:sym typeface="Open Sans"/>
            </a:endParaRPr>
          </a:p>
        </p:txBody>
      </p:sp>
      <p:cxnSp>
        <p:nvCxnSpPr>
          <p:cNvPr id="1009" name="Google Shape;1009;p36"/>
          <p:cNvCxnSpPr/>
          <p:nvPr/>
        </p:nvCxnSpPr>
        <p:spPr>
          <a:xfrm>
            <a:off x="968550" y="1888139"/>
            <a:ext cx="7206900" cy="0"/>
          </a:xfrm>
          <a:prstGeom prst="straightConnector1">
            <a:avLst/>
          </a:prstGeom>
          <a:noFill/>
          <a:ln cap="flat" cmpd="sng" w="19050">
            <a:solidFill>
              <a:schemeClr val="lt1"/>
            </a:solidFill>
            <a:prstDash val="solid"/>
            <a:round/>
            <a:headEnd len="sm" w="sm" type="none"/>
            <a:tailEnd len="sm" w="sm" type="none"/>
          </a:ln>
        </p:spPr>
      </p:cxnSp>
      <p:pic>
        <p:nvPicPr>
          <p:cNvPr descr="阿凡達2｜豆瓣8.1分卻遭陸媒列3原因批「沒必要看」票房差恐蝕本" id="1010" name="Google Shape;1010;p36"/>
          <p:cNvPicPr preferRelativeResize="0"/>
          <p:nvPr/>
        </p:nvPicPr>
        <p:blipFill rotWithShape="1">
          <a:blip r:embed="rId3">
            <a:alphaModFix/>
          </a:blip>
          <a:srcRect b="0" l="0" r="0" t="0"/>
          <a:stretch/>
        </p:blipFill>
        <p:spPr>
          <a:xfrm>
            <a:off x="2815925" y="2748496"/>
            <a:ext cx="3797300" cy="214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37"/>
          <p:cNvSpPr txBox="1"/>
          <p:nvPr>
            <p:ph type="title"/>
          </p:nvPr>
        </p:nvSpPr>
        <p:spPr>
          <a:xfrm>
            <a:off x="2030400" y="2308450"/>
            <a:ext cx="24654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zh-CN"/>
              <a:t>Data Collection &amp; Preparation</a:t>
            </a:r>
            <a:endParaRPr/>
          </a:p>
        </p:txBody>
      </p:sp>
      <p:sp>
        <p:nvSpPr>
          <p:cNvPr id="1016" name="Google Shape;1016;p37"/>
          <p:cNvSpPr txBox="1"/>
          <p:nvPr>
            <p:ph idx="2" type="title"/>
          </p:nvPr>
        </p:nvSpPr>
        <p:spPr>
          <a:xfrm>
            <a:off x="2030400" y="1827825"/>
            <a:ext cx="452100" cy="36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zh-CN">
                <a:solidFill>
                  <a:schemeClr val="hlink"/>
                </a:solidFill>
                <a:uFill>
                  <a:noFill/>
                </a:uFill>
                <a:hlinkClick action="ppaction://hlinksldjump" r:id="rId3"/>
              </a:rPr>
              <a:t>01</a:t>
            </a:r>
            <a:endParaRPr/>
          </a:p>
        </p:txBody>
      </p:sp>
      <p:sp>
        <p:nvSpPr>
          <p:cNvPr id="1017" name="Google Shape;1017;p37"/>
          <p:cNvSpPr txBox="1"/>
          <p:nvPr>
            <p:ph idx="3" type="title"/>
          </p:nvPr>
        </p:nvSpPr>
        <p:spPr>
          <a:xfrm>
            <a:off x="5710050" y="2292763"/>
            <a:ext cx="24654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zh-CN"/>
              <a:t>Exploratory Data Analysis</a:t>
            </a:r>
            <a:endParaRPr/>
          </a:p>
        </p:txBody>
      </p:sp>
      <p:sp>
        <p:nvSpPr>
          <p:cNvPr id="1018" name="Google Shape;1018;p37"/>
          <p:cNvSpPr txBox="1"/>
          <p:nvPr>
            <p:ph idx="4" type="title"/>
          </p:nvPr>
        </p:nvSpPr>
        <p:spPr>
          <a:xfrm>
            <a:off x="5710050" y="1827825"/>
            <a:ext cx="452100" cy="36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zh-CN">
                <a:solidFill>
                  <a:schemeClr val="hlink"/>
                </a:solidFill>
                <a:uFill>
                  <a:noFill/>
                </a:uFill>
                <a:hlinkClick action="ppaction://hlinksldjump" r:id="rId4"/>
              </a:rPr>
              <a:t>02</a:t>
            </a:r>
            <a:endParaRPr/>
          </a:p>
        </p:txBody>
      </p:sp>
      <p:sp>
        <p:nvSpPr>
          <p:cNvPr id="1019" name="Google Shape;1019;p37"/>
          <p:cNvSpPr txBox="1"/>
          <p:nvPr>
            <p:ph idx="6" type="title"/>
          </p:nvPr>
        </p:nvSpPr>
        <p:spPr>
          <a:xfrm>
            <a:off x="5710050" y="3556950"/>
            <a:ext cx="34824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zh-CN"/>
              <a:t>Summary &amp; Reflection</a:t>
            </a:r>
            <a:endParaRPr/>
          </a:p>
        </p:txBody>
      </p:sp>
      <p:sp>
        <p:nvSpPr>
          <p:cNvPr id="1020" name="Google Shape;1020;p37"/>
          <p:cNvSpPr txBox="1"/>
          <p:nvPr>
            <p:ph idx="7" type="title"/>
          </p:nvPr>
        </p:nvSpPr>
        <p:spPr>
          <a:xfrm>
            <a:off x="5710050" y="3284621"/>
            <a:ext cx="452100" cy="36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zh-CN">
                <a:solidFill>
                  <a:schemeClr val="hlink"/>
                </a:solidFill>
                <a:uFill>
                  <a:noFill/>
                </a:uFill>
                <a:hlinkClick action="ppaction://hlinksldjump" r:id="rId5"/>
              </a:rPr>
              <a:t>04</a:t>
            </a:r>
            <a:endParaRPr/>
          </a:p>
        </p:txBody>
      </p:sp>
      <p:sp>
        <p:nvSpPr>
          <p:cNvPr id="1021" name="Google Shape;1021;p37"/>
          <p:cNvSpPr txBox="1"/>
          <p:nvPr>
            <p:ph idx="9" type="title"/>
          </p:nvPr>
        </p:nvSpPr>
        <p:spPr>
          <a:xfrm>
            <a:off x="2030400" y="3532175"/>
            <a:ext cx="24654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zh-CN"/>
              <a:t>Machine Learning</a:t>
            </a:r>
            <a:endParaRPr/>
          </a:p>
        </p:txBody>
      </p:sp>
      <p:sp>
        <p:nvSpPr>
          <p:cNvPr id="1022" name="Google Shape;1022;p37"/>
          <p:cNvSpPr txBox="1"/>
          <p:nvPr>
            <p:ph idx="13" type="title"/>
          </p:nvPr>
        </p:nvSpPr>
        <p:spPr>
          <a:xfrm>
            <a:off x="2030400" y="3283850"/>
            <a:ext cx="452100" cy="36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zh-CN">
                <a:solidFill>
                  <a:schemeClr val="hlink"/>
                </a:solidFill>
                <a:uFill>
                  <a:noFill/>
                </a:uFill>
                <a:hlinkClick action="ppaction://hlinksldjump" r:id="rId6"/>
              </a:rPr>
              <a:t>03</a:t>
            </a:r>
            <a:endParaRPr/>
          </a:p>
        </p:txBody>
      </p:sp>
      <p:sp>
        <p:nvSpPr>
          <p:cNvPr id="1023" name="Google Shape;1023;p37"/>
          <p:cNvSpPr txBox="1"/>
          <p:nvPr>
            <p:ph idx="15" type="title"/>
          </p:nvPr>
        </p:nvSpPr>
        <p:spPr>
          <a:xfrm>
            <a:off x="720000" y="1039716"/>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zh-CN"/>
              <a:t>Contents</a:t>
            </a:r>
            <a:endParaRPr b="1" i="0">
              <a:solidFill>
                <a:schemeClr val="lt1"/>
              </a:solidFill>
              <a:latin typeface="Open Sans ExtraBold"/>
              <a:ea typeface="Open Sans ExtraBold"/>
              <a:cs typeface="Open Sans ExtraBold"/>
              <a:sym typeface="Open Sans ExtraBold"/>
            </a:endParaRPr>
          </a:p>
        </p:txBody>
      </p:sp>
      <p:sp>
        <p:nvSpPr>
          <p:cNvPr id="1024" name="Google Shape;1024;p37"/>
          <p:cNvSpPr txBox="1"/>
          <p:nvPr/>
        </p:nvSpPr>
        <p:spPr>
          <a:xfrm>
            <a:off x="1044750" y="1821492"/>
            <a:ext cx="1017300" cy="2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SECTION:</a:t>
            </a:r>
            <a:endParaRPr b="1" i="1" sz="1400" u="none" cap="none" strike="noStrike">
              <a:solidFill>
                <a:schemeClr val="lt1"/>
              </a:solidFill>
              <a:latin typeface="Open Sans"/>
              <a:ea typeface="Open Sans"/>
              <a:cs typeface="Open Sans"/>
              <a:sym typeface="Open Sans"/>
            </a:endParaRPr>
          </a:p>
        </p:txBody>
      </p:sp>
      <p:sp>
        <p:nvSpPr>
          <p:cNvPr id="1025" name="Google Shape;1025;p37"/>
          <p:cNvSpPr txBox="1"/>
          <p:nvPr/>
        </p:nvSpPr>
        <p:spPr>
          <a:xfrm>
            <a:off x="1044750" y="3273491"/>
            <a:ext cx="1017300" cy="2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SECTION:</a:t>
            </a:r>
            <a:endParaRPr b="1" i="1" sz="1400" u="none" cap="none" strike="noStrike">
              <a:solidFill>
                <a:schemeClr val="lt1"/>
              </a:solidFill>
              <a:latin typeface="Open Sans"/>
              <a:ea typeface="Open Sans"/>
              <a:cs typeface="Open Sans"/>
              <a:sym typeface="Open Sans"/>
            </a:endParaRPr>
          </a:p>
        </p:txBody>
      </p:sp>
      <p:sp>
        <p:nvSpPr>
          <p:cNvPr id="1026" name="Google Shape;1026;p37"/>
          <p:cNvSpPr txBox="1"/>
          <p:nvPr/>
        </p:nvSpPr>
        <p:spPr>
          <a:xfrm>
            <a:off x="4724400" y="1821492"/>
            <a:ext cx="1017300" cy="2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SECTION:</a:t>
            </a:r>
            <a:endParaRPr b="1" i="1" sz="1400" u="none" cap="none" strike="noStrike">
              <a:solidFill>
                <a:schemeClr val="lt1"/>
              </a:solidFill>
              <a:latin typeface="Open Sans"/>
              <a:ea typeface="Open Sans"/>
              <a:cs typeface="Open Sans"/>
              <a:sym typeface="Open Sans"/>
            </a:endParaRPr>
          </a:p>
        </p:txBody>
      </p:sp>
      <p:sp>
        <p:nvSpPr>
          <p:cNvPr id="1027" name="Google Shape;1027;p37"/>
          <p:cNvSpPr txBox="1"/>
          <p:nvPr/>
        </p:nvSpPr>
        <p:spPr>
          <a:xfrm>
            <a:off x="4724400" y="3273491"/>
            <a:ext cx="1017300" cy="2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SECTION:</a:t>
            </a:r>
            <a:endParaRPr b="1" i="1" sz="1400" u="none" cap="none" strike="noStrike">
              <a:solidFill>
                <a:schemeClr val="lt1"/>
              </a:solidFill>
              <a:latin typeface="Open Sans"/>
              <a:ea typeface="Open Sans"/>
              <a:cs typeface="Open Sans"/>
              <a:sym typeface="Open Sans"/>
            </a:endParaRPr>
          </a:p>
        </p:txBody>
      </p:sp>
      <p:grpSp>
        <p:nvGrpSpPr>
          <p:cNvPr id="1028" name="Google Shape;1028;p37"/>
          <p:cNvGrpSpPr/>
          <p:nvPr/>
        </p:nvGrpSpPr>
        <p:grpSpPr>
          <a:xfrm>
            <a:off x="968550" y="1715265"/>
            <a:ext cx="7206900" cy="2906410"/>
            <a:chOff x="968550" y="1715265"/>
            <a:chExt cx="7206900" cy="2906410"/>
          </a:xfrm>
        </p:grpSpPr>
        <p:cxnSp>
          <p:nvCxnSpPr>
            <p:cNvPr id="1029" name="Google Shape;1029;p37"/>
            <p:cNvCxnSpPr/>
            <p:nvPr/>
          </p:nvCxnSpPr>
          <p:spPr>
            <a:xfrm>
              <a:off x="968550" y="3183444"/>
              <a:ext cx="7206900" cy="0"/>
            </a:xfrm>
            <a:prstGeom prst="straightConnector1">
              <a:avLst/>
            </a:prstGeom>
            <a:noFill/>
            <a:ln cap="flat" cmpd="sng" w="19050">
              <a:solidFill>
                <a:schemeClr val="lt1"/>
              </a:solidFill>
              <a:prstDash val="solid"/>
              <a:round/>
              <a:headEnd len="sm" w="sm" type="none"/>
              <a:tailEnd len="sm" w="sm" type="none"/>
            </a:ln>
          </p:spPr>
        </p:cxnSp>
        <p:cxnSp>
          <p:nvCxnSpPr>
            <p:cNvPr id="1030" name="Google Shape;1030;p37"/>
            <p:cNvCxnSpPr/>
            <p:nvPr/>
          </p:nvCxnSpPr>
          <p:spPr>
            <a:xfrm>
              <a:off x="968550" y="1715265"/>
              <a:ext cx="7206900" cy="0"/>
            </a:xfrm>
            <a:prstGeom prst="straightConnector1">
              <a:avLst/>
            </a:prstGeom>
            <a:noFill/>
            <a:ln cap="flat" cmpd="sng" w="19050">
              <a:solidFill>
                <a:schemeClr val="lt1"/>
              </a:solidFill>
              <a:prstDash val="solid"/>
              <a:round/>
              <a:headEnd len="sm" w="sm" type="none"/>
              <a:tailEnd len="sm" w="sm" type="none"/>
            </a:ln>
          </p:spPr>
        </p:cxnSp>
        <p:cxnSp>
          <p:nvCxnSpPr>
            <p:cNvPr id="1031" name="Google Shape;1031;p37"/>
            <p:cNvCxnSpPr/>
            <p:nvPr/>
          </p:nvCxnSpPr>
          <p:spPr>
            <a:xfrm>
              <a:off x="4572000" y="1715275"/>
              <a:ext cx="0" cy="2906400"/>
            </a:xfrm>
            <a:prstGeom prst="straightConnector1">
              <a:avLst/>
            </a:prstGeom>
            <a:noFill/>
            <a:ln cap="flat" cmpd="sng" w="19050">
              <a:solidFill>
                <a:schemeClr val="lt1"/>
              </a:solidFill>
              <a:prstDash val="solid"/>
              <a:round/>
              <a:headEnd len="sm" w="sm" type="none"/>
              <a:tailEnd len="sm" w="sm" type="non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38"/>
          <p:cNvSpPr txBox="1"/>
          <p:nvPr>
            <p:ph type="title"/>
          </p:nvPr>
        </p:nvSpPr>
        <p:spPr>
          <a:xfrm>
            <a:off x="1684210" y="2580600"/>
            <a:ext cx="4143000" cy="592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zh-CN" sz="2500"/>
              <a:t>Data Collection &amp; Preparation</a:t>
            </a:r>
            <a:endParaRPr sz="2500"/>
          </a:p>
        </p:txBody>
      </p:sp>
      <p:sp>
        <p:nvSpPr>
          <p:cNvPr id="1037" name="Google Shape;1037;p38"/>
          <p:cNvSpPr txBox="1"/>
          <p:nvPr>
            <p:ph idx="2" type="title"/>
          </p:nvPr>
        </p:nvSpPr>
        <p:spPr>
          <a:xfrm>
            <a:off x="1684198" y="1531375"/>
            <a:ext cx="11571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zh-CN"/>
              <a:t>01</a:t>
            </a:r>
            <a:endParaRPr/>
          </a:p>
        </p:txBody>
      </p:sp>
      <p:sp>
        <p:nvSpPr>
          <p:cNvPr id="1038" name="Google Shape;1038;p38"/>
          <p:cNvSpPr txBox="1"/>
          <p:nvPr>
            <p:ph idx="1" type="subTitle"/>
          </p:nvPr>
        </p:nvSpPr>
        <p:spPr>
          <a:xfrm>
            <a:off x="5986050" y="2716675"/>
            <a:ext cx="21894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zh-CN"/>
              <a:t>Lay the basis for data analysis and predicting</a:t>
            </a:r>
            <a:endParaRPr/>
          </a:p>
        </p:txBody>
      </p:sp>
      <p:sp>
        <p:nvSpPr>
          <p:cNvPr id="1039" name="Google Shape;1039;p38"/>
          <p:cNvSpPr txBox="1"/>
          <p:nvPr/>
        </p:nvSpPr>
        <p:spPr>
          <a:xfrm>
            <a:off x="975723" y="1896525"/>
            <a:ext cx="1017300" cy="2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ROLL:</a:t>
            </a:r>
            <a:endParaRPr b="1" i="1" sz="1400" u="none" cap="none" strike="noStrike">
              <a:solidFill>
                <a:schemeClr val="lt1"/>
              </a:solidFill>
              <a:latin typeface="Open Sans"/>
              <a:ea typeface="Open Sans"/>
              <a:cs typeface="Open Sans"/>
              <a:sym typeface="Open Sans"/>
            </a:endParaRPr>
          </a:p>
        </p:txBody>
      </p:sp>
      <p:sp>
        <p:nvSpPr>
          <p:cNvPr id="1040" name="Google Shape;1040;p38"/>
          <p:cNvSpPr txBox="1"/>
          <p:nvPr/>
        </p:nvSpPr>
        <p:spPr>
          <a:xfrm>
            <a:off x="975723" y="2564414"/>
            <a:ext cx="1017300" cy="2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TAKE:</a:t>
            </a:r>
            <a:endParaRPr b="1" i="1" sz="1400" u="none" cap="none" strike="noStrike">
              <a:solidFill>
                <a:schemeClr val="lt1"/>
              </a:solidFill>
              <a:latin typeface="Open Sans"/>
              <a:ea typeface="Open Sans"/>
              <a:cs typeface="Open Sans"/>
              <a:sym typeface="Open Sans"/>
            </a:endParaRPr>
          </a:p>
        </p:txBody>
      </p:sp>
      <p:sp>
        <p:nvSpPr>
          <p:cNvPr id="1041" name="Google Shape;1041;p38"/>
          <p:cNvSpPr txBox="1"/>
          <p:nvPr/>
        </p:nvSpPr>
        <p:spPr>
          <a:xfrm>
            <a:off x="975723" y="3373649"/>
            <a:ext cx="1017300" cy="2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From: </a:t>
            </a:r>
            <a:endParaRPr b="1" i="1" sz="1400" u="none" cap="none" strike="noStrike">
              <a:solidFill>
                <a:schemeClr val="lt1"/>
              </a:solidFill>
              <a:latin typeface="Open Sans"/>
              <a:ea typeface="Open Sans"/>
              <a:cs typeface="Open Sans"/>
              <a:sym typeface="Open Sans"/>
            </a:endParaRPr>
          </a:p>
        </p:txBody>
      </p:sp>
      <p:sp>
        <p:nvSpPr>
          <p:cNvPr id="1042" name="Google Shape;1042;p38"/>
          <p:cNvSpPr txBox="1"/>
          <p:nvPr/>
        </p:nvSpPr>
        <p:spPr>
          <a:xfrm>
            <a:off x="5986038" y="2338575"/>
            <a:ext cx="1017300" cy="2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zh-CN" sz="1400" u="none" cap="none" strike="noStrike">
                <a:solidFill>
                  <a:schemeClr val="lt1"/>
                </a:solidFill>
                <a:latin typeface="Open Sans"/>
                <a:ea typeface="Open Sans"/>
                <a:cs typeface="Open Sans"/>
                <a:sym typeface="Open Sans"/>
              </a:rPr>
              <a:t>PROD.</a:t>
            </a:r>
            <a:endParaRPr b="1" i="1" sz="1400" u="none" cap="none" strike="noStrike">
              <a:solidFill>
                <a:schemeClr val="lt1"/>
              </a:solidFill>
              <a:latin typeface="Open Sans"/>
              <a:ea typeface="Open Sans"/>
              <a:cs typeface="Open Sans"/>
              <a:sym typeface="Open Sans"/>
            </a:endParaRPr>
          </a:p>
        </p:txBody>
      </p:sp>
      <p:sp>
        <p:nvSpPr>
          <p:cNvPr id="1043" name="Google Shape;1043;p38"/>
          <p:cNvSpPr txBox="1"/>
          <p:nvPr>
            <p:ph idx="4294967295" type="subTitle"/>
          </p:nvPr>
        </p:nvSpPr>
        <p:spPr>
          <a:xfrm>
            <a:off x="1684198" y="3396700"/>
            <a:ext cx="1676400" cy="40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lt1"/>
              </a:buClr>
              <a:buSzPts val="1400"/>
              <a:buFont typeface="Arial"/>
              <a:buNone/>
            </a:pPr>
            <a:r>
              <a:rPr b="0" i="0" lang="zh-CN" sz="1700" u="none" cap="none" strike="noStrike">
                <a:solidFill>
                  <a:schemeClr val="lt1"/>
                </a:solidFill>
                <a:latin typeface="Arial"/>
                <a:ea typeface="Arial"/>
                <a:cs typeface="Arial"/>
                <a:sym typeface="Arial"/>
              </a:rPr>
              <a:t>Kaggle</a:t>
            </a:r>
            <a:endParaRPr b="0" i="0" sz="1700" u="none" cap="none" strike="noStrike">
              <a:solidFill>
                <a:schemeClr val="lt1"/>
              </a:solidFill>
              <a:latin typeface="Arial"/>
              <a:ea typeface="Arial"/>
              <a:cs typeface="Arial"/>
              <a:sym typeface="Arial"/>
            </a:endParaRPr>
          </a:p>
        </p:txBody>
      </p:sp>
      <p:grpSp>
        <p:nvGrpSpPr>
          <p:cNvPr id="1044" name="Google Shape;1044;p38"/>
          <p:cNvGrpSpPr/>
          <p:nvPr/>
        </p:nvGrpSpPr>
        <p:grpSpPr>
          <a:xfrm>
            <a:off x="1012750" y="1715275"/>
            <a:ext cx="4867200" cy="2366400"/>
            <a:chOff x="1012750" y="1715275"/>
            <a:chExt cx="4867200" cy="2366400"/>
          </a:xfrm>
        </p:grpSpPr>
        <p:cxnSp>
          <p:nvCxnSpPr>
            <p:cNvPr id="1045" name="Google Shape;1045;p38"/>
            <p:cNvCxnSpPr/>
            <p:nvPr/>
          </p:nvCxnSpPr>
          <p:spPr>
            <a:xfrm>
              <a:off x="1012750" y="3284900"/>
              <a:ext cx="4867200" cy="0"/>
            </a:xfrm>
            <a:prstGeom prst="straightConnector1">
              <a:avLst/>
            </a:prstGeom>
            <a:noFill/>
            <a:ln cap="flat" cmpd="sng" w="19050">
              <a:solidFill>
                <a:schemeClr val="lt1"/>
              </a:solidFill>
              <a:prstDash val="solid"/>
              <a:round/>
              <a:headEnd len="sm" w="sm" type="none"/>
              <a:tailEnd len="sm" w="sm" type="none"/>
            </a:ln>
          </p:spPr>
        </p:cxnSp>
        <p:cxnSp>
          <p:nvCxnSpPr>
            <p:cNvPr id="1046" name="Google Shape;1046;p38"/>
            <p:cNvCxnSpPr/>
            <p:nvPr/>
          </p:nvCxnSpPr>
          <p:spPr>
            <a:xfrm>
              <a:off x="5873225" y="1715275"/>
              <a:ext cx="0" cy="2366400"/>
            </a:xfrm>
            <a:prstGeom prst="straightConnector1">
              <a:avLst/>
            </a:prstGeom>
            <a:noFill/>
            <a:ln cap="flat" cmpd="sng" w="19050">
              <a:solidFill>
                <a:schemeClr val="lt1"/>
              </a:solidFill>
              <a:prstDash val="solid"/>
              <a:round/>
              <a:headEnd len="sm" w="sm" type="none"/>
              <a:tailEnd len="sm" w="sm" type="none"/>
            </a:ln>
          </p:spPr>
        </p:cxnSp>
        <p:cxnSp>
          <p:nvCxnSpPr>
            <p:cNvPr id="1047" name="Google Shape;1047;p38"/>
            <p:cNvCxnSpPr/>
            <p:nvPr/>
          </p:nvCxnSpPr>
          <p:spPr>
            <a:xfrm>
              <a:off x="1012750" y="2468800"/>
              <a:ext cx="4867200" cy="0"/>
            </a:xfrm>
            <a:prstGeom prst="straightConnector1">
              <a:avLst/>
            </a:prstGeom>
            <a:noFill/>
            <a:ln cap="flat" cmpd="sng" w="19050">
              <a:solidFill>
                <a:schemeClr val="lt1"/>
              </a:solidFill>
              <a:prstDash val="solid"/>
              <a:round/>
              <a:headEnd len="sm" w="sm" type="none"/>
              <a:tailEnd len="sm" w="sm"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39"/>
          <p:cNvSpPr txBox="1"/>
          <p:nvPr>
            <p:ph type="title"/>
          </p:nvPr>
        </p:nvSpPr>
        <p:spPr>
          <a:xfrm>
            <a:off x="1416235" y="1375800"/>
            <a:ext cx="3179400" cy="1382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zh-CN"/>
              <a:t>Dataset</a:t>
            </a:r>
            <a:endParaRPr/>
          </a:p>
        </p:txBody>
      </p:sp>
      <p:sp>
        <p:nvSpPr>
          <p:cNvPr id="1053" name="Google Shape;1053;p39"/>
          <p:cNvSpPr txBox="1"/>
          <p:nvPr>
            <p:ph idx="1" type="subTitle"/>
          </p:nvPr>
        </p:nvSpPr>
        <p:spPr>
          <a:xfrm>
            <a:off x="5016575" y="1977750"/>
            <a:ext cx="3206100" cy="1850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zh-CN"/>
              <a:t>You can give a brief description of the topic you want to talk about here. For example, if you want to talk about Mercury, you can say that it’s the smallest planet in the entire Solar System</a:t>
            </a:r>
            <a:endParaRPr/>
          </a:p>
        </p:txBody>
      </p:sp>
      <p:grpSp>
        <p:nvGrpSpPr>
          <p:cNvPr id="1054" name="Google Shape;1054;p39"/>
          <p:cNvGrpSpPr/>
          <p:nvPr/>
        </p:nvGrpSpPr>
        <p:grpSpPr>
          <a:xfrm>
            <a:off x="968550" y="1375800"/>
            <a:ext cx="7206900" cy="3061900"/>
            <a:chOff x="968550" y="1375800"/>
            <a:chExt cx="7206900" cy="3061900"/>
          </a:xfrm>
        </p:grpSpPr>
        <p:cxnSp>
          <p:nvCxnSpPr>
            <p:cNvPr id="1055" name="Google Shape;1055;p39"/>
            <p:cNvCxnSpPr/>
            <p:nvPr/>
          </p:nvCxnSpPr>
          <p:spPr>
            <a:xfrm>
              <a:off x="4572000" y="1381000"/>
              <a:ext cx="0" cy="3056700"/>
            </a:xfrm>
            <a:prstGeom prst="straightConnector1">
              <a:avLst/>
            </a:prstGeom>
            <a:noFill/>
            <a:ln cap="flat" cmpd="sng" w="19050">
              <a:solidFill>
                <a:schemeClr val="lt1"/>
              </a:solidFill>
              <a:prstDash val="solid"/>
              <a:round/>
              <a:headEnd len="sm" w="sm" type="none"/>
              <a:tailEnd len="sm" w="sm" type="none"/>
            </a:ln>
          </p:spPr>
        </p:cxnSp>
        <p:cxnSp>
          <p:nvCxnSpPr>
            <p:cNvPr id="1056" name="Google Shape;1056;p39"/>
            <p:cNvCxnSpPr/>
            <p:nvPr/>
          </p:nvCxnSpPr>
          <p:spPr>
            <a:xfrm>
              <a:off x="968550" y="1375800"/>
              <a:ext cx="7206900" cy="0"/>
            </a:xfrm>
            <a:prstGeom prst="straightConnector1">
              <a:avLst/>
            </a:prstGeom>
            <a:noFill/>
            <a:ln cap="flat" cmpd="sng" w="19050">
              <a:solidFill>
                <a:schemeClr val="lt1"/>
              </a:solidFill>
              <a:prstDash val="solid"/>
              <a:round/>
              <a:headEnd len="sm" w="sm" type="none"/>
              <a:tailEnd len="sm" w="sm" type="none"/>
            </a:ln>
          </p:spPr>
        </p:cxnSp>
        <p:cxnSp>
          <p:nvCxnSpPr>
            <p:cNvPr id="1057" name="Google Shape;1057;p39"/>
            <p:cNvCxnSpPr/>
            <p:nvPr/>
          </p:nvCxnSpPr>
          <p:spPr>
            <a:xfrm>
              <a:off x="968550" y="4431175"/>
              <a:ext cx="7206900" cy="0"/>
            </a:xfrm>
            <a:prstGeom prst="straightConnector1">
              <a:avLst/>
            </a:prstGeom>
            <a:noFill/>
            <a:ln cap="flat" cmpd="sng" w="19050">
              <a:solidFill>
                <a:schemeClr val="lt1"/>
              </a:solidFill>
              <a:prstDash val="solid"/>
              <a:round/>
              <a:headEnd len="sm" w="sm" type="none"/>
              <a:tailEnd len="sm" w="sm" type="none"/>
            </a:ln>
          </p:spPr>
        </p:cxnSp>
      </p:grpSp>
      <p:pic>
        <p:nvPicPr>
          <p:cNvPr id="1058" name="Google Shape;1058;p39"/>
          <p:cNvPicPr preferRelativeResize="0"/>
          <p:nvPr/>
        </p:nvPicPr>
        <p:blipFill rotWithShape="1">
          <a:blip r:embed="rId3">
            <a:alphaModFix/>
          </a:blip>
          <a:srcRect b="0" l="0" r="0" t="0"/>
          <a:stretch/>
        </p:blipFill>
        <p:spPr>
          <a:xfrm>
            <a:off x="4735948" y="1611137"/>
            <a:ext cx="3767352" cy="2583926"/>
          </a:xfrm>
          <a:prstGeom prst="rect">
            <a:avLst/>
          </a:prstGeom>
          <a:noFill/>
          <a:ln>
            <a:noFill/>
          </a:ln>
        </p:spPr>
      </p:pic>
      <p:sp>
        <p:nvSpPr>
          <p:cNvPr id="1059" name="Google Shape;1059;p39"/>
          <p:cNvSpPr txBox="1"/>
          <p:nvPr/>
        </p:nvSpPr>
        <p:spPr>
          <a:xfrm>
            <a:off x="1416235" y="2571750"/>
            <a:ext cx="2647765"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zh-CN" sz="2000" u="none" cap="none" strike="noStrike">
                <a:solidFill>
                  <a:schemeClr val="lt1"/>
                </a:solidFill>
                <a:latin typeface="Arial"/>
                <a:ea typeface="Arial"/>
                <a:cs typeface="Arial"/>
                <a:sym typeface="Arial"/>
              </a:rPr>
              <a:t>--- IMDB Movie Dataset from Kaggle</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40"/>
          <p:cNvSpPr txBox="1"/>
          <p:nvPr>
            <p:ph type="title"/>
          </p:nvPr>
        </p:nvSpPr>
        <p:spPr>
          <a:xfrm>
            <a:off x="897790" y="1939083"/>
            <a:ext cx="7704000" cy="306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zh-CN"/>
              <a:t>Based on the dataset Description, drop some of the variables:</a:t>
            </a:r>
            <a:endParaRPr/>
          </a:p>
        </p:txBody>
      </p:sp>
      <p:sp>
        <p:nvSpPr>
          <p:cNvPr id="1065" name="Google Shape;1065;p40"/>
          <p:cNvSpPr txBox="1"/>
          <p:nvPr>
            <p:ph idx="6" type="title"/>
          </p:nvPr>
        </p:nvSpPr>
        <p:spPr>
          <a:xfrm>
            <a:off x="720000" y="1039716"/>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zh-CN"/>
              <a:t>Data Cleaning</a:t>
            </a:r>
            <a:endParaRPr/>
          </a:p>
        </p:txBody>
      </p:sp>
      <p:pic>
        <p:nvPicPr>
          <p:cNvPr id="1066" name="Google Shape;1066;p40"/>
          <p:cNvPicPr preferRelativeResize="0"/>
          <p:nvPr/>
        </p:nvPicPr>
        <p:blipFill rotWithShape="1">
          <a:blip r:embed="rId3">
            <a:alphaModFix/>
          </a:blip>
          <a:srcRect b="0" l="0" r="0" t="0"/>
          <a:stretch/>
        </p:blipFill>
        <p:spPr>
          <a:xfrm>
            <a:off x="1333906" y="2571750"/>
            <a:ext cx="2048610" cy="1791851"/>
          </a:xfrm>
          <a:prstGeom prst="rect">
            <a:avLst/>
          </a:prstGeom>
          <a:noFill/>
          <a:ln>
            <a:noFill/>
          </a:ln>
        </p:spPr>
      </p:pic>
      <p:pic>
        <p:nvPicPr>
          <p:cNvPr descr="表格&#10;&#10;描述已自动生成" id="1067" name="Google Shape;1067;p40"/>
          <p:cNvPicPr preferRelativeResize="0"/>
          <p:nvPr/>
        </p:nvPicPr>
        <p:blipFill rotWithShape="1">
          <a:blip r:embed="rId4">
            <a:alphaModFix/>
          </a:blip>
          <a:srcRect b="0" l="0" r="0" t="0"/>
          <a:stretch/>
        </p:blipFill>
        <p:spPr>
          <a:xfrm>
            <a:off x="5096024" y="2352964"/>
            <a:ext cx="2111141" cy="2229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6"/>
                                        </p:tgtEl>
                                        <p:attrNameLst>
                                          <p:attrName>style.visibility</p:attrName>
                                        </p:attrNameLst>
                                      </p:cBhvr>
                                      <p:to>
                                        <p:strVal val="visible"/>
                                      </p:to>
                                    </p:set>
                                    <p:animEffect filter="fade" transition="in">
                                      <p:cBhvr>
                                        <p:cTn dur="500"/>
                                        <p:tgtEl>
                                          <p:spTgt spid="10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41"/>
          <p:cNvSpPr txBox="1"/>
          <p:nvPr>
            <p:ph idx="2" type="title"/>
          </p:nvPr>
        </p:nvSpPr>
        <p:spPr>
          <a:xfrm>
            <a:off x="1680476" y="1124250"/>
            <a:ext cx="2644200" cy="474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zh-CN" sz="2800"/>
              <a:t>Before</a:t>
            </a:r>
            <a:endParaRPr sz="2800"/>
          </a:p>
        </p:txBody>
      </p:sp>
      <p:sp>
        <p:nvSpPr>
          <p:cNvPr id="1073" name="Google Shape;1073;p41"/>
          <p:cNvSpPr txBox="1"/>
          <p:nvPr>
            <p:ph idx="3" type="title"/>
          </p:nvPr>
        </p:nvSpPr>
        <p:spPr>
          <a:xfrm>
            <a:off x="4819324" y="1124250"/>
            <a:ext cx="2644200" cy="474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zh-CN" sz="2800"/>
              <a:t>After</a:t>
            </a:r>
            <a:endParaRPr sz="2800"/>
          </a:p>
        </p:txBody>
      </p:sp>
      <p:cxnSp>
        <p:nvCxnSpPr>
          <p:cNvPr id="1074" name="Google Shape;1074;p41"/>
          <p:cNvCxnSpPr/>
          <p:nvPr/>
        </p:nvCxnSpPr>
        <p:spPr>
          <a:xfrm>
            <a:off x="4567825" y="1805125"/>
            <a:ext cx="0" cy="2772000"/>
          </a:xfrm>
          <a:prstGeom prst="straightConnector1">
            <a:avLst/>
          </a:prstGeom>
          <a:noFill/>
          <a:ln cap="flat" cmpd="sng" w="19050">
            <a:solidFill>
              <a:schemeClr val="lt1"/>
            </a:solidFill>
            <a:prstDash val="solid"/>
            <a:round/>
            <a:headEnd len="sm" w="sm" type="none"/>
            <a:tailEnd len="sm" w="sm" type="none"/>
          </a:ln>
        </p:spPr>
      </p:cxnSp>
      <p:pic>
        <p:nvPicPr>
          <p:cNvPr descr="表格&#10;&#10;描述已自动生成" id="1075" name="Google Shape;1075;p41"/>
          <p:cNvPicPr preferRelativeResize="0"/>
          <p:nvPr/>
        </p:nvPicPr>
        <p:blipFill rotWithShape="1">
          <a:blip r:embed="rId3">
            <a:alphaModFix/>
          </a:blip>
          <a:srcRect b="0" l="0" r="0" t="0"/>
          <a:stretch/>
        </p:blipFill>
        <p:spPr>
          <a:xfrm>
            <a:off x="5062474" y="1599150"/>
            <a:ext cx="2115129" cy="3075446"/>
          </a:xfrm>
          <a:prstGeom prst="rect">
            <a:avLst/>
          </a:prstGeom>
          <a:noFill/>
          <a:ln>
            <a:noFill/>
          </a:ln>
        </p:spPr>
      </p:pic>
      <p:pic>
        <p:nvPicPr>
          <p:cNvPr descr="表格&#10;&#10;描述已自动生成" id="1076" name="Google Shape;1076;p41"/>
          <p:cNvPicPr preferRelativeResize="0"/>
          <p:nvPr/>
        </p:nvPicPr>
        <p:blipFill rotWithShape="1">
          <a:blip r:embed="rId4">
            <a:alphaModFix/>
          </a:blip>
          <a:srcRect b="0" l="0" r="0" t="0"/>
          <a:stretch/>
        </p:blipFill>
        <p:spPr>
          <a:xfrm>
            <a:off x="1945012" y="1605877"/>
            <a:ext cx="2115125" cy="3061999"/>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072"/>
                                        </p:tgtEl>
                                        <p:attrNameLst>
                                          <p:attrName>style.visibility</p:attrName>
                                        </p:attrNameLst>
                                      </p:cBhvr>
                                      <p:to>
                                        <p:strVal val="visible"/>
                                      </p:to>
                                    </p:set>
                                    <p:anim calcmode="lin" valueType="num">
                                      <p:cBhvr additive="base">
                                        <p:cTn dur="1000"/>
                                        <p:tgtEl>
                                          <p:spTgt spid="1072"/>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1073"/>
                                        </p:tgtEl>
                                        <p:attrNameLst>
                                          <p:attrName>style.visibility</p:attrName>
                                        </p:attrNameLst>
                                      </p:cBhvr>
                                      <p:to>
                                        <p:strVal val="visible"/>
                                      </p:to>
                                    </p:set>
                                    <p:anim calcmode="lin" valueType="num">
                                      <p:cBhvr additive="base">
                                        <p:cTn dur="1000"/>
                                        <p:tgtEl>
                                          <p:spTgt spid="1073"/>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074"/>
                                        </p:tgtEl>
                                        <p:attrNameLst>
                                          <p:attrName>style.visibility</p:attrName>
                                        </p:attrNameLst>
                                      </p:cBhvr>
                                      <p:to>
                                        <p:strVal val="visible"/>
                                      </p:to>
                                    </p:set>
                                    <p:animEffect filter="fade" transition="in">
                                      <p:cBhvr>
                                        <p:cTn dur="1000"/>
                                        <p:tgtEl>
                                          <p:spTgt spid="10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5"/>
                                        </p:tgtEl>
                                        <p:attrNameLst>
                                          <p:attrName>style.visibility</p:attrName>
                                        </p:attrNameLst>
                                      </p:cBhvr>
                                      <p:to>
                                        <p:strVal val="visible"/>
                                      </p:to>
                                    </p:set>
                                    <p:animEffect filter="fade" transition="in">
                                      <p:cBhvr>
                                        <p:cTn dur="500"/>
                                        <p:tgtEl>
                                          <p:spTgt spid="10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42"/>
          <p:cNvSpPr txBox="1"/>
          <p:nvPr>
            <p:ph idx="6" type="title"/>
          </p:nvPr>
        </p:nvSpPr>
        <p:spPr>
          <a:xfrm>
            <a:off x="720000" y="1039716"/>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zh-CN"/>
              <a:t>Check and Split </a:t>
            </a:r>
            <a:endParaRPr/>
          </a:p>
        </p:txBody>
      </p:sp>
      <p:pic>
        <p:nvPicPr>
          <p:cNvPr descr="图形用户界面, 文本, 应用程序, 电子邮件&#10;&#10;描述已自动生成" id="1082" name="Google Shape;1082;p42"/>
          <p:cNvPicPr preferRelativeResize="0"/>
          <p:nvPr/>
        </p:nvPicPr>
        <p:blipFill rotWithShape="1">
          <a:blip r:embed="rId3">
            <a:alphaModFix/>
          </a:blip>
          <a:srcRect b="0" l="0" r="0" t="0"/>
          <a:stretch/>
        </p:blipFill>
        <p:spPr>
          <a:xfrm>
            <a:off x="1316900" y="1740443"/>
            <a:ext cx="6709500" cy="28123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able Read Meeting by Slidesgo">
  <a:themeElements>
    <a:clrScheme name="Simple Light">
      <a:dk1>
        <a:srgbClr val="000000"/>
      </a:dk1>
      <a:lt1>
        <a:srgbClr val="FFFFFF"/>
      </a:lt1>
      <a:dk2>
        <a:srgbClr val="CCCCCC"/>
      </a:dk2>
      <a:lt2>
        <a:srgbClr val="A2BBCA"/>
      </a:lt2>
      <a:accent1>
        <a:srgbClr val="CAC6A2"/>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