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ermanent Marker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font" Target="fonts/PermanentMarker-regular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10" Type="http://schemas.openxmlformats.org/officeDocument/2006/relationships/image" Target="../media/image08.png"/><Relationship Id="rId9" Type="http://schemas.openxmlformats.org/officeDocument/2006/relationships/image" Target="../media/image02.png"/><Relationship Id="rId5" Type="http://schemas.openxmlformats.org/officeDocument/2006/relationships/image" Target="../media/image05.png"/><Relationship Id="rId6" Type="http://schemas.openxmlformats.org/officeDocument/2006/relationships/image" Target="../media/image07.png"/><Relationship Id="rId7" Type="http://schemas.openxmlformats.org/officeDocument/2006/relationships/image" Target="../media/image04.png"/><Relationship Id="rId8" Type="http://schemas.openxmlformats.org/officeDocument/2006/relationships/image" Target="../media/image0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5.png"/><Relationship Id="rId5" Type="http://schemas.openxmlformats.org/officeDocument/2006/relationships/image" Target="../media/image00.png"/><Relationship Id="rId6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07.png"/><Relationship Id="rId5" Type="http://schemas.openxmlformats.org/officeDocument/2006/relationships/image" Target="../media/image11.png"/><Relationship Id="rId6" Type="http://schemas.openxmlformats.org/officeDocument/2006/relationships/image" Target="../media/image09.png"/><Relationship Id="rId7" Type="http://schemas.openxmlformats.org/officeDocument/2006/relationships/image" Target="../media/image10.png"/><Relationship Id="rId8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7.png"/><Relationship Id="rId6" Type="http://schemas.openxmlformats.org/officeDocument/2006/relationships/image" Target="../media/image11.png"/><Relationship Id="rId7" Type="http://schemas.openxmlformats.org/officeDocument/2006/relationships/image" Target="../media/image02.png"/><Relationship Id="rId8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7.png"/><Relationship Id="rId6" Type="http://schemas.openxmlformats.org/officeDocument/2006/relationships/image" Target="../media/image11.png"/><Relationship Id="rId7" Type="http://schemas.openxmlformats.org/officeDocument/2006/relationships/image" Target="../media/image02.png"/><Relationship Id="rId8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11" Type="http://schemas.openxmlformats.org/officeDocument/2006/relationships/image" Target="../media/image07.png"/><Relationship Id="rId10" Type="http://schemas.openxmlformats.org/officeDocument/2006/relationships/image" Target="../media/image06.png"/><Relationship Id="rId9" Type="http://schemas.openxmlformats.org/officeDocument/2006/relationships/image" Target="../media/image08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168075" y="538600"/>
            <a:ext cx="8520600" cy="2062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600"/>
              <a:t>                     </a:t>
            </a:r>
            <a:r>
              <a:rPr lang="en" sz="3600" u="sng">
                <a:solidFill>
                  <a:srgbClr val="000000"/>
                </a:solidFill>
              </a:rPr>
              <a:t>PandaMan </a:t>
            </a:r>
            <a:r>
              <a:rPr lang="en" sz="1400">
                <a:solidFill>
                  <a:srgbClr val="000000"/>
                </a:solidFill>
              </a:rPr>
              <a:t>  By: jiaqi cheng and chenghao zheng</a:t>
            </a:r>
          </a:p>
          <a:p>
            <a:pPr lvl="0" rtl="0" algn="l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t/>
            </a:r>
            <a:endParaRPr sz="3600" u="sng">
              <a:solidFill>
                <a:srgbClr val="000000"/>
              </a:solidFill>
            </a:endParaRPr>
          </a:p>
        </p:txBody>
      </p:sp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99" y="1095074"/>
            <a:ext cx="2073549" cy="177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0" y="0"/>
            <a:ext cx="9144000" cy="112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                                 </a:t>
            </a:r>
            <a:r>
              <a:rPr lang="en" sz="3600" u="sng">
                <a:latin typeface="Permanent Marker"/>
                <a:ea typeface="Permanent Marker"/>
                <a:cs typeface="Permanent Marker"/>
                <a:sym typeface="Permanent Marker"/>
              </a:rPr>
              <a:t>Kill or Be Killed</a:t>
            </a:r>
            <a:r>
              <a:rPr lang="en" sz="1200" u="sng">
                <a:latin typeface="Permanent Marker"/>
                <a:ea typeface="Permanent Marker"/>
                <a:cs typeface="Permanent Marker"/>
                <a:sym typeface="Permanent Marker"/>
              </a:rPr>
              <a:t>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468262">
            <a:off x="218462" y="3173609"/>
            <a:ext cx="1120226" cy="1120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04158">
            <a:off x="1618482" y="3444945"/>
            <a:ext cx="1322710" cy="1143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0200" y="2654025"/>
            <a:ext cx="1691174" cy="169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23136574" y="1310325"/>
            <a:ext cx="4820350" cy="133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8100005">
            <a:off x="2472499" y="3696315"/>
            <a:ext cx="639200" cy="640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13225" y="3042150"/>
            <a:ext cx="1202849" cy="27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19575" y="2351575"/>
            <a:ext cx="1245075" cy="7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Elements of the game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-121">
            <a:off x="-5" y="897639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devil will chase and try to kill you , if devil hits you 5 times ,game is over.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12969">
            <a:off x="3779680" y="2647682"/>
            <a:ext cx="1612413" cy="1516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468263">
            <a:off x="750334" y="2558683"/>
            <a:ext cx="1731452" cy="1731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8100003">
            <a:off x="4621262" y="2868594"/>
            <a:ext cx="987884" cy="989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After you kill 10 monsters , your HP will increased.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5962" y="1920062"/>
            <a:ext cx="2143124" cy="214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312" y="2038737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4449" y="1607725"/>
            <a:ext cx="278274" cy="2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2724" y="1634650"/>
            <a:ext cx="197475" cy="1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7680610">
            <a:off x="1455268" y="2521895"/>
            <a:ext cx="1344112" cy="1346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The devil and monsters will try to kill you , each time they hit , you will lose HP,if the hp goes to 0 . game is over .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468259">
            <a:off x="656500" y="2257500"/>
            <a:ext cx="2210024" cy="221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4375" y="2360800"/>
            <a:ext cx="1744149" cy="19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07275" y="2460350"/>
            <a:ext cx="1786325" cy="183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59850" y="1830325"/>
            <a:ext cx="1202849" cy="27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8100002">
            <a:off x="4679466" y="2696840"/>
            <a:ext cx="1143567" cy="114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924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devil and monsters will try to kill you , each time they hit , you will lose HP,if the hp goes to 0 . game is over .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468260">
            <a:off x="389512" y="2423752"/>
            <a:ext cx="1593174" cy="1692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7300" y="2460350"/>
            <a:ext cx="1618949" cy="161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35525" y="2414650"/>
            <a:ext cx="1831224" cy="183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15799" y="2200100"/>
            <a:ext cx="854299" cy="2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8100002">
            <a:off x="3359941" y="2869940"/>
            <a:ext cx="1143567" cy="114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1950" y="2460350"/>
            <a:ext cx="1618949" cy="161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There are two ways to win the game. Kill enough monster and hurt devil.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468261">
            <a:off x="1571107" y="2582397"/>
            <a:ext cx="1304734" cy="1217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823230">
            <a:off x="386214" y="1978997"/>
            <a:ext cx="1383944" cy="139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9975946">
            <a:off x="2653049" y="1837639"/>
            <a:ext cx="1185154" cy="1185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1038230">
            <a:off x="934102" y="3446852"/>
            <a:ext cx="1200918" cy="120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2">
            <a:off x="4204824" y="2691625"/>
            <a:ext cx="1158000" cy="105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28550" y="2044875"/>
            <a:ext cx="1245075" cy="7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8100005">
            <a:off x="4873949" y="2947727"/>
            <a:ext cx="639200" cy="640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722275" y="2522375"/>
            <a:ext cx="904899" cy="97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