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8.jpg"/><Relationship Id="rId4" Type="http://schemas.openxmlformats.org/officeDocument/2006/relationships/image" Target="../media/image05.png"/><Relationship Id="rId10" Type="http://schemas.openxmlformats.org/officeDocument/2006/relationships/image" Target="../media/image01.png"/><Relationship Id="rId9" Type="http://schemas.openxmlformats.org/officeDocument/2006/relationships/image" Target="../media/image04.png"/><Relationship Id="rId5" Type="http://schemas.openxmlformats.org/officeDocument/2006/relationships/image" Target="../media/image09.png"/><Relationship Id="rId6" Type="http://schemas.openxmlformats.org/officeDocument/2006/relationships/image" Target="../media/image00.png"/><Relationship Id="rId7" Type="http://schemas.openxmlformats.org/officeDocument/2006/relationships/image" Target="../media/image07.png"/><Relationship Id="rId8"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6.jpg"/><Relationship Id="rId4"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idx="1" type="body"/>
          </p:nvPr>
        </p:nvSpPr>
        <p:spPr>
          <a:xfrm>
            <a:off x="266800" y="211675"/>
            <a:ext cx="8520600" cy="43803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					</a:t>
            </a:r>
            <a:r>
              <a:rPr lang="en">
                <a:solidFill>
                  <a:srgbClr val="0000FF"/>
                </a:solidFill>
              </a:rPr>
              <a:t>Up Key</a:t>
            </a:r>
          </a:p>
          <a:p>
            <a:pPr lvl="0">
              <a:spcBef>
                <a:spcPts val="0"/>
              </a:spcBef>
              <a:buNone/>
            </a:pPr>
            <a:r>
              <a:rPr lang="en"/>
              <a:t>																</a:t>
            </a:r>
          </a:p>
          <a:p>
            <a:pPr lvl="0">
              <a:spcBef>
                <a:spcPts val="0"/>
              </a:spcBef>
              <a:buNone/>
            </a:pPr>
            <a:r>
              <a:rPr lang="en"/>
              <a:t>													</a:t>
            </a:r>
            <a:r>
              <a:rPr lang="en">
                <a:solidFill>
                  <a:srgbClr val="0000FF"/>
                </a:solidFill>
              </a:rPr>
              <a:t>Arrow shot</a:t>
            </a:r>
          </a:p>
          <a:p>
            <a:pPr lvl="0">
              <a:spcBef>
                <a:spcPts val="0"/>
              </a:spcBef>
              <a:buNone/>
            </a:pPr>
            <a:r>
              <a:rPr lang="en"/>
              <a:t>																	</a:t>
            </a:r>
          </a:p>
          <a:p>
            <a:pPr lvl="0">
              <a:spcBef>
                <a:spcPts val="0"/>
              </a:spcBef>
              <a:buNone/>
            </a:pPr>
            <a:r>
              <a:rPr lang="en">
                <a:solidFill>
                  <a:srgbClr val="0000FF"/>
                </a:solidFill>
              </a:rPr>
              <a:t>Left Key		Down Key	Right Key						</a:t>
            </a:r>
            <a:r>
              <a:rPr lang="en">
                <a:solidFill>
                  <a:srgbClr val="0000FF"/>
                </a:solidFill>
              </a:rPr>
              <a:t>Sword Attack</a:t>
            </a:r>
            <a:r>
              <a:rPr lang="en">
                <a:solidFill>
                  <a:srgbClr val="0000FF"/>
                </a:solidFill>
              </a:rPr>
              <a:t>	</a:t>
            </a:r>
          </a:p>
          <a:p>
            <a:pPr lvl="0" rtl="0">
              <a:spcBef>
                <a:spcPts val="0"/>
              </a:spcBef>
              <a:buNone/>
            </a:pPr>
            <a:r>
              <a:rPr lang="en">
                <a:solidFill>
                  <a:srgbClr val="0000FF"/>
                </a:solidFill>
              </a:rPr>
              <a:t>			Jump Key			</a:t>
            </a:r>
            <a:r>
              <a:rPr lang="en"/>
              <a:t>	</a:t>
            </a:r>
          </a:p>
        </p:txBody>
      </p:sp>
      <p:pic>
        <p:nvPicPr>
          <p:cNvPr id="55" name="Shape 55"/>
          <p:cNvPicPr preferRelativeResize="0"/>
          <p:nvPr/>
        </p:nvPicPr>
        <p:blipFill>
          <a:blip r:embed="rId4">
            <a:alphaModFix/>
          </a:blip>
          <a:stretch>
            <a:fillRect/>
          </a:stretch>
        </p:blipFill>
        <p:spPr>
          <a:xfrm>
            <a:off x="1597825" y="475750"/>
            <a:ext cx="987400" cy="987425"/>
          </a:xfrm>
          <a:prstGeom prst="rect">
            <a:avLst/>
          </a:prstGeom>
          <a:noFill/>
          <a:ln>
            <a:noFill/>
          </a:ln>
        </p:spPr>
      </p:pic>
      <p:pic>
        <p:nvPicPr>
          <p:cNvPr id="56" name="Shape 56"/>
          <p:cNvPicPr preferRelativeResize="0"/>
          <p:nvPr/>
        </p:nvPicPr>
        <p:blipFill>
          <a:blip r:embed="rId5">
            <a:alphaModFix/>
          </a:blip>
          <a:stretch>
            <a:fillRect/>
          </a:stretch>
        </p:blipFill>
        <p:spPr>
          <a:xfrm>
            <a:off x="311700" y="1929925"/>
            <a:ext cx="987400" cy="943799"/>
          </a:xfrm>
          <a:prstGeom prst="rect">
            <a:avLst/>
          </a:prstGeom>
          <a:noFill/>
          <a:ln>
            <a:noFill/>
          </a:ln>
        </p:spPr>
      </p:pic>
      <p:pic>
        <p:nvPicPr>
          <p:cNvPr id="57" name="Shape 57"/>
          <p:cNvPicPr preferRelativeResize="0"/>
          <p:nvPr/>
        </p:nvPicPr>
        <p:blipFill>
          <a:blip r:embed="rId6">
            <a:alphaModFix/>
          </a:blip>
          <a:stretch>
            <a:fillRect/>
          </a:stretch>
        </p:blipFill>
        <p:spPr>
          <a:xfrm>
            <a:off x="3104500" y="1848500"/>
            <a:ext cx="987400" cy="943799"/>
          </a:xfrm>
          <a:prstGeom prst="rect">
            <a:avLst/>
          </a:prstGeom>
          <a:noFill/>
          <a:ln>
            <a:noFill/>
          </a:ln>
        </p:spPr>
      </p:pic>
      <p:pic>
        <p:nvPicPr>
          <p:cNvPr id="58" name="Shape 58"/>
          <p:cNvPicPr preferRelativeResize="0"/>
          <p:nvPr/>
        </p:nvPicPr>
        <p:blipFill>
          <a:blip r:embed="rId7">
            <a:alphaModFix/>
          </a:blip>
          <a:stretch>
            <a:fillRect/>
          </a:stretch>
        </p:blipFill>
        <p:spPr>
          <a:xfrm>
            <a:off x="1708093" y="1854487"/>
            <a:ext cx="987400" cy="931832"/>
          </a:xfrm>
          <a:prstGeom prst="rect">
            <a:avLst/>
          </a:prstGeom>
          <a:noFill/>
          <a:ln>
            <a:noFill/>
          </a:ln>
        </p:spPr>
      </p:pic>
      <p:pic>
        <p:nvPicPr>
          <p:cNvPr id="59" name="Shape 59"/>
          <p:cNvPicPr preferRelativeResize="0"/>
          <p:nvPr/>
        </p:nvPicPr>
        <p:blipFill>
          <a:blip r:embed="rId8">
            <a:alphaModFix/>
          </a:blip>
          <a:stretch>
            <a:fillRect/>
          </a:stretch>
        </p:blipFill>
        <p:spPr>
          <a:xfrm>
            <a:off x="355550" y="3871150"/>
            <a:ext cx="3944149" cy="446500"/>
          </a:xfrm>
          <a:prstGeom prst="rect">
            <a:avLst/>
          </a:prstGeom>
          <a:noFill/>
          <a:ln>
            <a:noFill/>
          </a:ln>
        </p:spPr>
      </p:pic>
      <p:pic>
        <p:nvPicPr>
          <p:cNvPr id="60" name="Shape 60"/>
          <p:cNvPicPr preferRelativeResize="0"/>
          <p:nvPr/>
        </p:nvPicPr>
        <p:blipFill>
          <a:blip r:embed="rId9">
            <a:alphaModFix/>
          </a:blip>
          <a:stretch>
            <a:fillRect/>
          </a:stretch>
        </p:blipFill>
        <p:spPr>
          <a:xfrm>
            <a:off x="5385875" y="1604925"/>
            <a:ext cx="798900" cy="987425"/>
          </a:xfrm>
          <a:prstGeom prst="rect">
            <a:avLst/>
          </a:prstGeom>
          <a:noFill/>
          <a:ln>
            <a:noFill/>
          </a:ln>
        </p:spPr>
      </p:pic>
      <p:pic>
        <p:nvPicPr>
          <p:cNvPr id="61" name="Shape 61"/>
          <p:cNvPicPr preferRelativeResize="0"/>
          <p:nvPr/>
        </p:nvPicPr>
        <p:blipFill>
          <a:blip r:embed="rId10">
            <a:alphaModFix/>
          </a:blip>
          <a:stretch>
            <a:fillRect/>
          </a:stretch>
        </p:blipFill>
        <p:spPr>
          <a:xfrm>
            <a:off x="5262172" y="2699875"/>
            <a:ext cx="1046308" cy="98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Level 1</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FF"/>
                </a:solidFill>
              </a:rPr>
              <a:t>First level monster , if u touch the monster it will decrease your health. Also if the monster touch the  boss, it  would increase boss’s health.</a:t>
            </a:r>
          </a:p>
          <a:p>
            <a:pPr lvl="0">
              <a:spcBef>
                <a:spcPts val="0"/>
              </a:spcBef>
              <a:buNone/>
            </a:pPr>
            <a:r>
              <a:t/>
            </a:r>
            <a:endParaRPr>
              <a:solidFill>
                <a:srgbClr val="0000FF"/>
              </a:solidFill>
            </a:endParaRPr>
          </a:p>
          <a:p>
            <a:pPr lvl="0">
              <a:spcBef>
                <a:spcPts val="0"/>
              </a:spcBef>
              <a:buNone/>
            </a:pPr>
            <a:r>
              <a:rPr lang="en">
                <a:solidFill>
                  <a:srgbClr val="0000FF"/>
                </a:solidFill>
              </a:rPr>
              <a:t>If the character’s offscreen, the game will end.</a:t>
            </a:r>
          </a:p>
        </p:txBody>
      </p:sp>
      <p:pic>
        <p:nvPicPr>
          <p:cNvPr id="68" name="Shape 68"/>
          <p:cNvPicPr preferRelativeResize="0"/>
          <p:nvPr/>
        </p:nvPicPr>
        <p:blipFill>
          <a:blip r:embed="rId4">
            <a:alphaModFix/>
          </a:blip>
          <a:stretch>
            <a:fillRect/>
          </a:stretch>
        </p:blipFill>
        <p:spPr>
          <a:xfrm>
            <a:off x="5732351" y="2434200"/>
            <a:ext cx="1225650" cy="1656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Level 1</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FF"/>
                </a:solidFill>
              </a:rPr>
              <a:t>Level boss,at first it will move at angle,after u have enough score,the boss will move to the right side and move up and down(also it will shot poision web,and cause damage)</a:t>
            </a:r>
          </a:p>
        </p:txBody>
      </p:sp>
      <p:pic>
        <p:nvPicPr>
          <p:cNvPr id="75" name="Shape 75"/>
          <p:cNvPicPr preferRelativeResize="0"/>
          <p:nvPr/>
        </p:nvPicPr>
        <p:blipFill>
          <a:blip r:embed="rId4">
            <a:alphaModFix/>
          </a:blip>
          <a:stretch>
            <a:fillRect/>
          </a:stretch>
        </p:blipFill>
        <p:spPr>
          <a:xfrm>
            <a:off x="5786750" y="2314225"/>
            <a:ext cx="2895600" cy="198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Level 2</a:t>
            </a:r>
          </a:p>
        </p:txBody>
      </p:sp>
      <p:sp>
        <p:nvSpPr>
          <p:cNvPr id="81" name="Shape 81"/>
          <p:cNvSpPr txBox="1"/>
          <p:nvPr>
            <p:ph idx="1" type="body"/>
          </p:nvPr>
        </p:nvSpPr>
        <p:spPr>
          <a:xfrm>
            <a:off x="311700" y="1152475"/>
            <a:ext cx="8520600" cy="3416400"/>
          </a:xfrm>
          <a:prstGeom prst="rect">
            <a:avLst/>
          </a:prstGeom>
          <a:ln cap="flat" cmpd="sng" w="9525">
            <a:solidFill>
              <a:srgbClr val="4A86E8"/>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0000FF"/>
                </a:solidFill>
              </a:rPr>
              <a:t>Level 2,the monster change,but it is the same as level .</a:t>
            </a:r>
          </a:p>
        </p:txBody>
      </p:sp>
      <p:pic>
        <p:nvPicPr>
          <p:cNvPr id="82" name="Shape 82"/>
          <p:cNvPicPr preferRelativeResize="0"/>
          <p:nvPr/>
        </p:nvPicPr>
        <p:blipFill>
          <a:blip r:embed="rId4">
            <a:alphaModFix/>
          </a:blip>
          <a:stretch>
            <a:fillRect/>
          </a:stretch>
        </p:blipFill>
        <p:spPr>
          <a:xfrm>
            <a:off x="6393350" y="2331400"/>
            <a:ext cx="2056950" cy="205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FF"/>
                </a:solidFill>
              </a:rPr>
              <a:t>The dragon boss will move up and down, then move forward and shot fire balls, and keep moving up, when it touch the  top of the screen then moving down, repeat.</a:t>
            </a:r>
          </a:p>
        </p:txBody>
      </p:sp>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Level 2</a:t>
            </a:r>
          </a:p>
        </p:txBody>
      </p:sp>
      <p:pic>
        <p:nvPicPr>
          <p:cNvPr id="89" name="Shape 89"/>
          <p:cNvPicPr preferRelativeResize="0"/>
          <p:nvPr/>
        </p:nvPicPr>
        <p:blipFill>
          <a:blip r:embed="rId4">
            <a:alphaModFix/>
          </a:blip>
          <a:stretch>
            <a:fillRect/>
          </a:stretch>
        </p:blipFill>
        <p:spPr>
          <a:xfrm>
            <a:off x="5787624" y="2295350"/>
            <a:ext cx="2397400" cy="2535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