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5" autoAdjust="0"/>
  </p:normalViewPr>
  <p:slideViewPr>
    <p:cSldViewPr>
      <p:cViewPr>
        <p:scale>
          <a:sx n="66" d="100"/>
          <a:sy n="66" d="100"/>
        </p:scale>
        <p:origin x="-3294" y="-1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7795803" y="-228600"/>
            <a:ext cx="12377155" cy="2439089"/>
            <a:chOff x="-7795803" y="-228600"/>
            <a:chExt cx="12377155" cy="2439089"/>
          </a:xfrm>
        </p:grpSpPr>
        <p:grpSp>
          <p:nvGrpSpPr>
            <p:cNvPr id="6" name="Group 5"/>
            <p:cNvGrpSpPr/>
            <p:nvPr/>
          </p:nvGrpSpPr>
          <p:grpSpPr>
            <a:xfrm>
              <a:off x="-3733800" y="-228600"/>
              <a:ext cx="8315152" cy="2439089"/>
              <a:chOff x="-3733800" y="-228600"/>
              <a:chExt cx="8315152" cy="243908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-3733800" y="-228600"/>
                <a:ext cx="8296102" cy="2439089"/>
                <a:chOff x="-1600199" y="1905000"/>
                <a:chExt cx="11317523" cy="3327400"/>
              </a:xfrm>
            </p:grpSpPr>
            <p:pic>
              <p:nvPicPr>
                <p:cNvPr id="1026" name="Picture 2" descr="C:\Users\CoreyZ\Documents\GitHub\ME4451\report_figs\uninfl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7" t="4150" r="12762" b="4150"/>
                <a:stretch/>
              </p:blipFill>
              <p:spPr bwMode="auto">
                <a:xfrm>
                  <a:off x="-1600199" y="1905000"/>
                  <a:ext cx="5308600" cy="3327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7" name="Picture 3" descr="C:\Users\CoreyZ\Documents\GitHub\ME4451\report_figs\binarymap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40" t="2459" r="4560" b="5840"/>
                <a:stretch/>
              </p:blipFill>
              <p:spPr bwMode="auto">
                <a:xfrm>
                  <a:off x="3837224" y="1905000"/>
                  <a:ext cx="5880100" cy="3314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" name="TextBox 4"/>
              <p:cNvSpPr txBox="1"/>
              <p:nvPr/>
            </p:nvSpPr>
            <p:spPr>
              <a:xfrm>
                <a:off x="-248469" y="-161925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47952" y="-161925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(c)</a:t>
                </a:r>
                <a:endParaRPr lang="en-US" dirty="0"/>
              </a:p>
            </p:txBody>
          </p:sp>
        </p:grpSp>
        <p:pic>
          <p:nvPicPr>
            <p:cNvPr id="1028" name="Picture 4" descr="C:\Users\CoreyZ\Documents\GitHub\ME4451\report_figs\raw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" t="4255" r="13793" b="8693"/>
            <a:stretch/>
          </p:blipFill>
          <p:spPr bwMode="auto">
            <a:xfrm>
              <a:off x="-7795803" y="-219980"/>
              <a:ext cx="3985803" cy="242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-4191000" y="-152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</p:grpSp>
      <p:sp>
        <p:nvSpPr>
          <p:cNvPr id="12" name="AutoShape 6" descr="https://lh3.googleusercontent.com/RvDk49YJ3rI1B_zKCBm1V8hjbJfmbSh99whUs60FPyrdWIWaC_NzWcrBWdqNHykX7QhP5Dnsd7E5D8oIDOVDU7eP0g9eXuWOdCd7LX6UoF8n0SHKCiYOnS_G6i1qcSbhV1cPhMlVjxZQ97dQ4XrkGOMFSidfdYJNkBCt1LQVhZXiMfIeE3oKCB85jraZPITLoH_1X5Yx-alDTLcjcOeXsdY1aRNPpLysRNLLTYZZQ4aNCwnVyVZaUM4c3S_33MKAKzaEPP8vK60KlSNoo_T-SrB8XjsM6Qzm05G0RdLtXFSK-XZN76ij99VL7T_JCHeyMVB-hG3HQrJZd7IQ3UxewFr4mygR5yNGSqaJUA1O_IOcoabA4hlDaLISZsdWNSg0xg-xHaEJEgiQ85sozIYP8TibnVl2Q-tf_KhWiLEL0FiBee-CHEzKL60mKZqyhPsiGxVQpIbKYc2kZ_szRUJ7HgtJYPhq2wnDaKowrJ8XzrfJTXKSvkxr6_3WpboJDdk72sA3urOROtYLToY3i5yWBEsN6sNxB-Libf6NlrO1GT57HyqiqL4Z2jdtmJvu4N-Y1Cp5HBR9t6WpdmixxsQeSeoxCHIqttisQTNba6Q=w742-h989-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7184995" y="3685716"/>
            <a:ext cx="9623395" cy="4374458"/>
            <a:chOff x="-7184995" y="3685716"/>
            <a:chExt cx="9623395" cy="4374458"/>
          </a:xfrm>
        </p:grpSpPr>
        <p:pic>
          <p:nvPicPr>
            <p:cNvPr id="1031" name="Picture 7" descr="C:\Users\CoreyZ\Documents\GitHub\ME4451\report_figs\turtlebo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2" t="17260" r="15972" b="14683"/>
            <a:stretch/>
          </p:blipFill>
          <p:spPr bwMode="auto">
            <a:xfrm>
              <a:off x="-7184995" y="3692973"/>
              <a:ext cx="3260695" cy="4346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CoreyZ\Documents\GitHub\ME4451\report_figs\systemoverview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785163" y="3714046"/>
              <a:ext cx="3154620" cy="4346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-4343400" y="369297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5000" y="368571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  <p:pic>
          <p:nvPicPr>
            <p:cNvPr id="1033" name="Picture 9" descr="C:\Users\CoreyZ\Documents\GitHub\ME4451\report_figs\camera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99" r="25976"/>
            <a:stretch/>
          </p:blipFill>
          <p:spPr bwMode="auto">
            <a:xfrm>
              <a:off x="-3844506" y="3714046"/>
              <a:ext cx="2996829" cy="434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-1371600" y="371677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565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CoreyZ</dc:creator>
  <cp:lastModifiedBy>CoreyZ</cp:lastModifiedBy>
  <cp:revision>3</cp:revision>
  <dcterms:created xsi:type="dcterms:W3CDTF">2018-04-22T17:08:33Z</dcterms:created>
  <dcterms:modified xsi:type="dcterms:W3CDTF">2018-04-22T17:36:01Z</dcterms:modified>
</cp:coreProperties>
</file>