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5" autoAdjust="0"/>
  </p:normalViewPr>
  <p:slideViewPr>
    <p:cSldViewPr>
      <p:cViewPr>
        <p:scale>
          <a:sx n="66" d="100"/>
          <a:sy n="66" d="100"/>
        </p:scale>
        <p:origin x="-2982" y="-2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0CF9-CCC4-4EB3-B577-F0CCF12A04A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3689-43A9-4CEB-8AC0-BEFD7C9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50344" y="-21193"/>
            <a:ext cx="12377155" cy="2439089"/>
            <a:chOff x="-7795803" y="-228600"/>
            <a:chExt cx="12377155" cy="2439089"/>
          </a:xfrm>
        </p:grpSpPr>
        <p:grpSp>
          <p:nvGrpSpPr>
            <p:cNvPr id="6" name="Group 5"/>
            <p:cNvGrpSpPr/>
            <p:nvPr/>
          </p:nvGrpSpPr>
          <p:grpSpPr>
            <a:xfrm>
              <a:off x="-3733800" y="-228600"/>
              <a:ext cx="8315152" cy="2439089"/>
              <a:chOff x="-3733800" y="-228600"/>
              <a:chExt cx="8315152" cy="243908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-3733800" y="-228600"/>
                <a:ext cx="8296102" cy="2439089"/>
                <a:chOff x="-1600199" y="1905000"/>
                <a:chExt cx="11317523" cy="3327400"/>
              </a:xfrm>
            </p:grpSpPr>
            <p:pic>
              <p:nvPicPr>
                <p:cNvPr id="1026" name="Picture 2" descr="C:\Users\CoreyZ\Documents\GitHub\ME4451\report_figs\uninfl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7" t="4150" r="12762" b="4150"/>
                <a:stretch/>
              </p:blipFill>
              <p:spPr bwMode="auto">
                <a:xfrm>
                  <a:off x="-1600199" y="1905000"/>
                  <a:ext cx="5308600" cy="3327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7" name="Picture 3" descr="C:\Users\CoreyZ\Documents\GitHub\ME4451\report_figs\binarymap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40" t="2459" r="4560" b="5840"/>
                <a:stretch/>
              </p:blipFill>
              <p:spPr bwMode="auto">
                <a:xfrm>
                  <a:off x="3837224" y="1905000"/>
                  <a:ext cx="5880100" cy="33147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" name="TextBox 4"/>
              <p:cNvSpPr txBox="1"/>
              <p:nvPr/>
            </p:nvSpPr>
            <p:spPr>
              <a:xfrm>
                <a:off x="-248469" y="-161925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47952" y="-161925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(c)</a:t>
                </a:r>
                <a:endParaRPr lang="en-US" dirty="0"/>
              </a:p>
            </p:txBody>
          </p:sp>
        </p:grpSp>
        <p:pic>
          <p:nvPicPr>
            <p:cNvPr id="1028" name="Picture 4" descr="C:\Users\CoreyZ\Documents\GitHub\ME4451\report_figs\raw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1" t="4255" r="13793" b="8693"/>
            <a:stretch/>
          </p:blipFill>
          <p:spPr bwMode="auto">
            <a:xfrm>
              <a:off x="-7795803" y="-219980"/>
              <a:ext cx="3985803" cy="242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-4191000" y="-152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296584" y="-4953000"/>
            <a:ext cx="9623395" cy="4374458"/>
            <a:chOff x="-7184995" y="3685716"/>
            <a:chExt cx="9623395" cy="4374458"/>
          </a:xfrm>
        </p:grpSpPr>
        <p:pic>
          <p:nvPicPr>
            <p:cNvPr id="1031" name="Picture 7" descr="C:\Users\CoreyZ\Documents\GitHub\ME4451\report_figs\turtlebo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2" t="17260" r="15972" b="14683"/>
            <a:stretch/>
          </p:blipFill>
          <p:spPr bwMode="auto">
            <a:xfrm>
              <a:off x="-7184995" y="3692973"/>
              <a:ext cx="3260695" cy="4346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CoreyZ\Documents\GitHub\ME4451\report_figs\systemoverview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785163" y="3714046"/>
              <a:ext cx="3154620" cy="4346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-4343400" y="369297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5000" y="368571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  <p:pic>
          <p:nvPicPr>
            <p:cNvPr id="1033" name="Picture 9" descr="C:\Users\CoreyZ\Documents\GitHub\ME4451\report_figs\camera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99" r="25976"/>
            <a:stretch/>
          </p:blipFill>
          <p:spPr bwMode="auto">
            <a:xfrm>
              <a:off x="-3844506" y="3714046"/>
              <a:ext cx="2996829" cy="4344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-1371600" y="371677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1141905" y="2870716"/>
            <a:ext cx="8855632" cy="3389648"/>
            <a:chOff x="-3359921" y="-334266"/>
            <a:chExt cx="8855632" cy="3389648"/>
          </a:xfrm>
        </p:grpSpPr>
        <p:grpSp>
          <p:nvGrpSpPr>
            <p:cNvPr id="22" name="Group 21"/>
            <p:cNvGrpSpPr/>
            <p:nvPr/>
          </p:nvGrpSpPr>
          <p:grpSpPr>
            <a:xfrm>
              <a:off x="-3359921" y="-334266"/>
              <a:ext cx="8855632" cy="3010791"/>
              <a:chOff x="-9963150" y="5562599"/>
              <a:chExt cx="15744917" cy="5353051"/>
            </a:xfrm>
          </p:grpSpPr>
          <p:pic>
            <p:nvPicPr>
              <p:cNvPr id="1030" name="Picture 6" descr="C:\Users\CoreyZ\Documents\GitHub\ME4451\report_figs\lengthcal_1.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53" t="10205" r="38095" b="20823"/>
              <a:stretch/>
            </p:blipFill>
            <p:spPr bwMode="auto">
              <a:xfrm>
                <a:off x="-1957158" y="5562599"/>
                <a:ext cx="3810000" cy="5353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" descr="C:\Users\CoreyZ\Documents\GitHub\ME4451\report_figs\lengthcal_2.pn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53" t="10205" r="38095" b="20823"/>
              <a:stretch/>
            </p:blipFill>
            <p:spPr bwMode="auto">
              <a:xfrm>
                <a:off x="1971767" y="5562599"/>
                <a:ext cx="3810000" cy="5353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C:\Users\CoreyZ\Documents\GitHub\ME4451\report_figs\smallmaze.pn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53" t="9982" r="38095" b="21047"/>
              <a:stretch/>
            </p:blipFill>
            <p:spPr bwMode="auto">
              <a:xfrm>
                <a:off x="-9963150" y="5562600"/>
                <a:ext cx="3810000" cy="5353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9" descr="C:\Users\CoreyZ\Documents\GitHub\ME4451\report_figs\filterim.png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53" t="10207" r="38095" b="20822"/>
              <a:stretch/>
            </p:blipFill>
            <p:spPr bwMode="auto">
              <a:xfrm>
                <a:off x="-5902638" y="5562601"/>
                <a:ext cx="3810000" cy="535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-2514600" y="268605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228600" y="267652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1200" y="268605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91000" y="268605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(d)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565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CoreyZ</dc:creator>
  <cp:lastModifiedBy>CoreyZ</cp:lastModifiedBy>
  <cp:revision>8</cp:revision>
  <dcterms:created xsi:type="dcterms:W3CDTF">2018-04-22T17:08:33Z</dcterms:created>
  <dcterms:modified xsi:type="dcterms:W3CDTF">2018-04-23T02:49:02Z</dcterms:modified>
</cp:coreProperties>
</file>