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 snapToObjects="1">
      <p:cViewPr varScale="1">
        <p:scale>
          <a:sx n="121" d="100"/>
          <a:sy n="121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5D9B1-9884-CA41-A6DB-7A6D94AAE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E82B36-ECCE-524C-9D4C-633666137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77B32-DE99-ED45-9D1A-94E3B671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DC286-B9DE-714C-8E46-E2EE46FE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55FC1-18E3-A64B-9BB4-47568411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0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56B9B-92D9-674E-AF1C-57916B70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F63002-8471-6A4F-B700-4E626E4A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B36-2BA2-8C40-BC02-65DE9848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F0E88-1891-864B-AE4F-878BB16F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5E9C9-0DAE-4440-B3CC-5965FC06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430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2D001B-4D00-E344-A6F8-F1F048019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88DC5-AE62-1740-9844-7CEC5866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E75C5-414F-5E44-B6BE-BF427A41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1992A-BBC7-AE43-9769-402B3032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DABC6-8AE0-7D48-A9E3-D38BCF16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38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D2FF8-E797-6C4F-9268-C8E88811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DA37D-8A96-D645-8FBD-9AF604E3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DB839-FD0A-3F4D-9E8B-BAA164A5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BF343-E156-5B4E-93EA-E3A053E7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CCD34-1A07-F24E-9E9E-205C5D95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975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79A53-C3F8-BC48-9376-8AF4B94C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733E8-4A07-894E-9664-68D68ECD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2797C-1D33-F144-90BE-48A0D9A9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D8209-39EC-8F40-AB47-651FE87A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CD755-5765-C54E-A502-9853C12B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9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00755-C4D2-7747-85F0-B3DAA39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11115-8344-8E42-8B10-B6F25B11D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21D53-993C-1E4A-9F53-23E982C7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BC080-77DE-E04D-A154-6F5D3041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3B4BFA-AC51-6A4C-8FFC-CB6CD822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BF19E-4CB4-0143-A3B5-7A708A7F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026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BFBC3-85FC-624C-96B4-503AC877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D0652-4CC8-FA49-84F5-EC84688F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B3CAA-19A2-914B-AD23-A77632D8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CA3CA4-6C3B-BF48-ACB5-247B18475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E2A617-1019-B849-B9DC-842D0F98B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FB56B3-F77D-864F-97B2-B0821BA4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01DFC-6492-AB42-B522-9A5F1412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8D124F-DD09-514A-AA06-F72B5F54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1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6751E-C5ED-174D-AE25-212924AB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ED4161-F722-C74A-8F01-CC163BFE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0D3F5C-8A91-6248-8688-6C4C087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EFEFAB-FDDE-E04C-8206-0F18CB5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5D672-E7A7-A749-80BF-57CEB8E9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4C5F8-88CD-4A41-998B-8CD8EC0F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7F7EBB-B227-C94F-AB44-474E0576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00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44D1D-7F3D-F04A-8FE6-DFCCEA6B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CBFC9-CFC6-024A-8594-F5AB84E5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A6BF0-CE50-6A45-99CA-976C48B5A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9AE821-DFF9-4844-B5C8-A9B5AF63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95449-BECC-D543-82C3-6161637A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3F78D-60C0-8340-9A18-730E688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8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BD304-B0FF-7642-97CA-DFF2CDC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67E7A1-3E71-CE40-8FBC-149C08E66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D503E-919E-3141-9BD7-9A086D814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3A62F-387F-1948-A7AB-E449D5EE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E73F0-35E9-4C4B-BE88-24FF7563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930A3-ABDF-4C4F-858D-27220E62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0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5768F-E015-F945-B94E-C149284D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2F656-0467-B240-B50E-2F61FDD4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3FD51-3B7F-5A43-B231-037F32D5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E0AD6-95D6-C646-85C0-16C247540CB8}" type="datetimeFigureOut">
              <a:rPr kumimoji="1" lang="zh-CN" altLang="en-US" smtClean="0"/>
              <a:t>2019/12/28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A02BF-2C03-CB4C-AB3D-C06392B5B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9DFE9-496F-704C-8311-CF0C3A834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C0C-ECC8-E142-911B-6CEF285D3C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10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5454CDAB-2B4A-C449-A07D-ADE01311F8AA}"/>
              </a:ext>
            </a:extLst>
          </p:cNvPr>
          <p:cNvGrpSpPr/>
          <p:nvPr/>
        </p:nvGrpSpPr>
        <p:grpSpPr>
          <a:xfrm>
            <a:off x="239324" y="391564"/>
            <a:ext cx="9093858" cy="6074872"/>
            <a:chOff x="239324" y="329138"/>
            <a:chExt cx="9093858" cy="607487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921F7F5-5ADC-4241-8A54-88165646CDF8}"/>
                </a:ext>
              </a:extLst>
            </p:cNvPr>
            <p:cNvGrpSpPr/>
            <p:nvPr/>
          </p:nvGrpSpPr>
          <p:grpSpPr>
            <a:xfrm>
              <a:off x="239324" y="331659"/>
              <a:ext cx="5465380" cy="6072351"/>
              <a:chOff x="409904" y="317938"/>
              <a:chExt cx="5465380" cy="6072351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A6E249-5B61-AD47-B88C-F14FECEB7718}"/>
                  </a:ext>
                </a:extLst>
              </p:cNvPr>
              <p:cNvSpPr/>
              <p:nvPr/>
            </p:nvSpPr>
            <p:spPr>
              <a:xfrm>
                <a:off x="409904" y="317938"/>
                <a:ext cx="5465380" cy="60723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9BF9A4-97A3-1447-B15A-C649C41BD1A0}"/>
                  </a:ext>
                </a:extLst>
              </p:cNvPr>
              <p:cNvSpPr/>
              <p:nvPr/>
            </p:nvSpPr>
            <p:spPr>
              <a:xfrm>
                <a:off x="883837" y="818279"/>
                <a:ext cx="1574389" cy="57806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 in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Button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0D6B0C8-F98E-214C-B499-E8D5C348241B}"/>
                  </a:ext>
                </a:extLst>
              </p:cNvPr>
              <p:cNvSpPr/>
              <p:nvPr/>
            </p:nvSpPr>
            <p:spPr>
              <a:xfrm>
                <a:off x="883836" y="1622321"/>
                <a:ext cx="1574388" cy="57806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 out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Button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7B8B8FD-69F9-5545-B25E-279FCE1AA942}"/>
                  </a:ext>
                </a:extLst>
              </p:cNvPr>
              <p:cNvSpPr/>
              <p:nvPr/>
            </p:nvSpPr>
            <p:spPr>
              <a:xfrm>
                <a:off x="883837" y="2472345"/>
                <a:ext cx="1574387" cy="57806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Join group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Button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A3D8030-F2A0-844E-9DB0-28FF6A0E90A2}"/>
                  </a:ext>
                </a:extLst>
              </p:cNvPr>
              <p:cNvSpPr/>
              <p:nvPr/>
            </p:nvSpPr>
            <p:spPr>
              <a:xfrm>
                <a:off x="883836" y="3321055"/>
                <a:ext cx="1574386" cy="57806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Leave group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Button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0DED66-ED6F-E747-893D-37FFB67503A3}"/>
                  </a:ext>
                </a:extLst>
              </p:cNvPr>
              <p:cNvSpPr/>
              <p:nvPr/>
            </p:nvSpPr>
            <p:spPr>
              <a:xfrm>
                <a:off x="883836" y="4125097"/>
                <a:ext cx="1574386" cy="57806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 in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Button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8BFD4B7-9E03-3F4D-AC45-342E8D4E569E}"/>
                  </a:ext>
                </a:extLst>
              </p:cNvPr>
              <p:cNvSpPr/>
              <p:nvPr/>
            </p:nvSpPr>
            <p:spPr>
              <a:xfrm>
                <a:off x="4194208" y="5288348"/>
                <a:ext cx="1574384" cy="57806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Receiver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2BE7D8D-A0D5-1B48-A806-F1080B95A471}"/>
                  </a:ext>
                </a:extLst>
              </p:cNvPr>
              <p:cNvSpPr txBox="1"/>
              <p:nvPr/>
            </p:nvSpPr>
            <p:spPr>
              <a:xfrm>
                <a:off x="2458226" y="331659"/>
                <a:ext cx="1384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err="1"/>
                  <a:t>PyQt</a:t>
                </a:r>
                <a:r>
                  <a:rPr kumimoji="1" lang="en-US" altLang="zh-CN" b="1" dirty="0"/>
                  <a:t> Client</a:t>
                </a:r>
                <a:endParaRPr kumimoji="1" lang="zh-CN" altLang="en-US" b="1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5EFDA50-6101-5E40-BB80-82A7D9E6233C}"/>
                  </a:ext>
                </a:extLst>
              </p:cNvPr>
              <p:cNvSpPr/>
              <p:nvPr/>
            </p:nvSpPr>
            <p:spPr>
              <a:xfrm>
                <a:off x="3842693" y="818279"/>
                <a:ext cx="1574389" cy="5780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 in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Message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3CEF7BD-A4C0-0445-BD47-D0B5BD49A7DD}"/>
                  </a:ext>
                </a:extLst>
              </p:cNvPr>
              <p:cNvSpPr/>
              <p:nvPr/>
            </p:nvSpPr>
            <p:spPr>
              <a:xfrm>
                <a:off x="3842692" y="1622321"/>
                <a:ext cx="1574388" cy="5780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 out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Message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4382E20-3276-864B-9627-BAA1CA9C3AD9}"/>
                  </a:ext>
                </a:extLst>
              </p:cNvPr>
              <p:cNvSpPr/>
              <p:nvPr/>
            </p:nvSpPr>
            <p:spPr>
              <a:xfrm>
                <a:off x="3842693" y="2472345"/>
                <a:ext cx="1574387" cy="5780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Join group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Message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706D657-1E6F-D84B-9747-D24FD566B9F5}"/>
                  </a:ext>
                </a:extLst>
              </p:cNvPr>
              <p:cNvSpPr/>
              <p:nvPr/>
            </p:nvSpPr>
            <p:spPr>
              <a:xfrm>
                <a:off x="3842692" y="3321055"/>
                <a:ext cx="1574386" cy="5780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Leave group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Message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4075BD0-2205-B241-83EB-816E783AEAB4}"/>
                  </a:ext>
                </a:extLst>
              </p:cNvPr>
              <p:cNvSpPr/>
              <p:nvPr/>
            </p:nvSpPr>
            <p:spPr>
              <a:xfrm>
                <a:off x="3842692" y="4125097"/>
                <a:ext cx="1574386" cy="57806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 in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Message</a:t>
                </a:r>
              </a:p>
            </p:txBody>
          </p:sp>
          <p:sp>
            <p:nvSpPr>
              <p:cNvPr id="24" name="右箭头 23" descr="Signal&#10;">
                <a:extLst>
                  <a:ext uri="{FF2B5EF4-FFF2-40B4-BE49-F238E27FC236}">
                    <a16:creationId xmlns:a16="http://schemas.microsoft.com/office/drawing/2014/main" id="{3F933917-ED98-9149-B0E2-0A2F362529F0}"/>
                  </a:ext>
                </a:extLst>
              </p:cNvPr>
              <p:cNvSpPr/>
              <p:nvPr/>
            </p:nvSpPr>
            <p:spPr>
              <a:xfrm>
                <a:off x="2458222" y="926292"/>
                <a:ext cx="1384467" cy="36917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Signal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右箭头 24" descr="Signal&#10;">
                <a:extLst>
                  <a:ext uri="{FF2B5EF4-FFF2-40B4-BE49-F238E27FC236}">
                    <a16:creationId xmlns:a16="http://schemas.microsoft.com/office/drawing/2014/main" id="{1DB2D21D-064C-6C4C-A726-595C0C1A4B31}"/>
                  </a:ext>
                </a:extLst>
              </p:cNvPr>
              <p:cNvSpPr/>
              <p:nvPr/>
            </p:nvSpPr>
            <p:spPr>
              <a:xfrm>
                <a:off x="2458222" y="1730334"/>
                <a:ext cx="1384467" cy="36917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Signal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右箭头 25" descr="Signal&#10;">
                <a:extLst>
                  <a:ext uri="{FF2B5EF4-FFF2-40B4-BE49-F238E27FC236}">
                    <a16:creationId xmlns:a16="http://schemas.microsoft.com/office/drawing/2014/main" id="{24977D3E-B650-714E-9D0A-3EFC5A8FDD32}"/>
                  </a:ext>
                </a:extLst>
              </p:cNvPr>
              <p:cNvSpPr/>
              <p:nvPr/>
            </p:nvSpPr>
            <p:spPr>
              <a:xfrm>
                <a:off x="2472587" y="2576133"/>
                <a:ext cx="1384467" cy="36917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Signal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右箭头 26" descr="Signal&#10;">
                <a:extLst>
                  <a:ext uri="{FF2B5EF4-FFF2-40B4-BE49-F238E27FC236}">
                    <a16:creationId xmlns:a16="http://schemas.microsoft.com/office/drawing/2014/main" id="{D58FD93A-B61C-BB45-BBA6-4028A94EC1BA}"/>
                  </a:ext>
                </a:extLst>
              </p:cNvPr>
              <p:cNvSpPr/>
              <p:nvPr/>
            </p:nvSpPr>
            <p:spPr>
              <a:xfrm>
                <a:off x="2472587" y="3435673"/>
                <a:ext cx="1384467" cy="36917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Signal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右箭头 27" descr="Signal&#10;">
                <a:extLst>
                  <a:ext uri="{FF2B5EF4-FFF2-40B4-BE49-F238E27FC236}">
                    <a16:creationId xmlns:a16="http://schemas.microsoft.com/office/drawing/2014/main" id="{FDEFBE3C-93D6-6241-A882-D3EEAEEF453D}"/>
                  </a:ext>
                </a:extLst>
              </p:cNvPr>
              <p:cNvSpPr/>
              <p:nvPr/>
            </p:nvSpPr>
            <p:spPr>
              <a:xfrm>
                <a:off x="2458222" y="4229542"/>
                <a:ext cx="1384467" cy="369178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Signal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圆柱体 30">
                <a:extLst>
                  <a:ext uri="{FF2B5EF4-FFF2-40B4-BE49-F238E27FC236}">
                    <a16:creationId xmlns:a16="http://schemas.microsoft.com/office/drawing/2014/main" id="{BB2FF2BA-E70C-714F-B11E-F93642613AC6}"/>
                  </a:ext>
                </a:extLst>
              </p:cNvPr>
              <p:cNvSpPr/>
              <p:nvPr/>
            </p:nvSpPr>
            <p:spPr>
              <a:xfrm>
                <a:off x="585273" y="5795671"/>
                <a:ext cx="1574385" cy="411221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Member list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圆柱体 29">
                <a:extLst>
                  <a:ext uri="{FF2B5EF4-FFF2-40B4-BE49-F238E27FC236}">
                    <a16:creationId xmlns:a16="http://schemas.microsoft.com/office/drawing/2014/main" id="{64947370-8347-0248-947B-44CEB4217675}"/>
                  </a:ext>
                </a:extLst>
              </p:cNvPr>
              <p:cNvSpPr/>
              <p:nvPr/>
            </p:nvSpPr>
            <p:spPr>
              <a:xfrm>
                <a:off x="576909" y="5486708"/>
                <a:ext cx="1574385" cy="411221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Group name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圆柱体 28">
                <a:extLst>
                  <a:ext uri="{FF2B5EF4-FFF2-40B4-BE49-F238E27FC236}">
                    <a16:creationId xmlns:a16="http://schemas.microsoft.com/office/drawing/2014/main" id="{335E0AC3-F3B6-0340-B1EA-2E8D72CA2352}"/>
                  </a:ext>
                </a:extLst>
              </p:cNvPr>
              <p:cNvSpPr/>
              <p:nvPr/>
            </p:nvSpPr>
            <p:spPr>
              <a:xfrm>
                <a:off x="578840" y="5166162"/>
                <a:ext cx="1574384" cy="411221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Username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圆柱体 31">
                <a:extLst>
                  <a:ext uri="{FF2B5EF4-FFF2-40B4-BE49-F238E27FC236}">
                    <a16:creationId xmlns:a16="http://schemas.microsoft.com/office/drawing/2014/main" id="{0CE9D52D-B7C8-3C48-9CC4-3A048A615DE4}"/>
                  </a:ext>
                </a:extLst>
              </p:cNvPr>
              <p:cNvSpPr/>
              <p:nvPr/>
            </p:nvSpPr>
            <p:spPr>
              <a:xfrm>
                <a:off x="578840" y="4854791"/>
                <a:ext cx="1574385" cy="411221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Chat message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左箭头 33">
                <a:extLst>
                  <a:ext uri="{FF2B5EF4-FFF2-40B4-BE49-F238E27FC236}">
                    <a16:creationId xmlns:a16="http://schemas.microsoft.com/office/drawing/2014/main" id="{2E6254FE-8F7D-FE4A-A79A-D156C10A73F0}"/>
                  </a:ext>
                </a:extLst>
              </p:cNvPr>
              <p:cNvSpPr/>
              <p:nvPr/>
            </p:nvSpPr>
            <p:spPr>
              <a:xfrm>
                <a:off x="2164161" y="5336055"/>
                <a:ext cx="1022231" cy="403425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Update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8F7631A-AD38-894F-A9F0-52E3FC8C46B5}"/>
                </a:ext>
              </a:extLst>
            </p:cNvPr>
            <p:cNvSpPr/>
            <p:nvPr/>
          </p:nvSpPr>
          <p:spPr>
            <a:xfrm>
              <a:off x="6679785" y="329138"/>
              <a:ext cx="2653397" cy="60723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EDDC457-38C4-2845-A392-64FCA9F602FF}"/>
                </a:ext>
              </a:extLst>
            </p:cNvPr>
            <p:cNvSpPr/>
            <p:nvPr/>
          </p:nvSpPr>
          <p:spPr>
            <a:xfrm>
              <a:off x="6912160" y="5302840"/>
              <a:ext cx="2048947" cy="5780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Response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Message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DC18D4C-A7E9-8048-8A0A-F9F61CF581EA}"/>
                </a:ext>
              </a:extLst>
            </p:cNvPr>
            <p:cNvSpPr/>
            <p:nvPr/>
          </p:nvSpPr>
          <p:spPr>
            <a:xfrm>
              <a:off x="6912160" y="831897"/>
              <a:ext cx="2048947" cy="5780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Receiver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4162DBA-F889-6B4B-A14A-22BAA0F839E4}"/>
                </a:ext>
              </a:extLst>
            </p:cNvPr>
            <p:cNvSpPr txBox="1"/>
            <p:nvPr/>
          </p:nvSpPr>
          <p:spPr>
            <a:xfrm>
              <a:off x="7514882" y="371188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Server</a:t>
              </a:r>
              <a:endParaRPr kumimoji="1" lang="zh-CN" altLang="en-US" b="1" dirty="0"/>
            </a:p>
          </p:txBody>
        </p:sp>
        <p:sp>
          <p:nvSpPr>
            <p:cNvPr id="58" name="圆柱体 57">
              <a:extLst>
                <a:ext uri="{FF2B5EF4-FFF2-40B4-BE49-F238E27FC236}">
                  <a16:creationId xmlns:a16="http://schemas.microsoft.com/office/drawing/2014/main" id="{4E5BADF6-9879-CD41-A165-322D4C815791}"/>
                </a:ext>
              </a:extLst>
            </p:cNvPr>
            <p:cNvSpPr/>
            <p:nvPr/>
          </p:nvSpPr>
          <p:spPr>
            <a:xfrm>
              <a:off x="7629532" y="2587305"/>
              <a:ext cx="1574385" cy="1460837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Server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Data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左箭头 59">
              <a:extLst>
                <a:ext uri="{FF2B5EF4-FFF2-40B4-BE49-F238E27FC236}">
                  <a16:creationId xmlns:a16="http://schemas.microsoft.com/office/drawing/2014/main" id="{EDF6E63B-0CD2-7243-88B9-548E3CB8CBA9}"/>
                </a:ext>
              </a:extLst>
            </p:cNvPr>
            <p:cNvSpPr/>
            <p:nvPr/>
          </p:nvSpPr>
          <p:spPr>
            <a:xfrm>
              <a:off x="3017744" y="5346947"/>
              <a:ext cx="1005722" cy="403425"/>
            </a:xfrm>
            <a:prstGeom prst="lef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Signal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下箭头 62">
              <a:extLst>
                <a:ext uri="{FF2B5EF4-FFF2-40B4-BE49-F238E27FC236}">
                  <a16:creationId xmlns:a16="http://schemas.microsoft.com/office/drawing/2014/main" id="{257CCD80-9D08-B04B-868E-B7AD9F6EE885}"/>
                </a:ext>
              </a:extLst>
            </p:cNvPr>
            <p:cNvSpPr/>
            <p:nvPr/>
          </p:nvSpPr>
          <p:spPr>
            <a:xfrm rot="16200000">
              <a:off x="7194902" y="2737842"/>
              <a:ext cx="367862" cy="501398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下箭头 61">
              <a:extLst>
                <a:ext uri="{FF2B5EF4-FFF2-40B4-BE49-F238E27FC236}">
                  <a16:creationId xmlns:a16="http://schemas.microsoft.com/office/drawing/2014/main" id="{BFB878C5-75A1-C04C-B64C-F1AB9954BD55}"/>
                </a:ext>
              </a:extLst>
            </p:cNvPr>
            <p:cNvSpPr/>
            <p:nvPr/>
          </p:nvSpPr>
          <p:spPr>
            <a:xfrm>
              <a:off x="7035728" y="1409966"/>
              <a:ext cx="367862" cy="3869767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5" name="右箭头 64">
              <a:extLst>
                <a:ext uri="{FF2B5EF4-FFF2-40B4-BE49-F238E27FC236}">
                  <a16:creationId xmlns:a16="http://schemas.microsoft.com/office/drawing/2014/main" id="{2B131D21-0B51-0243-B914-6DA2A8A8C036}"/>
                </a:ext>
              </a:extLst>
            </p:cNvPr>
            <p:cNvSpPr/>
            <p:nvPr/>
          </p:nvSpPr>
          <p:spPr>
            <a:xfrm>
              <a:off x="5251288" y="946955"/>
              <a:ext cx="1660871" cy="3691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</a:rPr>
                <a:t>SOCK.STREAM</a:t>
              </a:r>
              <a:endParaRPr kumimoji="1"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右中括号 65">
              <a:extLst>
                <a:ext uri="{FF2B5EF4-FFF2-40B4-BE49-F238E27FC236}">
                  <a16:creationId xmlns:a16="http://schemas.microsoft.com/office/drawing/2014/main" id="{8896803F-1350-7E48-B63E-27BE24C4DCBA}"/>
                </a:ext>
              </a:extLst>
            </p:cNvPr>
            <p:cNvSpPr/>
            <p:nvPr/>
          </p:nvSpPr>
          <p:spPr>
            <a:xfrm>
              <a:off x="4477407" y="831897"/>
              <a:ext cx="769087" cy="3884990"/>
            </a:xfrm>
            <a:prstGeom prst="rightBracket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左箭头 68">
              <a:extLst>
                <a:ext uri="{FF2B5EF4-FFF2-40B4-BE49-F238E27FC236}">
                  <a16:creationId xmlns:a16="http://schemas.microsoft.com/office/drawing/2014/main" id="{0AF08211-989A-8C45-9C4F-5B0A15F5E2FE}"/>
                </a:ext>
              </a:extLst>
            </p:cNvPr>
            <p:cNvSpPr/>
            <p:nvPr/>
          </p:nvSpPr>
          <p:spPr>
            <a:xfrm>
              <a:off x="5598012" y="5401248"/>
              <a:ext cx="1314147" cy="3797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/>
                <a:t>SOCK.STREAM</a:t>
              </a:r>
              <a:endParaRPr kumimoji="1" lang="zh-CN" altLang="en-US" sz="12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8C31FAA-AFF8-844B-B61B-959CCEA50D48}"/>
                </a:ext>
              </a:extLst>
            </p:cNvPr>
            <p:cNvSpPr txBox="1"/>
            <p:nvPr/>
          </p:nvSpPr>
          <p:spPr>
            <a:xfrm>
              <a:off x="7279090" y="1775290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Parse message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118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A6EBA7C-4EC6-2744-9A0E-957159AB1C36}"/>
              </a:ext>
            </a:extLst>
          </p:cNvPr>
          <p:cNvGrpSpPr/>
          <p:nvPr/>
        </p:nvGrpSpPr>
        <p:grpSpPr>
          <a:xfrm>
            <a:off x="1828800" y="1271752"/>
            <a:ext cx="8066690" cy="3400097"/>
            <a:chOff x="1828800" y="1271752"/>
            <a:chExt cx="8066690" cy="340009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7AFE8AE-1B5E-E34D-A0A2-C079822774EB}"/>
                </a:ext>
              </a:extLst>
            </p:cNvPr>
            <p:cNvSpPr/>
            <p:nvPr/>
          </p:nvSpPr>
          <p:spPr>
            <a:xfrm>
              <a:off x="1828800" y="1271752"/>
              <a:ext cx="1954924" cy="4834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tx1"/>
                  </a:solidFill>
                </a:rPr>
                <a:t>PyQt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 Client 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12205B-A23F-7244-A459-5DCAF323CDAE}"/>
                </a:ext>
              </a:extLst>
            </p:cNvPr>
            <p:cNvSpPr/>
            <p:nvPr/>
          </p:nvSpPr>
          <p:spPr>
            <a:xfrm>
              <a:off x="1828800" y="2075793"/>
              <a:ext cx="1954924" cy="4834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tx1"/>
                  </a:solidFill>
                </a:rPr>
                <a:t>PyQt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 Client 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92BF8B0-E31A-2247-BD64-1686B6EBE711}"/>
                </a:ext>
              </a:extLst>
            </p:cNvPr>
            <p:cNvSpPr/>
            <p:nvPr/>
          </p:nvSpPr>
          <p:spPr>
            <a:xfrm>
              <a:off x="1828800" y="2879834"/>
              <a:ext cx="1954924" cy="4834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tx1"/>
                  </a:solidFill>
                </a:rPr>
                <a:t>PyQt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 Client 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68AC57-E878-3B4F-87AF-4CC116D6B2C9}"/>
                </a:ext>
              </a:extLst>
            </p:cNvPr>
            <p:cNvSpPr/>
            <p:nvPr/>
          </p:nvSpPr>
          <p:spPr>
            <a:xfrm>
              <a:off x="1828800" y="4188373"/>
              <a:ext cx="1954924" cy="4834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tx1"/>
                  </a:solidFill>
                </a:rPr>
                <a:t>PyQt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 Client 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24B4C1E-4F9C-F34D-A7E6-CA5C13A2337F}"/>
                </a:ext>
              </a:extLst>
            </p:cNvPr>
            <p:cNvSpPr txBox="1"/>
            <p:nvPr/>
          </p:nvSpPr>
          <p:spPr>
            <a:xfrm>
              <a:off x="2338826" y="3494691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3600" b="1" dirty="0"/>
                <a:t>……</a:t>
              </a:r>
              <a:endParaRPr kumimoji="1" lang="zh-CN" altLang="en-US" sz="3600" b="1" dirty="0"/>
            </a:p>
          </p:txBody>
        </p:sp>
        <p:sp>
          <p:nvSpPr>
            <p:cNvPr id="10" name="圆柱体 9">
              <a:extLst>
                <a:ext uri="{FF2B5EF4-FFF2-40B4-BE49-F238E27FC236}">
                  <a16:creationId xmlns:a16="http://schemas.microsoft.com/office/drawing/2014/main" id="{93E63DA9-12DA-2540-9B80-9C169B13FF83}"/>
                </a:ext>
              </a:extLst>
            </p:cNvPr>
            <p:cNvSpPr/>
            <p:nvPr/>
          </p:nvSpPr>
          <p:spPr>
            <a:xfrm>
              <a:off x="5130131" y="2149415"/>
              <a:ext cx="1574385" cy="1460837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Thread Pool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6529A0-5C85-C444-804D-88465D90379F}"/>
                </a:ext>
              </a:extLst>
            </p:cNvPr>
            <p:cNvSpPr/>
            <p:nvPr/>
          </p:nvSpPr>
          <p:spPr>
            <a:xfrm>
              <a:off x="7940566" y="2638096"/>
              <a:ext cx="1954924" cy="4834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Server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68A30CB-DCB4-1C4D-AFDB-52BDCC4207E7}"/>
                </a:ext>
              </a:extLst>
            </p:cNvPr>
            <p:cNvCxnSpPr>
              <a:stCxn id="4" idx="3"/>
              <a:endCxn id="10" idx="2"/>
            </p:cNvCxnSpPr>
            <p:nvPr/>
          </p:nvCxnSpPr>
          <p:spPr>
            <a:xfrm>
              <a:off x="3783724" y="1513490"/>
              <a:ext cx="1346407" cy="13663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9492253A-380D-B642-86A9-35CF7497397F}"/>
                </a:ext>
              </a:extLst>
            </p:cNvPr>
            <p:cNvCxnSpPr>
              <a:cxnSpLocks/>
              <a:stCxn id="5" idx="3"/>
              <a:endCxn id="10" idx="2"/>
            </p:cNvCxnSpPr>
            <p:nvPr/>
          </p:nvCxnSpPr>
          <p:spPr>
            <a:xfrm>
              <a:off x="3783724" y="2317531"/>
              <a:ext cx="1346407" cy="5623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5002664-76EB-CE4C-817C-3597584EB0B2}"/>
                </a:ext>
              </a:extLst>
            </p:cNvPr>
            <p:cNvCxnSpPr>
              <a:cxnSpLocks/>
              <a:stCxn id="6" idx="3"/>
              <a:endCxn id="10" idx="2"/>
            </p:cNvCxnSpPr>
            <p:nvPr/>
          </p:nvCxnSpPr>
          <p:spPr>
            <a:xfrm flipV="1">
              <a:off x="3783724" y="2879834"/>
              <a:ext cx="1346407" cy="2417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EE8ED747-CAB4-304E-8829-D067591646DC}"/>
                </a:ext>
              </a:extLst>
            </p:cNvPr>
            <p:cNvCxnSpPr>
              <a:cxnSpLocks/>
              <a:stCxn id="7" idx="3"/>
              <a:endCxn id="10" idx="2"/>
            </p:cNvCxnSpPr>
            <p:nvPr/>
          </p:nvCxnSpPr>
          <p:spPr>
            <a:xfrm flipV="1">
              <a:off x="3783724" y="2879834"/>
              <a:ext cx="1346407" cy="155027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左右箭头 22">
              <a:extLst>
                <a:ext uri="{FF2B5EF4-FFF2-40B4-BE49-F238E27FC236}">
                  <a16:creationId xmlns:a16="http://schemas.microsoft.com/office/drawing/2014/main" id="{13CCECAD-8853-E24E-9A4A-4E493CA73C2F}"/>
                </a:ext>
              </a:extLst>
            </p:cNvPr>
            <p:cNvSpPr/>
            <p:nvPr/>
          </p:nvSpPr>
          <p:spPr>
            <a:xfrm>
              <a:off x="6704516" y="2698529"/>
              <a:ext cx="1236050" cy="36260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85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CA0689C-74CF-8947-8937-F13034102860}"/>
              </a:ext>
            </a:extLst>
          </p:cNvPr>
          <p:cNvGrpSpPr/>
          <p:nvPr/>
        </p:nvGrpSpPr>
        <p:grpSpPr>
          <a:xfrm>
            <a:off x="885497" y="1786757"/>
            <a:ext cx="7099788" cy="3426353"/>
            <a:chOff x="885497" y="1786757"/>
            <a:chExt cx="7099788" cy="34263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59C0BCB-06A0-3943-945F-5F5373925AEF}"/>
                </a:ext>
              </a:extLst>
            </p:cNvPr>
            <p:cNvSpPr/>
            <p:nvPr/>
          </p:nvSpPr>
          <p:spPr>
            <a:xfrm>
              <a:off x="1912882" y="1786759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method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9BA773-26A9-3644-A6D5-288AE1B28684}"/>
                </a:ext>
              </a:extLst>
            </p:cNvPr>
            <p:cNvSpPr/>
            <p:nvPr/>
          </p:nvSpPr>
          <p:spPr>
            <a:xfrm>
              <a:off x="3305503" y="1786759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target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8A8B23-DF3A-974E-9418-AFC0A37AC31E}"/>
                </a:ext>
              </a:extLst>
            </p:cNvPr>
            <p:cNvSpPr/>
            <p:nvPr/>
          </p:nvSpPr>
          <p:spPr>
            <a:xfrm>
              <a:off x="2932385" y="1786759"/>
              <a:ext cx="373118" cy="420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921E82-1A8C-FA40-95E8-E5FA2F86AD37}"/>
                </a:ext>
              </a:extLst>
            </p:cNvPr>
            <p:cNvSpPr/>
            <p:nvPr/>
          </p:nvSpPr>
          <p:spPr>
            <a:xfrm>
              <a:off x="4325006" y="1786759"/>
              <a:ext cx="373118" cy="420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38FD60-162C-0743-B409-B18FCCC8F1FC}"/>
                </a:ext>
              </a:extLst>
            </p:cNvPr>
            <p:cNvSpPr/>
            <p:nvPr/>
          </p:nvSpPr>
          <p:spPr>
            <a:xfrm>
              <a:off x="4713889" y="1786758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version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0063505-85B5-054A-A6CD-1BA83E6C7C1A}"/>
                </a:ext>
              </a:extLst>
            </p:cNvPr>
            <p:cNvSpPr/>
            <p:nvPr/>
          </p:nvSpPr>
          <p:spPr>
            <a:xfrm>
              <a:off x="5733391" y="1786758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B98FAE-12E4-6545-AF66-4FE1D9044984}"/>
                </a:ext>
              </a:extLst>
            </p:cNvPr>
            <p:cNvSpPr/>
            <p:nvPr/>
          </p:nvSpPr>
          <p:spPr>
            <a:xfrm>
              <a:off x="6122275" y="1786758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53457E3-E332-B244-99AE-B301239A46C6}"/>
                </a:ext>
              </a:extLst>
            </p:cNvPr>
            <p:cNvSpPr/>
            <p:nvPr/>
          </p:nvSpPr>
          <p:spPr>
            <a:xfrm>
              <a:off x="1912882" y="2207172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header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F638871-B1B8-6144-A126-5F419993778A}"/>
                </a:ext>
              </a:extLst>
            </p:cNvPr>
            <p:cNvSpPr/>
            <p:nvPr/>
          </p:nvSpPr>
          <p:spPr>
            <a:xfrm>
              <a:off x="3305503" y="2207172"/>
              <a:ext cx="2412122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value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C4E028-711C-314C-8AAA-A84BF13EE77F}"/>
                </a:ext>
              </a:extLst>
            </p:cNvPr>
            <p:cNvSpPr/>
            <p:nvPr/>
          </p:nvSpPr>
          <p:spPr>
            <a:xfrm>
              <a:off x="2932385" y="2207172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: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99775DE-9B3E-A441-B264-2636862BF41C}"/>
                </a:ext>
              </a:extLst>
            </p:cNvPr>
            <p:cNvSpPr/>
            <p:nvPr/>
          </p:nvSpPr>
          <p:spPr>
            <a:xfrm>
              <a:off x="5733391" y="2207171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6CE53C-52A9-AA4F-A005-D49FB41D850E}"/>
                </a:ext>
              </a:extLst>
            </p:cNvPr>
            <p:cNvSpPr/>
            <p:nvPr/>
          </p:nvSpPr>
          <p:spPr>
            <a:xfrm>
              <a:off x="6122275" y="2207171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64C2AFE-5D0F-7F4B-9743-4F13BEBB6A03}"/>
                </a:ext>
              </a:extLst>
            </p:cNvPr>
            <p:cNvSpPr/>
            <p:nvPr/>
          </p:nvSpPr>
          <p:spPr>
            <a:xfrm>
              <a:off x="1912882" y="2638093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header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1758C99-5A97-EB4B-8738-B6037422801F}"/>
                </a:ext>
              </a:extLst>
            </p:cNvPr>
            <p:cNvSpPr/>
            <p:nvPr/>
          </p:nvSpPr>
          <p:spPr>
            <a:xfrm>
              <a:off x="3305503" y="2638093"/>
              <a:ext cx="2412122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value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B07E213-CD9F-3A47-BFC8-29288CA5AED9}"/>
                </a:ext>
              </a:extLst>
            </p:cNvPr>
            <p:cNvSpPr/>
            <p:nvPr/>
          </p:nvSpPr>
          <p:spPr>
            <a:xfrm>
              <a:off x="2932385" y="2638093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: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82D3C37-08E5-BA4E-B655-FDC309BEBBC8}"/>
                </a:ext>
              </a:extLst>
            </p:cNvPr>
            <p:cNvSpPr/>
            <p:nvPr/>
          </p:nvSpPr>
          <p:spPr>
            <a:xfrm>
              <a:off x="5733391" y="2638092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9AA9E6-0351-6644-970F-237EDAFB57B2}"/>
                </a:ext>
              </a:extLst>
            </p:cNvPr>
            <p:cNvSpPr/>
            <p:nvPr/>
          </p:nvSpPr>
          <p:spPr>
            <a:xfrm>
              <a:off x="6122275" y="2638092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8C134A-F7C6-1E44-AB27-024806D7EA57}"/>
                </a:ext>
              </a:extLst>
            </p:cNvPr>
            <p:cNvSpPr/>
            <p:nvPr/>
          </p:nvSpPr>
          <p:spPr>
            <a:xfrm>
              <a:off x="1912882" y="3499936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header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BE5C49-4DFE-CC49-BAB7-073DE4053BF3}"/>
                </a:ext>
              </a:extLst>
            </p:cNvPr>
            <p:cNvSpPr/>
            <p:nvPr/>
          </p:nvSpPr>
          <p:spPr>
            <a:xfrm>
              <a:off x="3305503" y="3499936"/>
              <a:ext cx="2412122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value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814F4F4-EFFF-3844-ABF2-E174DB20211E}"/>
                </a:ext>
              </a:extLst>
            </p:cNvPr>
            <p:cNvSpPr/>
            <p:nvPr/>
          </p:nvSpPr>
          <p:spPr>
            <a:xfrm>
              <a:off x="2932385" y="3499936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: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EC16A6-FE3B-F34D-B2F5-19921AE4CF6D}"/>
                </a:ext>
              </a:extLst>
            </p:cNvPr>
            <p:cNvSpPr/>
            <p:nvPr/>
          </p:nvSpPr>
          <p:spPr>
            <a:xfrm>
              <a:off x="5733391" y="3499935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31EEBA0-9B04-574F-98D8-9B1ADDBB707A}"/>
                </a:ext>
              </a:extLst>
            </p:cNvPr>
            <p:cNvSpPr/>
            <p:nvPr/>
          </p:nvSpPr>
          <p:spPr>
            <a:xfrm>
              <a:off x="6122275" y="3499935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442ABDD-10DB-EC43-8697-491A1CBC52BD}"/>
                </a:ext>
              </a:extLst>
            </p:cNvPr>
            <p:cNvSpPr/>
            <p:nvPr/>
          </p:nvSpPr>
          <p:spPr>
            <a:xfrm>
              <a:off x="1912882" y="3069014"/>
              <a:ext cx="4645573" cy="420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……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BB5C0A9-525D-584C-BE7C-F01AD9974989}"/>
                </a:ext>
              </a:extLst>
            </p:cNvPr>
            <p:cNvSpPr/>
            <p:nvPr/>
          </p:nvSpPr>
          <p:spPr>
            <a:xfrm>
              <a:off x="1918136" y="3930857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E89A604-8B3C-914D-80C8-21C5B89871BB}"/>
                </a:ext>
              </a:extLst>
            </p:cNvPr>
            <p:cNvSpPr/>
            <p:nvPr/>
          </p:nvSpPr>
          <p:spPr>
            <a:xfrm>
              <a:off x="2307020" y="3930857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18607BA-334D-0748-8644-FA0D3666CEAC}"/>
                </a:ext>
              </a:extLst>
            </p:cNvPr>
            <p:cNvSpPr/>
            <p:nvPr/>
          </p:nvSpPr>
          <p:spPr>
            <a:xfrm>
              <a:off x="1912882" y="4361778"/>
              <a:ext cx="464557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body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C0039E-6F42-E94B-AC4F-3AA091D2F339}"/>
                </a:ext>
              </a:extLst>
            </p:cNvPr>
            <p:cNvSpPr/>
            <p:nvPr/>
          </p:nvSpPr>
          <p:spPr>
            <a:xfrm>
              <a:off x="1912882" y="4792697"/>
              <a:ext cx="4645573" cy="420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……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右大括号 34">
              <a:extLst>
                <a:ext uri="{FF2B5EF4-FFF2-40B4-BE49-F238E27FC236}">
                  <a16:creationId xmlns:a16="http://schemas.microsoft.com/office/drawing/2014/main" id="{036967E5-22E1-1048-89D4-D9D9C57F0972}"/>
                </a:ext>
              </a:extLst>
            </p:cNvPr>
            <p:cNvSpPr/>
            <p:nvPr/>
          </p:nvSpPr>
          <p:spPr>
            <a:xfrm>
              <a:off x="6626768" y="1786758"/>
              <a:ext cx="252248" cy="420413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56E5D977-C38F-954E-B866-4A03EEACC284}"/>
                </a:ext>
              </a:extLst>
            </p:cNvPr>
            <p:cNvSpPr/>
            <p:nvPr/>
          </p:nvSpPr>
          <p:spPr>
            <a:xfrm>
              <a:off x="6626768" y="2217679"/>
              <a:ext cx="252248" cy="170266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C719E031-6951-D44F-BA72-618FCADCA60C}"/>
                </a:ext>
              </a:extLst>
            </p:cNvPr>
            <p:cNvSpPr/>
            <p:nvPr/>
          </p:nvSpPr>
          <p:spPr>
            <a:xfrm>
              <a:off x="6626768" y="4372284"/>
              <a:ext cx="252248" cy="840826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E9D971-D9D6-384E-A49F-1D6F005DAAA9}"/>
                </a:ext>
              </a:extLst>
            </p:cNvPr>
            <p:cNvSpPr txBox="1"/>
            <p:nvPr/>
          </p:nvSpPr>
          <p:spPr>
            <a:xfrm>
              <a:off x="6885304" y="1837839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start line</a:t>
              </a:r>
              <a:endParaRPr kumimoji="1" lang="zh-CN" altLang="en-US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20B3617-E5E0-C340-8A88-791D3A6323EF}"/>
                </a:ext>
              </a:extLst>
            </p:cNvPr>
            <p:cNvSpPr txBox="1"/>
            <p:nvPr/>
          </p:nvSpPr>
          <p:spPr>
            <a:xfrm>
              <a:off x="6879016" y="2884347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headers</a:t>
              </a:r>
              <a:endParaRPr kumimoji="1" lang="zh-CN" altLang="en-US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2F5C78-56A4-AD49-B3D2-AD415FB2F5C5}"/>
                </a:ext>
              </a:extLst>
            </p:cNvPr>
            <p:cNvSpPr txBox="1"/>
            <p:nvPr/>
          </p:nvSpPr>
          <p:spPr>
            <a:xfrm>
              <a:off x="6885304" y="4597524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data</a:t>
              </a:r>
              <a:endParaRPr kumimoji="1" lang="zh-CN" altLang="en-US" b="1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89F21D-7DE7-AF4F-94E7-1A9BB18D4757}"/>
                </a:ext>
              </a:extLst>
            </p:cNvPr>
            <p:cNvSpPr/>
            <p:nvPr/>
          </p:nvSpPr>
          <p:spPr>
            <a:xfrm>
              <a:off x="885497" y="1786757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length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03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CA0689C-74CF-8947-8937-F13034102860}"/>
              </a:ext>
            </a:extLst>
          </p:cNvPr>
          <p:cNvGrpSpPr/>
          <p:nvPr/>
        </p:nvGrpSpPr>
        <p:grpSpPr>
          <a:xfrm>
            <a:off x="885497" y="1786757"/>
            <a:ext cx="7099788" cy="3426353"/>
            <a:chOff x="885497" y="1786757"/>
            <a:chExt cx="7099788" cy="34263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59C0BCB-06A0-3943-945F-5F5373925AEF}"/>
                </a:ext>
              </a:extLst>
            </p:cNvPr>
            <p:cNvSpPr/>
            <p:nvPr/>
          </p:nvSpPr>
          <p:spPr>
            <a:xfrm>
              <a:off x="1912882" y="1786759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version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9BA773-26A9-3644-A6D5-288AE1B28684}"/>
                </a:ext>
              </a:extLst>
            </p:cNvPr>
            <p:cNvSpPr/>
            <p:nvPr/>
          </p:nvSpPr>
          <p:spPr>
            <a:xfrm>
              <a:off x="3305503" y="1786759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code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8A8B23-DF3A-974E-9418-AFC0A37AC31E}"/>
                </a:ext>
              </a:extLst>
            </p:cNvPr>
            <p:cNvSpPr/>
            <p:nvPr/>
          </p:nvSpPr>
          <p:spPr>
            <a:xfrm>
              <a:off x="2932385" y="1786759"/>
              <a:ext cx="373118" cy="420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D921E82-1A8C-FA40-95E8-E5FA2F86AD37}"/>
                </a:ext>
              </a:extLst>
            </p:cNvPr>
            <p:cNvSpPr/>
            <p:nvPr/>
          </p:nvSpPr>
          <p:spPr>
            <a:xfrm>
              <a:off x="4325006" y="1786759"/>
              <a:ext cx="373118" cy="420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38FD60-162C-0743-B409-B18FCCC8F1FC}"/>
                </a:ext>
              </a:extLst>
            </p:cNvPr>
            <p:cNvSpPr/>
            <p:nvPr/>
          </p:nvSpPr>
          <p:spPr>
            <a:xfrm>
              <a:off x="4713889" y="1786758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status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0063505-85B5-054A-A6CD-1BA83E6C7C1A}"/>
                </a:ext>
              </a:extLst>
            </p:cNvPr>
            <p:cNvSpPr/>
            <p:nvPr/>
          </p:nvSpPr>
          <p:spPr>
            <a:xfrm>
              <a:off x="5733391" y="1786758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B98FAE-12E4-6545-AF66-4FE1D9044984}"/>
                </a:ext>
              </a:extLst>
            </p:cNvPr>
            <p:cNvSpPr/>
            <p:nvPr/>
          </p:nvSpPr>
          <p:spPr>
            <a:xfrm>
              <a:off x="6122275" y="1786758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53457E3-E332-B244-99AE-B301239A46C6}"/>
                </a:ext>
              </a:extLst>
            </p:cNvPr>
            <p:cNvSpPr/>
            <p:nvPr/>
          </p:nvSpPr>
          <p:spPr>
            <a:xfrm>
              <a:off x="1912882" y="2207172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header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F638871-B1B8-6144-A126-5F419993778A}"/>
                </a:ext>
              </a:extLst>
            </p:cNvPr>
            <p:cNvSpPr/>
            <p:nvPr/>
          </p:nvSpPr>
          <p:spPr>
            <a:xfrm>
              <a:off x="3305503" y="2207172"/>
              <a:ext cx="2412122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value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BC4E028-711C-314C-8AAA-A84BF13EE77F}"/>
                </a:ext>
              </a:extLst>
            </p:cNvPr>
            <p:cNvSpPr/>
            <p:nvPr/>
          </p:nvSpPr>
          <p:spPr>
            <a:xfrm>
              <a:off x="2932385" y="2207172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: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99775DE-9B3E-A441-B264-2636862BF41C}"/>
                </a:ext>
              </a:extLst>
            </p:cNvPr>
            <p:cNvSpPr/>
            <p:nvPr/>
          </p:nvSpPr>
          <p:spPr>
            <a:xfrm>
              <a:off x="5733391" y="2207171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6CE53C-52A9-AA4F-A005-D49FB41D850E}"/>
                </a:ext>
              </a:extLst>
            </p:cNvPr>
            <p:cNvSpPr/>
            <p:nvPr/>
          </p:nvSpPr>
          <p:spPr>
            <a:xfrm>
              <a:off x="6122275" y="2207171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64C2AFE-5D0F-7F4B-9743-4F13BEBB6A03}"/>
                </a:ext>
              </a:extLst>
            </p:cNvPr>
            <p:cNvSpPr/>
            <p:nvPr/>
          </p:nvSpPr>
          <p:spPr>
            <a:xfrm>
              <a:off x="1912882" y="2638093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header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1758C99-5A97-EB4B-8738-B6037422801F}"/>
                </a:ext>
              </a:extLst>
            </p:cNvPr>
            <p:cNvSpPr/>
            <p:nvPr/>
          </p:nvSpPr>
          <p:spPr>
            <a:xfrm>
              <a:off x="3305503" y="2638093"/>
              <a:ext cx="2412122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value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B07E213-CD9F-3A47-BFC8-29288CA5AED9}"/>
                </a:ext>
              </a:extLst>
            </p:cNvPr>
            <p:cNvSpPr/>
            <p:nvPr/>
          </p:nvSpPr>
          <p:spPr>
            <a:xfrm>
              <a:off x="2932385" y="2638093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: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82D3C37-08E5-BA4E-B655-FDC309BEBBC8}"/>
                </a:ext>
              </a:extLst>
            </p:cNvPr>
            <p:cNvSpPr/>
            <p:nvPr/>
          </p:nvSpPr>
          <p:spPr>
            <a:xfrm>
              <a:off x="5733391" y="2638092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9AA9E6-0351-6644-970F-237EDAFB57B2}"/>
                </a:ext>
              </a:extLst>
            </p:cNvPr>
            <p:cNvSpPr/>
            <p:nvPr/>
          </p:nvSpPr>
          <p:spPr>
            <a:xfrm>
              <a:off x="6122275" y="2638092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D8C134A-F7C6-1E44-AB27-024806D7EA57}"/>
                </a:ext>
              </a:extLst>
            </p:cNvPr>
            <p:cNvSpPr/>
            <p:nvPr/>
          </p:nvSpPr>
          <p:spPr>
            <a:xfrm>
              <a:off x="1912882" y="3499936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header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BE5C49-4DFE-CC49-BAB7-073DE4053BF3}"/>
                </a:ext>
              </a:extLst>
            </p:cNvPr>
            <p:cNvSpPr/>
            <p:nvPr/>
          </p:nvSpPr>
          <p:spPr>
            <a:xfrm>
              <a:off x="3305503" y="3499936"/>
              <a:ext cx="2412122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value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814F4F4-EFFF-3844-ABF2-E174DB20211E}"/>
                </a:ext>
              </a:extLst>
            </p:cNvPr>
            <p:cNvSpPr/>
            <p:nvPr/>
          </p:nvSpPr>
          <p:spPr>
            <a:xfrm>
              <a:off x="2932385" y="3499936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: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FEC16A6-FE3B-F34D-B2F5-19921AE4CF6D}"/>
                </a:ext>
              </a:extLst>
            </p:cNvPr>
            <p:cNvSpPr/>
            <p:nvPr/>
          </p:nvSpPr>
          <p:spPr>
            <a:xfrm>
              <a:off x="5733391" y="3499935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31EEBA0-9B04-574F-98D8-9B1ADDBB707A}"/>
                </a:ext>
              </a:extLst>
            </p:cNvPr>
            <p:cNvSpPr/>
            <p:nvPr/>
          </p:nvSpPr>
          <p:spPr>
            <a:xfrm>
              <a:off x="6122275" y="3499935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442ABDD-10DB-EC43-8697-491A1CBC52BD}"/>
                </a:ext>
              </a:extLst>
            </p:cNvPr>
            <p:cNvSpPr/>
            <p:nvPr/>
          </p:nvSpPr>
          <p:spPr>
            <a:xfrm>
              <a:off x="1912882" y="3069014"/>
              <a:ext cx="4645573" cy="420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……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BB5C0A9-525D-584C-BE7C-F01AD9974989}"/>
                </a:ext>
              </a:extLst>
            </p:cNvPr>
            <p:cNvSpPr/>
            <p:nvPr/>
          </p:nvSpPr>
          <p:spPr>
            <a:xfrm>
              <a:off x="1918136" y="3930857"/>
              <a:ext cx="373118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\t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E89A604-8B3C-914D-80C8-21C5B89871BB}"/>
                </a:ext>
              </a:extLst>
            </p:cNvPr>
            <p:cNvSpPr/>
            <p:nvPr/>
          </p:nvSpPr>
          <p:spPr>
            <a:xfrm>
              <a:off x="2307020" y="3930857"/>
              <a:ext cx="436180" cy="4204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\n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18607BA-334D-0748-8644-FA0D3666CEAC}"/>
                </a:ext>
              </a:extLst>
            </p:cNvPr>
            <p:cNvSpPr/>
            <p:nvPr/>
          </p:nvSpPr>
          <p:spPr>
            <a:xfrm>
              <a:off x="1912882" y="4361778"/>
              <a:ext cx="464557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body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C0039E-6F42-E94B-AC4F-3AA091D2F339}"/>
                </a:ext>
              </a:extLst>
            </p:cNvPr>
            <p:cNvSpPr/>
            <p:nvPr/>
          </p:nvSpPr>
          <p:spPr>
            <a:xfrm>
              <a:off x="1912882" y="4792697"/>
              <a:ext cx="4645573" cy="4204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……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右大括号 34">
              <a:extLst>
                <a:ext uri="{FF2B5EF4-FFF2-40B4-BE49-F238E27FC236}">
                  <a16:creationId xmlns:a16="http://schemas.microsoft.com/office/drawing/2014/main" id="{036967E5-22E1-1048-89D4-D9D9C57F0972}"/>
                </a:ext>
              </a:extLst>
            </p:cNvPr>
            <p:cNvSpPr/>
            <p:nvPr/>
          </p:nvSpPr>
          <p:spPr>
            <a:xfrm>
              <a:off x="6626768" y="1786758"/>
              <a:ext cx="252248" cy="420413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右大括号 35">
              <a:extLst>
                <a:ext uri="{FF2B5EF4-FFF2-40B4-BE49-F238E27FC236}">
                  <a16:creationId xmlns:a16="http://schemas.microsoft.com/office/drawing/2014/main" id="{56E5D977-C38F-954E-B866-4A03EEACC284}"/>
                </a:ext>
              </a:extLst>
            </p:cNvPr>
            <p:cNvSpPr/>
            <p:nvPr/>
          </p:nvSpPr>
          <p:spPr>
            <a:xfrm>
              <a:off x="6626768" y="2217679"/>
              <a:ext cx="252248" cy="1702669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C719E031-6951-D44F-BA72-618FCADCA60C}"/>
                </a:ext>
              </a:extLst>
            </p:cNvPr>
            <p:cNvSpPr/>
            <p:nvPr/>
          </p:nvSpPr>
          <p:spPr>
            <a:xfrm>
              <a:off x="6626768" y="4372284"/>
              <a:ext cx="252248" cy="840826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E9D971-D9D6-384E-A49F-1D6F005DAAA9}"/>
                </a:ext>
              </a:extLst>
            </p:cNvPr>
            <p:cNvSpPr txBox="1"/>
            <p:nvPr/>
          </p:nvSpPr>
          <p:spPr>
            <a:xfrm>
              <a:off x="6885304" y="1837839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start line</a:t>
              </a:r>
              <a:endParaRPr kumimoji="1" lang="zh-CN" altLang="en-US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20B3617-E5E0-C340-8A88-791D3A6323EF}"/>
                </a:ext>
              </a:extLst>
            </p:cNvPr>
            <p:cNvSpPr txBox="1"/>
            <p:nvPr/>
          </p:nvSpPr>
          <p:spPr>
            <a:xfrm>
              <a:off x="6879016" y="2884347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headers</a:t>
              </a:r>
              <a:endParaRPr kumimoji="1" lang="zh-CN" altLang="en-US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2F5C78-56A4-AD49-B3D2-AD415FB2F5C5}"/>
                </a:ext>
              </a:extLst>
            </p:cNvPr>
            <p:cNvSpPr txBox="1"/>
            <p:nvPr/>
          </p:nvSpPr>
          <p:spPr>
            <a:xfrm>
              <a:off x="6885304" y="4597524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data</a:t>
              </a:r>
              <a:endParaRPr kumimoji="1" lang="zh-CN" altLang="en-US" b="1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89F21D-7DE7-AF4F-94E7-1A9BB18D4757}"/>
                </a:ext>
              </a:extLst>
            </p:cNvPr>
            <p:cNvSpPr/>
            <p:nvPr/>
          </p:nvSpPr>
          <p:spPr>
            <a:xfrm>
              <a:off x="885497" y="1786757"/>
              <a:ext cx="1019503" cy="4204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length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46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153</Words>
  <Application>Microsoft Macintosh PowerPoint</Application>
  <PresentationFormat>宽屏</PresentationFormat>
  <Paragraphs>106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</cp:revision>
  <dcterms:created xsi:type="dcterms:W3CDTF">2019-12-28T10:06:07Z</dcterms:created>
  <dcterms:modified xsi:type="dcterms:W3CDTF">2019-12-28T13:52:06Z</dcterms:modified>
</cp:coreProperties>
</file>