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09F59-5846-4917-AC52-C919A362E033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3315D-FD5E-4408-926D-00650CBEA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67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F838-D4C4-45B6-B942-2489B2A791FB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B319-FEEB-4797-8172-7712937BD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03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F838-D4C4-45B6-B942-2489B2A791FB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B319-FEEB-4797-8172-7712937BD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27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F838-D4C4-45B6-B942-2489B2A791FB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B319-FEEB-4797-8172-7712937BD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8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F838-D4C4-45B6-B942-2489B2A791FB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B319-FEEB-4797-8172-7712937BD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29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F838-D4C4-45B6-B942-2489B2A791FB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B319-FEEB-4797-8172-7712937BD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18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F838-D4C4-45B6-B942-2489B2A791FB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B319-FEEB-4797-8172-7712937BD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6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F838-D4C4-45B6-B942-2489B2A791FB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B319-FEEB-4797-8172-7712937BD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63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F838-D4C4-45B6-B942-2489B2A791FB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B319-FEEB-4797-8172-7712937BD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50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F838-D4C4-45B6-B942-2489B2A791FB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B319-FEEB-4797-8172-7712937BD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82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F838-D4C4-45B6-B942-2489B2A791FB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B319-FEEB-4797-8172-7712937BD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58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F838-D4C4-45B6-B942-2489B2A791FB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B319-FEEB-4797-8172-7712937BD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7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1F838-D4C4-45B6-B942-2489B2A791FB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6B319-FEEB-4797-8172-7712937BD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23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实验七 寄存器传输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06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必</a:t>
            </a:r>
            <a:r>
              <a:rPr lang="zh-CN" altLang="en-US" smtClean="0"/>
              <a:t>做</a:t>
            </a:r>
            <a:r>
              <a:rPr lang="zh-CN" altLang="en-US" dirty="0" smtClean="0"/>
              <a:t>实验 寄存器传输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数据通路见附图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系统由三个</a:t>
            </a:r>
            <a:r>
              <a:rPr lang="en-US" altLang="zh-CN" dirty="0" smtClean="0"/>
              <a:t>74377</a:t>
            </a:r>
            <a:r>
              <a:rPr lang="zh-CN" altLang="en-US" dirty="0" smtClean="0"/>
              <a:t>寄存器（</a:t>
            </a:r>
            <a:r>
              <a:rPr lang="en-US" altLang="zh-CN" dirty="0" smtClean="0"/>
              <a:t>U1,U2,U3</a:t>
            </a:r>
            <a:r>
              <a:rPr lang="zh-CN" altLang="en-US" dirty="0" smtClean="0"/>
              <a:t>），一片</a:t>
            </a:r>
            <a:r>
              <a:rPr lang="en-US" altLang="zh-CN" dirty="0" smtClean="0"/>
              <a:t>RAM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U4</a:t>
            </a:r>
            <a:r>
              <a:rPr lang="zh-CN" altLang="en-US" dirty="0" smtClean="0"/>
              <a:t>）一个</a:t>
            </a:r>
            <a:r>
              <a:rPr lang="en-US" altLang="zh-CN" dirty="0" smtClean="0"/>
              <a:t>2:1</a:t>
            </a:r>
            <a:r>
              <a:rPr lang="zh-CN" altLang="en-US" dirty="0" smtClean="0"/>
              <a:t>多路器</a:t>
            </a:r>
            <a:r>
              <a:rPr lang="en-US" altLang="zh-CN" dirty="0" smtClean="0"/>
              <a:t>(U5)</a:t>
            </a:r>
            <a:r>
              <a:rPr lang="en-US" altLang="zh-CN" dirty="0"/>
              <a:t>,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多路器</a:t>
            </a:r>
            <a:r>
              <a:rPr lang="en-US" altLang="zh-CN" dirty="0" smtClean="0"/>
              <a:t>(U6)</a:t>
            </a:r>
            <a:r>
              <a:rPr lang="zh-CN" altLang="en-US" dirty="0" smtClean="0"/>
              <a:t>及时钟分频电路（</a:t>
            </a:r>
            <a:r>
              <a:rPr lang="en-US" altLang="zh-CN" dirty="0" smtClean="0"/>
              <a:t>U0</a:t>
            </a:r>
            <a:r>
              <a:rPr lang="zh-CN" altLang="en-US" dirty="0" smtClean="0"/>
              <a:t>）组成</a:t>
            </a:r>
            <a:endParaRPr lang="en-US" altLang="zh-CN" dirty="0" smtClean="0"/>
          </a:p>
          <a:p>
            <a:r>
              <a:rPr lang="zh-CN" altLang="en-US" dirty="0" smtClean="0"/>
              <a:t>按附图要求，用</a:t>
            </a:r>
            <a:r>
              <a:rPr lang="en-US" altLang="zh-CN" dirty="0" smtClean="0"/>
              <a:t>Verilog</a:t>
            </a:r>
            <a:r>
              <a:rPr lang="zh-CN" altLang="en-US" dirty="0" smtClean="0"/>
              <a:t>结构模型描述上述系统</a:t>
            </a:r>
            <a:endParaRPr lang="en-US" altLang="zh-CN" dirty="0" smtClean="0"/>
          </a:p>
          <a:p>
            <a:r>
              <a:rPr lang="zh-CN" altLang="en-US" dirty="0" smtClean="0"/>
              <a:t>演示：用</a:t>
            </a:r>
            <a:r>
              <a:rPr lang="en-US" altLang="zh-CN" dirty="0" smtClean="0"/>
              <a:t>SW</a:t>
            </a:r>
            <a:r>
              <a:rPr lang="zh-CN" altLang="en-US" dirty="0" smtClean="0"/>
              <a:t>开关演示微操作：把</a:t>
            </a:r>
            <a:r>
              <a:rPr lang="en-US" altLang="zh-CN" dirty="0" smtClean="0"/>
              <a:t>x</a:t>
            </a:r>
            <a:r>
              <a:rPr lang="zh-CN" altLang="en-US" dirty="0" smtClean="0"/>
              <a:t>存入</a:t>
            </a:r>
            <a:r>
              <a:rPr lang="en-US" altLang="zh-CN" dirty="0" smtClean="0"/>
              <a:t>U2,</a:t>
            </a:r>
            <a:r>
              <a:rPr lang="zh-CN" altLang="en-US" dirty="0" smtClean="0"/>
              <a:t>把</a:t>
            </a:r>
            <a:r>
              <a:rPr lang="en-US" altLang="zh-CN" dirty="0" smtClean="0"/>
              <a:t>y</a:t>
            </a:r>
            <a:r>
              <a:rPr lang="zh-CN" altLang="en-US" dirty="0" smtClean="0"/>
              <a:t>存入</a:t>
            </a:r>
            <a:r>
              <a:rPr lang="en-US" altLang="zh-CN" dirty="0" smtClean="0"/>
              <a:t>U3;</a:t>
            </a:r>
            <a:r>
              <a:rPr lang="zh-CN" altLang="en-US" dirty="0" smtClean="0"/>
              <a:t>以</a:t>
            </a:r>
            <a:r>
              <a:rPr lang="en-US" altLang="zh-CN" dirty="0" smtClean="0"/>
              <a:t>U4</a:t>
            </a:r>
            <a:r>
              <a:rPr lang="zh-CN" altLang="en-US" dirty="0" smtClean="0"/>
              <a:t>为暂存处，实现</a:t>
            </a:r>
            <a:r>
              <a:rPr lang="en-US" altLang="zh-CN" dirty="0" smtClean="0"/>
              <a:t>U2</a:t>
            </a:r>
            <a:r>
              <a:rPr lang="zh-CN" altLang="en-US" dirty="0" smtClean="0"/>
              <a:t>及</a:t>
            </a:r>
            <a:r>
              <a:rPr lang="en-US" altLang="zh-CN" dirty="0" smtClean="0"/>
              <a:t>U3</a:t>
            </a:r>
            <a:r>
              <a:rPr lang="zh-CN" altLang="en-US" dirty="0" smtClean="0"/>
              <a:t>寄存器内容的交换。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27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2825750" cy="13255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附图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数据通路结构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33" y="365126"/>
            <a:ext cx="3598624" cy="5811837"/>
          </a:xfrm>
        </p:spPr>
      </p:pic>
    </p:spTree>
    <p:extLst>
      <p:ext uri="{BB962C8B-B14F-4D97-AF65-F5344CB8AC3E}">
        <p14:creationId xmlns:p14="http://schemas.microsoft.com/office/powerpoint/2010/main" val="518600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107</Words>
  <Application>Microsoft Office PowerPoint</Application>
  <PresentationFormat>全屏显示(4:3)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实验七 寄存器传输</vt:lpstr>
      <vt:lpstr>必做实验 寄存器传输</vt:lpstr>
      <vt:lpstr>附图1数据通路结构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实验七 ALU及寄存器传输</dc:title>
  <dc:creator>ta22</dc:creator>
  <cp:lastModifiedBy>ta22</cp:lastModifiedBy>
  <cp:revision>17</cp:revision>
  <dcterms:created xsi:type="dcterms:W3CDTF">2016-12-03T07:41:44Z</dcterms:created>
  <dcterms:modified xsi:type="dcterms:W3CDTF">2017-12-08T08:06:20Z</dcterms:modified>
</cp:coreProperties>
</file>