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0C96-C745-411F-9285-8573931908F1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9BD4-FF49-4768-BE67-89176B238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09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0C96-C745-411F-9285-8573931908F1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9BD4-FF49-4768-BE67-89176B238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92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0C96-C745-411F-9285-8573931908F1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9BD4-FF49-4768-BE67-89176B238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95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0C96-C745-411F-9285-8573931908F1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9BD4-FF49-4768-BE67-89176B238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37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0C96-C745-411F-9285-8573931908F1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9BD4-FF49-4768-BE67-89176B238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04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0C96-C745-411F-9285-8573931908F1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9BD4-FF49-4768-BE67-89176B238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39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0C96-C745-411F-9285-8573931908F1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9BD4-FF49-4768-BE67-89176B238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73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0C96-C745-411F-9285-8573931908F1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9BD4-FF49-4768-BE67-89176B238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50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0C96-C745-411F-9285-8573931908F1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9BD4-FF49-4768-BE67-89176B238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46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0C96-C745-411F-9285-8573931908F1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9BD4-FF49-4768-BE67-89176B238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97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0C96-C745-411F-9285-8573931908F1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9BD4-FF49-4768-BE67-89176B238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22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00C96-C745-411F-9285-8573931908F1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29BD4-FF49-4768-BE67-89176B238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52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补做及实验报告提交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19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补做实验及实验报告提交时间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竞赛，病假及事假请过假的同学：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18</a:t>
            </a:r>
            <a:r>
              <a:rPr lang="zh-CN" altLang="en-US" dirty="0" smtClean="0"/>
              <a:t>日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30-11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30</a:t>
            </a:r>
            <a:r>
              <a:rPr lang="zh-CN" altLang="en-US" dirty="0" smtClean="0"/>
              <a:t>补做所有实验</a:t>
            </a:r>
            <a:endParaRPr lang="en-US" altLang="zh-CN" dirty="0" smtClean="0"/>
          </a:p>
          <a:p>
            <a:r>
              <a:rPr lang="zh-CN" altLang="en-US" dirty="0"/>
              <a:t>必</a:t>
            </a:r>
            <a:r>
              <a:rPr lang="zh-CN" altLang="en-US" dirty="0" smtClean="0"/>
              <a:t>做实验未完成的及未请过假的同学：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18</a:t>
            </a:r>
            <a:r>
              <a:rPr lang="zh-CN" altLang="en-US" dirty="0" smtClean="0"/>
              <a:t>日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30-11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30</a:t>
            </a:r>
            <a:r>
              <a:rPr lang="zh-CN" altLang="en-US" dirty="0" smtClean="0"/>
              <a:t>补做必做实验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补做的同学</a:t>
            </a:r>
            <a:r>
              <a:rPr lang="zh-CN" altLang="en-US" dirty="0" smtClean="0"/>
              <a:t>实验报告提前写好框架；待实验完成后当堂完成实验报告电子版递交（</a:t>
            </a:r>
            <a:r>
              <a:rPr lang="en-US" altLang="zh-CN" dirty="0" smtClean="0"/>
              <a:t>8:30-11:30</a:t>
            </a:r>
            <a:r>
              <a:rPr lang="zh-CN" altLang="en-US" dirty="0" smtClean="0"/>
              <a:t>）。纸质版在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22</a:t>
            </a:r>
            <a:r>
              <a:rPr lang="zh-CN" altLang="en-US" dirty="0" smtClean="0"/>
              <a:t>日周五</a:t>
            </a:r>
            <a:r>
              <a:rPr lang="en-US" altLang="zh-CN" dirty="0" smtClean="0"/>
              <a:t>8:50</a:t>
            </a:r>
            <a:r>
              <a:rPr lang="zh-CN" altLang="en-US" dirty="0" smtClean="0"/>
              <a:t>交到</a:t>
            </a:r>
            <a:r>
              <a:rPr lang="en-US" altLang="zh-CN" dirty="0" smtClean="0"/>
              <a:t>Z2206</a:t>
            </a:r>
            <a:r>
              <a:rPr lang="zh-CN" altLang="en-US" dirty="0" smtClean="0"/>
              <a:t>教室（我周五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节在</a:t>
            </a:r>
            <a:r>
              <a:rPr lang="en-US" altLang="zh-CN" dirty="0" smtClean="0"/>
              <a:t>Z2206</a:t>
            </a:r>
            <a:r>
              <a:rPr lang="zh-CN" altLang="en-US" dirty="0" smtClean="0"/>
              <a:t>教室上课）</a:t>
            </a:r>
            <a:endParaRPr lang="en-US" altLang="zh-CN" dirty="0" smtClean="0"/>
          </a:p>
          <a:p>
            <a:r>
              <a:rPr lang="zh-CN" altLang="en-US" dirty="0" smtClean="0"/>
              <a:t>需提交电子版和纸质版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610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正常（未缺席）实验报告提交时间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电子版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11</a:t>
            </a:r>
            <a:r>
              <a:rPr lang="zh-CN" altLang="en-US" dirty="0" smtClean="0"/>
              <a:t>日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30-12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18</a:t>
            </a:r>
            <a:r>
              <a:rPr lang="zh-CN" altLang="en-US" dirty="0" smtClean="0"/>
              <a:t>日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30</a:t>
            </a:r>
          </a:p>
          <a:p>
            <a:r>
              <a:rPr lang="zh-CN" altLang="en-US" dirty="0"/>
              <a:t>纸</a:t>
            </a:r>
            <a:r>
              <a:rPr lang="zh-CN" altLang="en-US" dirty="0" smtClean="0"/>
              <a:t>质版：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18</a:t>
            </a:r>
            <a:r>
              <a:rPr lang="zh-CN" altLang="en-US" dirty="0" smtClean="0"/>
              <a:t>日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30-11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30</a:t>
            </a:r>
          </a:p>
          <a:p>
            <a:r>
              <a:rPr lang="zh-CN" altLang="en-US" dirty="0" smtClean="0"/>
              <a:t>需提交电子版和纸质版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733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169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补做及实验报告提交</vt:lpstr>
      <vt:lpstr>补做实验及实验报告提交时间</vt:lpstr>
      <vt:lpstr>正常（未缺席）实验报告提交时间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补做及实验报告提交</dc:title>
  <dc:creator>ta22</dc:creator>
  <cp:lastModifiedBy>ta22</cp:lastModifiedBy>
  <cp:revision>6</cp:revision>
  <dcterms:created xsi:type="dcterms:W3CDTF">2017-12-10T11:28:45Z</dcterms:created>
  <dcterms:modified xsi:type="dcterms:W3CDTF">2017-12-10T11:45:02Z</dcterms:modified>
</cp:coreProperties>
</file>