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6A8A9-74EE-5D4C-B897-D33F72B8D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56F1C7-1D18-4449-A331-AEC1C73B6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C5A9C-8A41-984F-B0A8-31004F982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3DA9-B8F3-5643-A5D9-85E202CA502D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DD083-EB85-D349-9AE0-28A73758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677470-CE88-7E44-AA8D-06118205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6A9F-8087-8243-B650-9A72219A35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533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76AE2-C1EE-C34C-9655-876DE48D7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6BC74A-4144-A442-83CD-9E4AC9A95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FB029-AC37-2E47-8A7B-0386C58F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3DA9-B8F3-5643-A5D9-85E202CA502D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F3EAE8-8BAE-B540-9E7C-34F23B753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C3812-CFE8-104E-892A-1354F186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6A9F-8087-8243-B650-9A72219A35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063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C974AB-9AF0-364C-9F02-81A16658C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42EB65-69CC-F94F-8BB8-644554C66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132F94-2B1F-8441-A035-DA907E6C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3DA9-B8F3-5643-A5D9-85E202CA502D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C40C64-D057-6549-9FA2-ECB0D56F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9820F4-F8C7-5446-A93A-48632007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6A9F-8087-8243-B650-9A72219A35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826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CE035-BBF1-8648-BBCB-E4130784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ABEA4F-7D38-C046-B46A-5B3CA686B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3E2FC8-BCAB-5843-A8E7-43F71149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3DA9-B8F3-5643-A5D9-85E202CA502D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BF451-E2A2-324B-BEBF-63154DC1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5F5E14-234B-9B48-B893-4B8E6B2E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6A9F-8087-8243-B650-9A72219A35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521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EE73A-347F-C04D-A61E-558B435D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19A3D8-DCE5-D742-A931-FEF04E45C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448133-86D3-0D46-8D58-6C9534EB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3DA9-B8F3-5643-A5D9-85E202CA502D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560E2-A404-3D4A-B1C8-BDCD4C3F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4F38C-BE2A-5A43-8209-135C2BAB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6A9F-8087-8243-B650-9A72219A35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631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1DFA4-7B33-4D49-9867-CAADAEE2E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3F0CB-A1F9-DB44-B642-5B2542390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3E360F-4796-E245-89DA-A9429F94F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58798E-48BC-B145-97E9-B3ECD39A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3DA9-B8F3-5643-A5D9-85E202CA502D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CAD22B-73CA-B64F-B148-487D7E80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7BDB8F-8FBE-FE41-A8B7-2041BFC0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6A9F-8087-8243-B650-9A72219A35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568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29DD4-CD55-0C4B-8449-F09C3B60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5A5DF7-FD62-344D-A788-ED1C69E2D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1E2806-942A-434B-9592-A3FA7958F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49FB80-D06D-674B-90F3-B17403661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3D2AE8-45A5-B64D-8B21-FF281C26C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340F11-7D99-DE4E-8206-D3368E96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3DA9-B8F3-5643-A5D9-85E202CA502D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CED768-1BAC-D14B-8AF8-740CFB31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CA257F-5528-DB48-BB58-A762E6D5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6A9F-8087-8243-B650-9A72219A35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540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C0E4F-2FB2-FE4D-88C5-9B99934D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801C9E-F9BC-D64A-B1E5-FAF39756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3DA9-B8F3-5643-A5D9-85E202CA502D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E2326A-E338-EE4F-A947-557AA447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C5BFA9-ABD0-3F43-9263-D69A3BAA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6A9F-8087-8243-B650-9A72219A35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61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FB749D-8D9C-A24C-A607-2E495B1F7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3DA9-B8F3-5643-A5D9-85E202CA502D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1DEA9F-3E42-554F-9F36-392E80E3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C05D16-ED0C-2244-8D0C-3B724880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6A9F-8087-8243-B650-9A72219A35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014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D4B83-0657-AF48-A3F3-A5357F1E0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9EEB0-1D73-AC48-BAEA-FFE0ACAED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A745C5-356C-B348-A118-E4D3D0ED4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AD2D0B-8E47-3F49-9E25-50C5647A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3DA9-B8F3-5643-A5D9-85E202CA502D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3B6724-61BD-C84D-9FB1-12FE2EBC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EC56B7-0856-134A-9DBB-89FABB26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6A9F-8087-8243-B650-9A72219A35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968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53C-718C-6D46-9D61-93315AF6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0C92DC-F5C0-4045-9F4A-2840382C0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E30C0A-B321-9A4D-BADB-E6E5F4C0B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6C825C-B8E7-CE4D-B298-45FE1AA4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3DA9-B8F3-5643-A5D9-85E202CA502D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2C5569-E831-4943-B517-E927698B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5FCEB4-1D16-5644-BFFC-F8A35897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6A9F-8087-8243-B650-9A72219A35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596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945840-828E-B14A-975B-08588561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0E026E-C05F-5F42-9079-373E0EB21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F21DE-8C76-2B40-B590-71012A5DA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43DA9-B8F3-5643-A5D9-85E202CA502D}" type="datetimeFigureOut">
              <a:rPr kumimoji="1" lang="zh-CN" altLang="en-US" smtClean="0"/>
              <a:t>2019/7/9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D3A187-A58E-DB42-895B-C09176443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DAE7A-4CDA-3D4F-9034-A4D7FDBCA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F6A9F-8087-8243-B650-9A72219A35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167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467612E-AFED-2E40-AB52-1499C0861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712682" y="3124196"/>
            <a:ext cx="2379437" cy="3048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5785FAE-2E3B-C442-A6D0-1E706097A9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7286668" y="3124196"/>
            <a:ext cx="2379437" cy="304804"/>
          </a:xfrm>
          <a:prstGeom prst="rect">
            <a:avLst/>
          </a:prstGeom>
        </p:spPr>
      </p:pic>
      <p:sp>
        <p:nvSpPr>
          <p:cNvPr id="9" name="圆角矩形 8">
            <a:extLst>
              <a:ext uri="{FF2B5EF4-FFF2-40B4-BE49-F238E27FC236}">
                <a16:creationId xmlns:a16="http://schemas.microsoft.com/office/drawing/2014/main" id="{B996D064-8D57-1648-9B16-905A9C451711}"/>
              </a:ext>
            </a:extLst>
          </p:cNvPr>
          <p:cNvSpPr/>
          <p:nvPr/>
        </p:nvSpPr>
        <p:spPr>
          <a:xfrm rot="5400000">
            <a:off x="2877534" y="3068780"/>
            <a:ext cx="1849096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encode</a:t>
            </a:r>
            <a:endParaRPr kumimoji="1" lang="zh-CN" altLang="en-US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628009B6-BDA9-3140-A955-C8E2F1719B5B}"/>
              </a:ext>
            </a:extLst>
          </p:cNvPr>
          <p:cNvSpPr/>
          <p:nvPr/>
        </p:nvSpPr>
        <p:spPr>
          <a:xfrm rot="5400000">
            <a:off x="3766206" y="1991830"/>
            <a:ext cx="1849097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mean</a:t>
            </a:r>
            <a:endParaRPr kumimoji="1" lang="zh-CN" altLang="en-US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AE30EBFF-278B-B74A-9E8B-5563E3A3D0DF}"/>
              </a:ext>
            </a:extLst>
          </p:cNvPr>
          <p:cNvSpPr/>
          <p:nvPr/>
        </p:nvSpPr>
        <p:spPr>
          <a:xfrm rot="5400000">
            <a:off x="3766206" y="4145731"/>
            <a:ext cx="1849098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stddev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756329DD-1299-564C-BFED-AB4118EF4ADC}"/>
              </a:ext>
            </a:extLst>
          </p:cNvPr>
          <p:cNvSpPr/>
          <p:nvPr/>
        </p:nvSpPr>
        <p:spPr>
          <a:xfrm rot="5400000">
            <a:off x="4649932" y="3069768"/>
            <a:ext cx="1851072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reparameterize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BCED8E69-FAB5-8742-A569-4D37A6DA6C20}"/>
              </a:ext>
            </a:extLst>
          </p:cNvPr>
          <p:cNvSpPr/>
          <p:nvPr/>
        </p:nvSpPr>
        <p:spPr>
          <a:xfrm rot="5400000">
            <a:off x="5609441" y="3069768"/>
            <a:ext cx="1851072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decode</a:t>
            </a:r>
            <a:endParaRPr kumimoji="1"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A6DA7BCF-F580-4049-BE90-4214C46DD1F4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3092119" y="3276598"/>
            <a:ext cx="5021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4D487B1-2D81-7A40-9D1F-D840640D334A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4009900" y="2199649"/>
            <a:ext cx="473037" cy="1076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4DC33ECB-8BA0-844C-BEAA-2CDD70DA0399}"/>
              </a:ext>
            </a:extLst>
          </p:cNvPr>
          <p:cNvCxnSpPr>
            <a:stCxn id="9" idx="0"/>
            <a:endCxn id="11" idx="2"/>
          </p:cNvCxnSpPr>
          <p:nvPr/>
        </p:nvCxnSpPr>
        <p:spPr>
          <a:xfrm>
            <a:off x="4009900" y="3276598"/>
            <a:ext cx="473037" cy="10769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3E2405DC-6C81-8644-A3AC-126AFB36B6CB}"/>
              </a:ext>
            </a:extLst>
          </p:cNvPr>
          <p:cNvCxnSpPr>
            <a:stCxn id="10" idx="0"/>
            <a:endCxn id="12" idx="2"/>
          </p:cNvCxnSpPr>
          <p:nvPr/>
        </p:nvCxnSpPr>
        <p:spPr>
          <a:xfrm>
            <a:off x="4898573" y="2199649"/>
            <a:ext cx="469077" cy="10779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0F08D67-B401-554C-84DF-7B14A21DF63A}"/>
              </a:ext>
            </a:extLst>
          </p:cNvPr>
          <p:cNvCxnSpPr>
            <a:stCxn id="11" idx="0"/>
            <a:endCxn id="12" idx="2"/>
          </p:cNvCxnSpPr>
          <p:nvPr/>
        </p:nvCxnSpPr>
        <p:spPr>
          <a:xfrm flipV="1">
            <a:off x="4898573" y="3277586"/>
            <a:ext cx="469077" cy="10759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52B1145F-D881-6B41-A995-AA154F80E5AF}"/>
              </a:ext>
            </a:extLst>
          </p:cNvPr>
          <p:cNvCxnSpPr>
            <a:stCxn id="12" idx="0"/>
            <a:endCxn id="13" idx="2"/>
          </p:cNvCxnSpPr>
          <p:nvPr/>
        </p:nvCxnSpPr>
        <p:spPr>
          <a:xfrm>
            <a:off x="5783286" y="3277586"/>
            <a:ext cx="5438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B2B499BA-09D3-0045-B845-1E9744905FF7}"/>
              </a:ext>
            </a:extLst>
          </p:cNvPr>
          <p:cNvCxnSpPr>
            <a:cxnSpLocks/>
            <a:stCxn id="13" idx="0"/>
            <a:endCxn id="8" idx="1"/>
          </p:cNvCxnSpPr>
          <p:nvPr/>
        </p:nvCxnSpPr>
        <p:spPr>
          <a:xfrm flipV="1">
            <a:off x="6742795" y="3276598"/>
            <a:ext cx="543873" cy="9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930EF742-7E6D-D642-9540-A4330BDBA04A}"/>
              </a:ext>
            </a:extLst>
          </p:cNvPr>
          <p:cNvGrpSpPr/>
          <p:nvPr/>
        </p:nvGrpSpPr>
        <p:grpSpPr>
          <a:xfrm>
            <a:off x="2525895" y="2625181"/>
            <a:ext cx="8953423" cy="4002999"/>
            <a:chOff x="1880009" y="2352049"/>
            <a:chExt cx="8953423" cy="4002999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01C90FB6-7337-EA44-9FA1-5AD1495466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0000"/>
            <a:stretch/>
          </p:blipFill>
          <p:spPr>
            <a:xfrm>
              <a:off x="1880009" y="4201146"/>
              <a:ext cx="2379437" cy="304804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C3E87BC6-6269-0A49-9FA7-83F4D363CF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0000"/>
            <a:stretch/>
          </p:blipFill>
          <p:spPr>
            <a:xfrm>
              <a:off x="8453995" y="4201146"/>
              <a:ext cx="2379437" cy="304804"/>
            </a:xfrm>
            <a:prstGeom prst="rect">
              <a:avLst/>
            </a:prstGeom>
          </p:spPr>
        </p:pic>
        <p:sp>
          <p:nvSpPr>
            <p:cNvPr id="40" name="圆角矩形 39">
              <a:extLst>
                <a:ext uri="{FF2B5EF4-FFF2-40B4-BE49-F238E27FC236}">
                  <a16:creationId xmlns:a16="http://schemas.microsoft.com/office/drawing/2014/main" id="{D42F73F2-BA52-C64A-A705-0961A2A19FE8}"/>
                </a:ext>
              </a:extLst>
            </p:cNvPr>
            <p:cNvSpPr/>
            <p:nvPr/>
          </p:nvSpPr>
          <p:spPr>
            <a:xfrm rot="5400000">
              <a:off x="4044861" y="4145730"/>
              <a:ext cx="1849096" cy="415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encode</a:t>
              </a:r>
              <a:endParaRPr kumimoji="1" lang="zh-CN" altLang="en-US" dirty="0"/>
            </a:p>
          </p:txBody>
        </p:sp>
        <p:sp>
          <p:nvSpPr>
            <p:cNvPr id="41" name="圆角矩形 40">
              <a:extLst>
                <a:ext uri="{FF2B5EF4-FFF2-40B4-BE49-F238E27FC236}">
                  <a16:creationId xmlns:a16="http://schemas.microsoft.com/office/drawing/2014/main" id="{E18A20D1-683F-C24C-900E-1F3B5485E7F9}"/>
                </a:ext>
              </a:extLst>
            </p:cNvPr>
            <p:cNvSpPr/>
            <p:nvPr/>
          </p:nvSpPr>
          <p:spPr>
            <a:xfrm rot="5400000">
              <a:off x="4933533" y="3068780"/>
              <a:ext cx="1849097" cy="415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mean</a:t>
              </a:r>
              <a:endParaRPr kumimoji="1" lang="zh-CN" altLang="en-US" dirty="0"/>
            </a:p>
          </p:txBody>
        </p:sp>
        <p:sp>
          <p:nvSpPr>
            <p:cNvPr id="42" name="圆角矩形 41">
              <a:extLst>
                <a:ext uri="{FF2B5EF4-FFF2-40B4-BE49-F238E27FC236}">
                  <a16:creationId xmlns:a16="http://schemas.microsoft.com/office/drawing/2014/main" id="{A9BDE94A-E4DA-1149-B379-9EA0903204DB}"/>
                </a:ext>
              </a:extLst>
            </p:cNvPr>
            <p:cNvSpPr/>
            <p:nvPr/>
          </p:nvSpPr>
          <p:spPr>
            <a:xfrm rot="5400000">
              <a:off x="4933533" y="5222681"/>
              <a:ext cx="1849098" cy="415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stddev</a:t>
              </a:r>
              <a:endParaRPr kumimoji="1" lang="zh-CN" altLang="en-US" dirty="0"/>
            </a:p>
          </p:txBody>
        </p:sp>
        <p:sp>
          <p:nvSpPr>
            <p:cNvPr id="43" name="圆角矩形 42">
              <a:extLst>
                <a:ext uri="{FF2B5EF4-FFF2-40B4-BE49-F238E27FC236}">
                  <a16:creationId xmlns:a16="http://schemas.microsoft.com/office/drawing/2014/main" id="{76E454AF-9A70-A044-B0FE-ACF967614293}"/>
                </a:ext>
              </a:extLst>
            </p:cNvPr>
            <p:cNvSpPr/>
            <p:nvPr/>
          </p:nvSpPr>
          <p:spPr>
            <a:xfrm rot="5400000">
              <a:off x="5817259" y="4146718"/>
              <a:ext cx="1851072" cy="415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reparameterize</a:t>
              </a:r>
              <a:endParaRPr kumimoji="1" lang="zh-CN" altLang="en-US" dirty="0"/>
            </a:p>
          </p:txBody>
        </p:sp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35C83104-D322-5743-A4D7-CBA8B62B67A9}"/>
                </a:ext>
              </a:extLst>
            </p:cNvPr>
            <p:cNvSpPr/>
            <p:nvPr/>
          </p:nvSpPr>
          <p:spPr>
            <a:xfrm rot="5400000">
              <a:off x="6776768" y="4146718"/>
              <a:ext cx="1851072" cy="415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decode</a:t>
              </a:r>
              <a:endParaRPr kumimoji="1" lang="zh-CN" altLang="en-US" dirty="0"/>
            </a:p>
          </p:txBody>
        </p:sp>
        <p:cxnSp>
          <p:nvCxnSpPr>
            <p:cNvPr id="45" name="直线箭头连接符 44">
              <a:extLst>
                <a:ext uri="{FF2B5EF4-FFF2-40B4-BE49-F238E27FC236}">
                  <a16:creationId xmlns:a16="http://schemas.microsoft.com/office/drawing/2014/main" id="{D266908C-7034-F44C-9074-F49E65DC3044}"/>
                </a:ext>
              </a:extLst>
            </p:cNvPr>
            <p:cNvCxnSpPr>
              <a:cxnSpLocks/>
              <a:stCxn id="38" idx="3"/>
              <a:endCxn id="40" idx="2"/>
            </p:cNvCxnSpPr>
            <p:nvPr/>
          </p:nvCxnSpPr>
          <p:spPr>
            <a:xfrm>
              <a:off x="4259446" y="4353548"/>
              <a:ext cx="50214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447AE99A-B0E2-D14F-98A2-9DC2F1499DCB}"/>
                </a:ext>
              </a:extLst>
            </p:cNvPr>
            <p:cNvCxnSpPr>
              <a:cxnSpLocks/>
              <a:stCxn id="40" idx="0"/>
              <a:endCxn id="41" idx="2"/>
            </p:cNvCxnSpPr>
            <p:nvPr/>
          </p:nvCxnSpPr>
          <p:spPr>
            <a:xfrm flipV="1">
              <a:off x="5177227" y="3276599"/>
              <a:ext cx="473037" cy="10769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5FC98514-95E8-1641-A5D9-B1AD738B57A0}"/>
                </a:ext>
              </a:extLst>
            </p:cNvPr>
            <p:cNvCxnSpPr>
              <a:stCxn id="40" idx="0"/>
              <a:endCxn id="42" idx="2"/>
            </p:cNvCxnSpPr>
            <p:nvPr/>
          </p:nvCxnSpPr>
          <p:spPr>
            <a:xfrm>
              <a:off x="5177227" y="4353548"/>
              <a:ext cx="473037" cy="10769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C9DC225C-1117-8343-9EF7-7A0A09CA52DC}"/>
                </a:ext>
              </a:extLst>
            </p:cNvPr>
            <p:cNvCxnSpPr>
              <a:stCxn id="41" idx="0"/>
              <a:endCxn id="43" idx="2"/>
            </p:cNvCxnSpPr>
            <p:nvPr/>
          </p:nvCxnSpPr>
          <p:spPr>
            <a:xfrm>
              <a:off x="6065900" y="3276599"/>
              <a:ext cx="469077" cy="10779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08EA860C-68C3-F64E-9CCE-DE71A03644E1}"/>
                </a:ext>
              </a:extLst>
            </p:cNvPr>
            <p:cNvCxnSpPr>
              <a:stCxn id="42" idx="0"/>
              <a:endCxn id="43" idx="2"/>
            </p:cNvCxnSpPr>
            <p:nvPr/>
          </p:nvCxnSpPr>
          <p:spPr>
            <a:xfrm flipV="1">
              <a:off x="6065900" y="4354536"/>
              <a:ext cx="469077" cy="10759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F381FD1C-AF57-6049-A660-E9978C6124E3}"/>
                </a:ext>
              </a:extLst>
            </p:cNvPr>
            <p:cNvCxnSpPr>
              <a:stCxn id="43" idx="0"/>
              <a:endCxn id="44" idx="2"/>
            </p:cNvCxnSpPr>
            <p:nvPr/>
          </p:nvCxnSpPr>
          <p:spPr>
            <a:xfrm>
              <a:off x="6950613" y="4354536"/>
              <a:ext cx="54387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0DA9355F-2659-4845-94D8-C7A756586A23}"/>
                </a:ext>
              </a:extLst>
            </p:cNvPr>
            <p:cNvCxnSpPr>
              <a:cxnSpLocks/>
              <a:stCxn id="44" idx="0"/>
              <a:endCxn id="39" idx="1"/>
            </p:cNvCxnSpPr>
            <p:nvPr/>
          </p:nvCxnSpPr>
          <p:spPr>
            <a:xfrm flipV="1">
              <a:off x="7910122" y="4353548"/>
              <a:ext cx="543873" cy="9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21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</Words>
  <Application>Microsoft Macintosh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3</cp:revision>
  <dcterms:created xsi:type="dcterms:W3CDTF">2019-07-09T13:56:57Z</dcterms:created>
  <dcterms:modified xsi:type="dcterms:W3CDTF">2019-07-09T14:12:08Z</dcterms:modified>
</cp:coreProperties>
</file>