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58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-84" y="-4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D6707-8F8D-4A3E-87FE-87C759FF339F}" type="datetimeFigureOut">
              <a:rPr lang="zh-CN" altLang="en-US" smtClean="0"/>
              <a:pPr/>
              <a:t>2015-3-19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9EC8-0CE8-4E2E-B887-E3AC555CEC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65448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D6707-8F8D-4A3E-87FE-87C759FF339F}" type="datetimeFigureOut">
              <a:rPr lang="zh-CN" altLang="en-US" smtClean="0"/>
              <a:pPr/>
              <a:t>2015-3-19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9EC8-0CE8-4E2E-B887-E3AC555CEC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15685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D6707-8F8D-4A3E-87FE-87C759FF339F}" type="datetimeFigureOut">
              <a:rPr lang="zh-CN" altLang="en-US" smtClean="0"/>
              <a:pPr/>
              <a:t>2015-3-19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9EC8-0CE8-4E2E-B887-E3AC555CEC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2004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D6707-8F8D-4A3E-87FE-87C759FF339F}" type="datetimeFigureOut">
              <a:rPr lang="zh-CN" altLang="en-US" smtClean="0"/>
              <a:pPr/>
              <a:t>2015-3-19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9EC8-0CE8-4E2E-B887-E3AC555CEC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05923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D6707-8F8D-4A3E-87FE-87C759FF339F}" type="datetimeFigureOut">
              <a:rPr lang="zh-CN" altLang="en-US" smtClean="0"/>
              <a:pPr/>
              <a:t>2015-3-19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9EC8-0CE8-4E2E-B887-E3AC555CEC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39661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D6707-8F8D-4A3E-87FE-87C759FF339F}" type="datetimeFigureOut">
              <a:rPr lang="zh-CN" altLang="en-US" smtClean="0"/>
              <a:pPr/>
              <a:t>2015-3-19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9EC8-0CE8-4E2E-B887-E3AC555CEC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95717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D6707-8F8D-4A3E-87FE-87C759FF339F}" type="datetimeFigureOut">
              <a:rPr lang="zh-CN" altLang="en-US" smtClean="0"/>
              <a:pPr/>
              <a:t>2015-3-19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9EC8-0CE8-4E2E-B887-E3AC555CEC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14862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D6707-8F8D-4A3E-87FE-87C759FF339F}" type="datetimeFigureOut">
              <a:rPr lang="zh-CN" altLang="en-US" smtClean="0"/>
              <a:pPr/>
              <a:t>2015-3-19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9EC8-0CE8-4E2E-B887-E3AC555CEC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96303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D6707-8F8D-4A3E-87FE-87C759FF339F}" type="datetimeFigureOut">
              <a:rPr lang="zh-CN" altLang="en-US" smtClean="0"/>
              <a:pPr/>
              <a:t>2015-3-19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9EC8-0CE8-4E2E-B887-E3AC555CEC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95619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D6707-8F8D-4A3E-87FE-87C759FF339F}" type="datetimeFigureOut">
              <a:rPr lang="zh-CN" altLang="en-US" smtClean="0"/>
              <a:pPr/>
              <a:t>2015-3-19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9EC8-0CE8-4E2E-B887-E3AC555CEC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58935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D6707-8F8D-4A3E-87FE-87C759FF339F}" type="datetimeFigureOut">
              <a:rPr lang="zh-CN" altLang="en-US" smtClean="0"/>
              <a:pPr/>
              <a:t>2015-3-19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9EC8-0CE8-4E2E-B887-E3AC555CEC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67357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D6707-8F8D-4A3E-87FE-87C759FF339F}" type="datetimeFigureOut">
              <a:rPr lang="zh-CN" altLang="en-US" smtClean="0"/>
              <a:pPr/>
              <a:t>2015-3-19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A9EC8-0CE8-4E2E-B887-E3AC555CEC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9618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ftp://10.141.4.110/Lab1" TargetMode="External"/><Relationship Id="rId2" Type="http://schemas.openxmlformats.org/officeDocument/2006/relationships/hyperlink" Target="NUL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14210240046@fudan.edu.cn" TargetMode="External"/><Relationship Id="rId2" Type="http://schemas.openxmlformats.org/officeDocument/2006/relationships/hyperlink" Target="ftp://ics2015:ics2015@10.141.200.119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14210240040@fudan.edu.c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87254" y="2443064"/>
            <a:ext cx="6858000" cy="948956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Lab0. intro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7254" y="2054595"/>
            <a:ext cx="6858000" cy="1241822"/>
          </a:xfrm>
        </p:spPr>
        <p:txBody>
          <a:bodyPr/>
          <a:lstStyle/>
          <a:p>
            <a:pPr algn="l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计算机原理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上机实验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23053" y="4972052"/>
            <a:ext cx="3444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李晨杰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智能媒体计算研究所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10" descr="C:\Documents and Settings\YuChenguang\桌面\fudan_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72708" y="4442635"/>
            <a:ext cx="1292744" cy="12927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5239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87254" y="2443064"/>
            <a:ext cx="6858000" cy="948956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Lab1.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数据实验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7254" y="2054595"/>
            <a:ext cx="6858000" cy="1241822"/>
          </a:xfrm>
        </p:spPr>
        <p:txBody>
          <a:bodyPr/>
          <a:lstStyle/>
          <a:p>
            <a:pPr algn="l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计算机原理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上机实验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10" descr="C:\Documents and Settings\YuChenguang\桌面\fudan_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72708" y="4442635"/>
            <a:ext cx="1292744" cy="1292744"/>
          </a:xfrm>
          <a:prstGeom prst="rect">
            <a:avLst/>
          </a:prstGeom>
          <a:noFill/>
        </p:spPr>
      </p:pic>
      <p:sp>
        <p:nvSpPr>
          <p:cNvPr id="6" name="文本框 5"/>
          <p:cNvSpPr txBox="1"/>
          <p:nvPr/>
        </p:nvSpPr>
        <p:spPr>
          <a:xfrm>
            <a:off x="7223053" y="4972052"/>
            <a:ext cx="3444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李晨杰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智能媒体计算研究所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3816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52650" y="1555169"/>
            <a:ext cx="7886700" cy="4351338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实现整数和浮点数的简单逻辑和算术函数，但是只能使用一个高度受限的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语言的子集。</a:t>
            </a: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实验帮助大家了解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语言数据类型的二进制位级表示和数据操作的位级行为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共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</a:p>
        </p:txBody>
      </p:sp>
    </p:spTree>
    <p:extLst>
      <p:ext uri="{BB962C8B-B14F-4D97-AF65-F5344CB8AC3E}">
        <p14:creationId xmlns:p14="http://schemas.microsoft.com/office/powerpoint/2010/main" xmlns="" val="1193248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2650" y="1632334"/>
            <a:ext cx="4716082" cy="2849047"/>
          </a:xfrm>
          <a:prstGeom prst="rect">
            <a:avLst/>
          </a:prstGeom>
        </p:spPr>
      </p:pic>
      <p:sp>
        <p:nvSpPr>
          <p:cNvPr id="5" name="十字形 4"/>
          <p:cNvSpPr/>
          <p:nvPr/>
        </p:nvSpPr>
        <p:spPr>
          <a:xfrm rot="2676806">
            <a:off x="7015244" y="3734326"/>
            <a:ext cx="629842" cy="614394"/>
          </a:xfrm>
          <a:prstGeom prst="plus">
            <a:avLst>
              <a:gd name="adj" fmla="val 36212"/>
            </a:avLst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651" y="4647173"/>
            <a:ext cx="3569559" cy="968016"/>
          </a:xfrm>
          <a:prstGeom prst="rect">
            <a:avLst/>
          </a:prstGeom>
        </p:spPr>
      </p:pic>
      <p:sp>
        <p:nvSpPr>
          <p:cNvPr id="7" name="十字形 6"/>
          <p:cNvSpPr/>
          <p:nvPr/>
        </p:nvSpPr>
        <p:spPr>
          <a:xfrm rot="2676806">
            <a:off x="7025975" y="4865518"/>
            <a:ext cx="629842" cy="614394"/>
          </a:xfrm>
          <a:prstGeom prst="plus">
            <a:avLst>
              <a:gd name="adj" fmla="val 36212"/>
            </a:avLst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0206" y="5630496"/>
            <a:ext cx="3512003" cy="943701"/>
          </a:xfrm>
          <a:prstGeom prst="rect">
            <a:avLst/>
          </a:prstGeom>
        </p:spPr>
      </p:pic>
      <p:sp>
        <p:nvSpPr>
          <p:cNvPr id="9" name="L 形 8"/>
          <p:cNvSpPr/>
          <p:nvPr/>
        </p:nvSpPr>
        <p:spPr>
          <a:xfrm rot="18572284">
            <a:off x="7013339" y="5809760"/>
            <a:ext cx="722458" cy="371523"/>
          </a:xfrm>
          <a:prstGeom prst="corner">
            <a:avLst>
              <a:gd name="adj1" fmla="val 32099"/>
              <a:gd name="adj2" fmla="val 30608"/>
            </a:avLst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55327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实验要求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在课程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ftp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上下载实验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所需的文件：</a:t>
            </a:r>
            <a:r>
              <a:rPr lang="en-US" altLang="zh-CN" sz="2000" dirty="0">
                <a:hlinkClick r:id="rId2" invalidUrl="ftp://ics2013:ics2013@10.141.4.110/[Lab.1]Data.Lab/datalab-handout.tar"/>
              </a:rPr>
              <a:t>ftp</a:t>
            </a:r>
            <a:r>
              <a:rPr lang="en-US" altLang="zh-CN" sz="2000" dirty="0">
                <a:hlinkClick r:id="rId2" invalidUrl="ftp://ics2013:ics2013@10.141.4.110/[Lab.1]Data.Lab/datalab-handout.tar"/>
              </a:rPr>
              <a:t>://</a:t>
            </a:r>
            <a:r>
              <a:rPr lang="en-US" altLang="zh-CN" sz="2000" dirty="0" smtClean="0">
                <a:hlinkClick r:id="rId2" invalidUrl="ftp://ics2013:ics2013@10.141.4.110/[Lab.1]Data.Lab/datalab-handout.tar"/>
              </a:rPr>
              <a:t>ics2015:ics2015@10.141.200.119</a:t>
            </a:r>
            <a:r>
              <a:rPr lang="en-US" altLang="zh-CN" sz="2000" dirty="0" smtClean="0">
                <a:hlinkClick r:id="rId2" invalidUrl="ftp://ics2013:ics2013@10.141.4.110/[Lab.1]Data.Lab/datalab-handout.tar"/>
              </a:rPr>
              <a:t>/lab1</a:t>
            </a:r>
            <a:endParaRPr lang="en-US" altLang="zh-CN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按照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实验要求修改</a:t>
            </a:r>
            <a:r>
              <a:rPr lang="en-US" altLang="zh-CN" sz="2000" dirty="0" err="1"/>
              <a:t>bits.c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文件，并且用提供的测试程序测试通过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仅须提交完成修改后的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bits.c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要求：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截止时间：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晚上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23:59:59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请每位同学在截止日期前将作业上传到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FTP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，每位同学建一个以自己学号命名的文件夹，里面包含修改后的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bits.c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FTP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上传地址：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ftp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://</a:t>
            </a:r>
            <a:r>
              <a:rPr lang="en-US" altLang="zh-CN" sz="1600" dirty="0" smtClean="0">
                <a:hlinkClick r:id="rId2" invalidUrl="ftp://ics2013:ics2013@10.141.4.110/[Lab.1]Data.Lab/datalab-handout.tar"/>
              </a:rPr>
              <a:t>10.141.200.119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/Lab1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用户名：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ics2015upload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密码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ics2015upload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请同学们在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bits.c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文件中为自己的答案加上简明的注释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70423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912503" y="1974020"/>
            <a:ext cx="1792578" cy="618186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</a:p>
        </p:txBody>
      </p:sp>
      <p:sp>
        <p:nvSpPr>
          <p:cNvPr id="5" name="菱形 4"/>
          <p:cNvSpPr/>
          <p:nvPr/>
        </p:nvSpPr>
        <p:spPr>
          <a:xfrm>
            <a:off x="2850524" y="3047630"/>
            <a:ext cx="1918952" cy="98989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2984546" y="4993051"/>
            <a:ext cx="1815921" cy="7727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阅读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README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6269864" y="4928656"/>
            <a:ext cx="2504941" cy="90152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bits.c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文件中的要求，修改文件内容</a:t>
            </a:r>
          </a:p>
        </p:txBody>
      </p:sp>
      <p:sp>
        <p:nvSpPr>
          <p:cNvPr id="9" name="菱形 8"/>
          <p:cNvSpPr/>
          <p:nvPr/>
        </p:nvSpPr>
        <p:spPr>
          <a:xfrm>
            <a:off x="6269864" y="3639542"/>
            <a:ext cx="2499707" cy="91440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菱形 9"/>
          <p:cNvSpPr/>
          <p:nvPr/>
        </p:nvSpPr>
        <p:spPr>
          <a:xfrm>
            <a:off x="6269863" y="2150770"/>
            <a:ext cx="2499707" cy="89686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8281077" y="1393509"/>
            <a:ext cx="1016830" cy="60012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293637" y="3281629"/>
            <a:ext cx="15454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能否运行</a:t>
            </a:r>
            <a:r>
              <a:rPr lang="en-US" altLang="zh-CN" sz="1400" dirty="0" err="1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HelloWorld</a:t>
            </a:r>
            <a:r>
              <a:rPr lang="zh-CN" altLang="en-US" sz="1400" dirty="0"/>
              <a:t>？</a:t>
            </a:r>
          </a:p>
          <a:p>
            <a:endParaRPr lang="zh-CN" altLang="en-US" sz="1400" dirty="0"/>
          </a:p>
        </p:txBody>
      </p:sp>
      <p:cxnSp>
        <p:nvCxnSpPr>
          <p:cNvPr id="14" name="肘形连接符 13"/>
          <p:cNvCxnSpPr>
            <a:stCxn id="5" idx="3"/>
            <a:endCxn id="4" idx="3"/>
          </p:cNvCxnSpPr>
          <p:nvPr/>
        </p:nvCxnSpPr>
        <p:spPr>
          <a:xfrm flipH="1" flipV="1">
            <a:off x="4705082" y="2283114"/>
            <a:ext cx="64395" cy="1259465"/>
          </a:xfrm>
          <a:prstGeom prst="bentConnector3">
            <a:avLst>
              <a:gd name="adj1" fmla="val -354997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4" idx="2"/>
            <a:endCxn id="5" idx="0"/>
          </p:cNvCxnSpPr>
          <p:nvPr/>
        </p:nvCxnSpPr>
        <p:spPr>
          <a:xfrm rot="16200000" flipH="1">
            <a:off x="3581684" y="2819314"/>
            <a:ext cx="455424" cy="1208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959439" y="2729260"/>
            <a:ext cx="515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</a:t>
            </a:r>
            <a:endParaRPr lang="zh-CN" altLang="en-US" dirty="0"/>
          </a:p>
        </p:txBody>
      </p:sp>
      <p:cxnSp>
        <p:nvCxnSpPr>
          <p:cNvPr id="35" name="直接箭头连接符 34"/>
          <p:cNvCxnSpPr/>
          <p:nvPr/>
        </p:nvCxnSpPr>
        <p:spPr>
          <a:xfrm>
            <a:off x="3808792" y="4037526"/>
            <a:ext cx="0" cy="9337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3808793" y="4263934"/>
            <a:ext cx="515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Yes</a:t>
            </a:r>
            <a:endParaRPr lang="zh-CN" altLang="en-US" dirty="0"/>
          </a:p>
        </p:txBody>
      </p:sp>
      <p:cxnSp>
        <p:nvCxnSpPr>
          <p:cNvPr id="38" name="直接箭头连接符 37"/>
          <p:cNvCxnSpPr>
            <a:stCxn id="6" idx="3"/>
            <a:endCxn id="7" idx="1"/>
          </p:cNvCxnSpPr>
          <p:nvPr/>
        </p:nvCxnSpPr>
        <p:spPr>
          <a:xfrm flipV="1">
            <a:off x="4800467" y="5379417"/>
            <a:ext cx="1469397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6715390" y="3867807"/>
            <a:ext cx="1725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dlc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程序，检查是否满足约束条件</a:t>
            </a:r>
          </a:p>
        </p:txBody>
      </p:sp>
      <p:cxnSp>
        <p:nvCxnSpPr>
          <p:cNvPr id="41" name="直接箭头连接符 40"/>
          <p:cNvCxnSpPr>
            <a:stCxn id="7" idx="0"/>
            <a:endCxn id="9" idx="2"/>
          </p:cNvCxnSpPr>
          <p:nvPr/>
        </p:nvCxnSpPr>
        <p:spPr>
          <a:xfrm flipH="1" flipV="1">
            <a:off x="7519718" y="4553943"/>
            <a:ext cx="2617" cy="3747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9" idx="0"/>
            <a:endCxn id="10" idx="2"/>
          </p:cNvCxnSpPr>
          <p:nvPr/>
        </p:nvCxnSpPr>
        <p:spPr>
          <a:xfrm flipH="1" flipV="1">
            <a:off x="7519717" y="3047630"/>
            <a:ext cx="1" cy="5919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6775963" y="2352161"/>
            <a:ext cx="1841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编译、运行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btest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，检查程序正确性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7039249" y="3141325"/>
            <a:ext cx="515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Yes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6996915" y="1708293"/>
            <a:ext cx="515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Yes</a:t>
            </a:r>
            <a:endParaRPr lang="zh-CN" altLang="en-US" dirty="0"/>
          </a:p>
        </p:txBody>
      </p:sp>
      <p:cxnSp>
        <p:nvCxnSpPr>
          <p:cNvPr id="52" name="直接箭头连接符 51"/>
          <p:cNvCxnSpPr>
            <a:endCxn id="4" idx="1"/>
          </p:cNvCxnSpPr>
          <p:nvPr/>
        </p:nvCxnSpPr>
        <p:spPr>
          <a:xfrm>
            <a:off x="2425521" y="2283113"/>
            <a:ext cx="48698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肘形连接符 53"/>
          <p:cNvCxnSpPr>
            <a:stCxn id="10" idx="0"/>
            <a:endCxn id="11" idx="2"/>
          </p:cNvCxnSpPr>
          <p:nvPr/>
        </p:nvCxnSpPr>
        <p:spPr>
          <a:xfrm rot="5400000" flipH="1" flipV="1">
            <a:off x="7671797" y="1541491"/>
            <a:ext cx="457201" cy="761361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9504268" y="4504384"/>
            <a:ext cx="515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</a:t>
            </a:r>
            <a:endParaRPr lang="zh-CN" altLang="en-US" dirty="0"/>
          </a:p>
        </p:txBody>
      </p:sp>
      <p:cxnSp>
        <p:nvCxnSpPr>
          <p:cNvPr id="57" name="肘形连接符 56"/>
          <p:cNvCxnSpPr>
            <a:stCxn id="9" idx="3"/>
            <a:endCxn id="7" idx="3"/>
          </p:cNvCxnSpPr>
          <p:nvPr/>
        </p:nvCxnSpPr>
        <p:spPr>
          <a:xfrm>
            <a:off x="8769570" y="4096742"/>
            <a:ext cx="5234" cy="1282674"/>
          </a:xfrm>
          <a:prstGeom prst="bentConnector3">
            <a:avLst>
              <a:gd name="adj1" fmla="val 11603382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10" idx="3"/>
            <a:endCxn id="7" idx="3"/>
          </p:cNvCxnSpPr>
          <p:nvPr/>
        </p:nvCxnSpPr>
        <p:spPr>
          <a:xfrm>
            <a:off x="8769570" y="2599200"/>
            <a:ext cx="5235" cy="2780216"/>
          </a:xfrm>
          <a:prstGeom prst="bentConnector3">
            <a:avLst>
              <a:gd name="adj1" fmla="val 11601184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9464428" y="3173246"/>
            <a:ext cx="515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992529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52650" y="1825626"/>
            <a:ext cx="7886700" cy="2269857"/>
          </a:xfrm>
        </p:spPr>
        <p:txBody>
          <a:bodyPr>
            <a:norm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./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dlc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bits.c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permission denied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加一句：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hmod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+x 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dlc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btest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时出现“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bits/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predefs.h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：没有那个文件或目录”错误，请运行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sudo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apt-get install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gcc-multilib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Lab1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中各题的解法不唯一，请大家积极思考交流，如何使用最少的操作符数目来达到目标。</a:t>
            </a:r>
          </a:p>
        </p:txBody>
      </p:sp>
    </p:spTree>
    <p:extLst>
      <p:ext uri="{BB962C8B-B14F-4D97-AF65-F5344CB8AC3E}">
        <p14:creationId xmlns:p14="http://schemas.microsoft.com/office/powerpoint/2010/main" xmlns="" val="2511327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FTP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ftp://ics2015:ics2015@10.141.200.119/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李晨杰 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14210240046@fudan.edu.cn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冯兆华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14210240040@fudan.edu.cn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楼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309</a:t>
            </a:r>
          </a:p>
          <a:p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3067819" y="1825625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82622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virtual box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FileZilla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参见“使用方法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.txt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基础与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cd,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ls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mv,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rm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chmod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man……</a:t>
            </a:r>
          </a:p>
          <a:p>
            <a:pPr lvl="1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用户，文件权限， 热键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intro to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prog.tools.ppt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下的编程工具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文本编辑器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vim</a:t>
            </a:r>
          </a:p>
          <a:p>
            <a:pPr lvl="1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编译器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，自动化编译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make &amp;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makefile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集成开发环境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2099056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Linux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用户输入的命令必须通过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与内核通信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命令行界面（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bash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请熟悉下面几个常用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cd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改变当前目录</a:t>
            </a:r>
          </a:p>
          <a:p>
            <a:pPr lvl="1"/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列举出任一目录下面的文件</a:t>
            </a:r>
          </a:p>
          <a:p>
            <a:pPr lvl="1"/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mkdir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创建目录</a:t>
            </a:r>
          </a:p>
          <a:p>
            <a:pPr lvl="1"/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cp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拷贝文件</a:t>
            </a:r>
          </a:p>
          <a:p>
            <a:pPr lvl="1"/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rm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删除文件和目录</a:t>
            </a:r>
          </a:p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mv 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移动或重命名文件</a:t>
            </a:r>
          </a:p>
          <a:p>
            <a:pPr lvl="1"/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 	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对你不熟悉的命令提供帮助解释（如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7910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Linux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52650" y="1825625"/>
            <a:ext cx="7886700" cy="4781237"/>
          </a:xfrm>
        </p:spPr>
        <p:txBody>
          <a:bodyPr>
            <a:normAutofit lnSpcReduction="10000"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Bash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中重要的热键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[Tab]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按键：具有“命令补全”和“文件名补全”功能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↑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][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↓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方向键：显示和编辑命令历史记录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[Ctrl]-c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按键：终止当前正在运行的程序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[Ctrl]-d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按键：键盘输入结束符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Bash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中的输入输出重定向与管道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用于重定向输入。如把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命令的输入重定向为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$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wc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 test</a:t>
            </a:r>
          </a:p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用于重定向输出。如把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命令的结果保存到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directory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文件中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$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&gt; directory</a:t>
            </a:r>
          </a:p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 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用管道把一系列命令连接起来，意味着前一个命令的输出通过管道传给后一个命令作为输入。例如要分页查看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readme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文件的内容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$cat readme | more</a:t>
            </a:r>
          </a:p>
          <a:p>
            <a:pPr lvl="1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>
              <a:buNone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心形 3"/>
          <p:cNvSpPr/>
          <p:nvPr/>
        </p:nvSpPr>
        <p:spPr>
          <a:xfrm>
            <a:off x="8993748" y="2215167"/>
            <a:ext cx="386366" cy="309093"/>
          </a:xfrm>
          <a:prstGeom prst="hear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1081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 Linux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下的编程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文本编辑器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Vim</a:t>
            </a:r>
          </a:p>
          <a:p>
            <a:pPr lvl="1"/>
            <a:r>
              <a:rPr lang="en-US" altLang="zh-CN" sz="2000" dirty="0"/>
              <a:t>Vim</a:t>
            </a:r>
            <a:r>
              <a:rPr lang="zh-CN" altLang="en-US" sz="2000" dirty="0"/>
              <a:t>与</a:t>
            </a:r>
            <a:r>
              <a:rPr lang="en-US" altLang="zh-CN" sz="2000" dirty="0" err="1"/>
              <a:t>Emacs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并列成为类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系统用户最喜欢的编辑器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sudo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apt-get install vim</a:t>
            </a:r>
          </a:p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Vim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的操作按键非常多，请参考推荐书目或相关资料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种工作模式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一般模式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：用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vim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打开一个文件就进入一般模式，能查看，不能编辑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编辑模式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：按下字母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键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(insert)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进入编辑模式进行编辑，按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[Esc]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返回一般模式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命令行模式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：输入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: (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冒号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)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进入，可以完成查找替换、读取、保存、退出等操作。（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: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wq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保存并退出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vim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12100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 Linux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下的编程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52650" y="1825625"/>
            <a:ext cx="8180499" cy="4351338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语言编译器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语言编译器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g++</a:t>
            </a:r>
          </a:p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gcc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的基本用法：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$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gcc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–o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prog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main.c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 subr1.c  subr2.c</a:t>
            </a:r>
          </a:p>
          <a:p>
            <a:pPr marL="457200" lvl="1" indent="0"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编译源文件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main.c,subr1.c,subr2.c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，并链接生成可执行文件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prog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gcc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的选项很多，如：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-O 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优化编译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-S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把文件编译成为汇编代码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-c 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生成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obj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文件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-g  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产生调试信息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-I 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指定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#include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的头文件目录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-l  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指定链接时使用的库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请使用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man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gcc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查看详细内容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98049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 Linux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下的编程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52650" y="1825625"/>
            <a:ext cx="8180499" cy="4351338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经常把一个项目分解为多个文件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r>
              <a:rPr lang="zh-CN" altLang="en-US" sz="2000" i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增量编译</a:t>
            </a:r>
            <a:endParaRPr lang="en-US" altLang="zh-CN" sz="2000" i="1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	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增量地处理源代码中的变化，避免重新完全编译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make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，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makefile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makefile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是一个文本文件，描述了各个源文件之间的依赖关系，决定了源文件什么时候该编译，什么时候不应该编译。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有了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makefile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中的信息，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make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程序会检查磁盘上的文件，如果目标文件的修改时间至少比它的一个依赖文件旧的话，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make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就执行想要的命令，以更新目标文件。</a:t>
            </a: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62564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推荐书目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4539" y="2937926"/>
            <a:ext cx="2513259" cy="3548130"/>
          </a:xfrm>
          <a:prstGeom prst="rect">
            <a:avLst/>
          </a:prstGeom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2152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鸟哥的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私房菜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基础学习篇（第三版）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程序设计（第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版）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509" y="2900832"/>
            <a:ext cx="32004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2069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730</Words>
  <Application>Microsoft Office PowerPoint</Application>
  <PresentationFormat>自定义</PresentationFormat>
  <Paragraphs>121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Lab0. intro</vt:lpstr>
      <vt:lpstr>幻灯片 2</vt:lpstr>
      <vt:lpstr>内容</vt:lpstr>
      <vt:lpstr>2. Linux基础与Shell命令</vt:lpstr>
      <vt:lpstr>2. Linux基础与Shell命令</vt:lpstr>
      <vt:lpstr>3. Linux下的编程工具</vt:lpstr>
      <vt:lpstr>3. Linux下的编程工具</vt:lpstr>
      <vt:lpstr>3. Linux下的编程工具</vt:lpstr>
      <vt:lpstr>推荐书目</vt:lpstr>
      <vt:lpstr>Lab1. 数据实验</vt:lpstr>
      <vt:lpstr>概述</vt:lpstr>
      <vt:lpstr>概述</vt:lpstr>
      <vt:lpstr>实验要求</vt:lpstr>
      <vt:lpstr>实验流程</vt:lpstr>
      <vt:lpstr>Tips</vt:lpstr>
    </vt:vector>
  </TitlesOfParts>
  <Company>FDU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Lab0. 熟悉Linux环境</dc:title>
  <dc:creator>lichenjie</dc:creator>
  <cp:lastModifiedBy>name</cp:lastModifiedBy>
  <cp:revision>9</cp:revision>
  <dcterms:created xsi:type="dcterms:W3CDTF">2015-03-16T07:58:43Z</dcterms:created>
  <dcterms:modified xsi:type="dcterms:W3CDTF">2015-03-19T04:59:52Z</dcterms:modified>
</cp:coreProperties>
</file>