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4" r:id="rId8"/>
    <p:sldId id="266" r:id="rId9"/>
    <p:sldId id="267" r:id="rId10"/>
    <p:sldId id="268" r:id="rId11"/>
    <p:sldId id="269" r:id="rId12"/>
    <p:sldId id="262" r:id="rId13"/>
    <p:sldId id="260" r:id="rId14"/>
    <p:sldId id="26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F4D2-3D17-4390-B5E0-C46E045C0E54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22E7-B3C6-4E15-A431-4DAB479F7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15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F4D2-3D17-4390-B5E0-C46E045C0E54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22E7-B3C6-4E15-A431-4DAB479F7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11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F4D2-3D17-4390-B5E0-C46E045C0E54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22E7-B3C6-4E15-A431-4DAB479F7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F4D2-3D17-4390-B5E0-C46E045C0E54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22E7-B3C6-4E15-A431-4DAB479F7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98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F4D2-3D17-4390-B5E0-C46E045C0E54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22E7-B3C6-4E15-A431-4DAB479F7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52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F4D2-3D17-4390-B5E0-C46E045C0E54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22E7-B3C6-4E15-A431-4DAB479F7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92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F4D2-3D17-4390-B5E0-C46E045C0E54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22E7-B3C6-4E15-A431-4DAB479F7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87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F4D2-3D17-4390-B5E0-C46E045C0E54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22E7-B3C6-4E15-A431-4DAB479F7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1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F4D2-3D17-4390-B5E0-C46E045C0E54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22E7-B3C6-4E15-A431-4DAB479F7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48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F4D2-3D17-4390-B5E0-C46E045C0E54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22E7-B3C6-4E15-A431-4DAB479F7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50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F4D2-3D17-4390-B5E0-C46E045C0E54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22E7-B3C6-4E15-A431-4DAB479F7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83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2F4D2-3D17-4390-B5E0-C46E045C0E54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122E7-B3C6-4E15-A431-4DAB479F7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74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heather.cs.ucdavis.edu/~matloff/UnixAndC/CLanguage/Debug.html#tth_sEc4" TargetMode="External"/><Relationship Id="rId2" Type="http://schemas.openxmlformats.org/officeDocument/2006/relationships/hyperlink" Target="ftp://ics:ics@10.141.4.164/lab2/resourc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app.cs.cmu.edu/public/students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ftp://ics2017:ics2017@10.141.4.165/commit/lab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tp://ics2017:ics2017@10.141.4.165/labs/lab2.tar.gz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Lab2. </a:t>
            </a:r>
            <a:r>
              <a:rPr lang="zh-CN" altLang="en-US" dirty="0"/>
              <a:t>二进制炸弹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729942"/>
            <a:ext cx="9144000" cy="527858"/>
          </a:xfrm>
        </p:spPr>
        <p:txBody>
          <a:bodyPr/>
          <a:lstStyle/>
          <a:p>
            <a:pPr algn="r"/>
            <a:r>
              <a:rPr lang="en-US" altLang="zh-CN"/>
              <a:t>2017/9/28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3868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98" y="1405494"/>
            <a:ext cx="7648833" cy="5011781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1823898" y="1686313"/>
            <a:ext cx="14511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823898" y="6148970"/>
            <a:ext cx="31306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356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2447"/>
            <a:ext cx="10515600" cy="1325563"/>
          </a:xfrm>
        </p:spPr>
        <p:txBody>
          <a:bodyPr/>
          <a:lstStyle/>
          <a:p>
            <a:r>
              <a:rPr lang="en-US" altLang="zh-CN" dirty="0" err="1"/>
              <a:t>gdb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更多实用命令请见：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ftp://ics2017:ics2017@10.141.4.165/labs/lab2.tar.gz/gdbnotes-ia32.pdf 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http://heather.cs.ucdavis.edu/~matloff/UnixAndC/CLanguage/Debug.html#tth_sEc4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>
                <a:hlinkClick r:id="rId4"/>
              </a:rPr>
              <a:t>http</a:t>
            </a:r>
            <a:r>
              <a:rPr lang="en-US" altLang="zh-CN">
                <a:hlinkClick r:id="rId4"/>
              </a:rPr>
              <a:t>://</a:t>
            </a:r>
            <a:r>
              <a:rPr lang="en-US" altLang="zh-CN" smtClean="0">
                <a:hlinkClick r:id="rId4"/>
              </a:rPr>
              <a:t>csapp.cs.cmu.edu/public/students.html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300760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学号</a:t>
            </a:r>
            <a:r>
              <a:rPr lang="en-US" altLang="zh-CN" dirty="0"/>
              <a:t>.pdf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每个关卡的密码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每个密码的推演过程（重要，如函数说明，实现方式等）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实际操作的心得感想（可选）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表意清晰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精简（更重要）</a:t>
            </a:r>
          </a:p>
        </p:txBody>
      </p:sp>
    </p:spTree>
    <p:extLst>
      <p:ext uri="{BB962C8B-B14F-4D97-AF65-F5344CB8AC3E}">
        <p14:creationId xmlns:p14="http://schemas.microsoft.com/office/powerpoint/2010/main" val="1220185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>
                <a:hlinkClick r:id="rId2"/>
              </a:rPr>
              <a:t>ftp://ics2017:ics2017@10.141.4.165/commit/lab2</a:t>
            </a:r>
            <a:r>
              <a:rPr lang="en-US" altLang="zh-CN" dirty="0"/>
              <a:t> </a:t>
            </a:r>
            <a:r>
              <a:rPr lang="zh-CN" altLang="en-US" dirty="0"/>
              <a:t>新建以自己学号命名的文件夹并上传实验报告</a:t>
            </a:r>
            <a:endParaRPr lang="en-US" altLang="zh-CN" dirty="0"/>
          </a:p>
          <a:p>
            <a:r>
              <a:rPr lang="en-US" altLang="zh-CN" dirty="0"/>
              <a:t>deadline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四周</a:t>
            </a:r>
            <a:endParaRPr lang="en-US" altLang="zh-CN" dirty="0"/>
          </a:p>
          <a:p>
            <a:pPr lvl="1"/>
            <a:r>
              <a:rPr lang="en-US" altLang="zh-CN" dirty="0"/>
              <a:t>2017/10/25</a:t>
            </a:r>
            <a:r>
              <a:rPr lang="zh-CN" altLang="en-US" dirty="0"/>
              <a:t>（周三）</a:t>
            </a:r>
            <a:r>
              <a:rPr lang="en-US" altLang="zh-CN" dirty="0"/>
              <a:t>11:59:59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319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实验评分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解开每个关卡（</a:t>
            </a:r>
            <a:r>
              <a:rPr lang="en-US" altLang="zh-CN" dirty="0"/>
              <a:t>6 </a:t>
            </a:r>
            <a:r>
              <a:rPr lang="zh-CN" altLang="en-US" dirty="0"/>
              <a:t>* </a:t>
            </a:r>
            <a:r>
              <a:rPr lang="en-US" altLang="zh-CN" dirty="0"/>
              <a:t>10% = 60%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解开隐藏关卡（</a:t>
            </a:r>
            <a:r>
              <a:rPr lang="en-US" altLang="zh-CN" dirty="0"/>
              <a:t>10%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实验报告（</a:t>
            </a:r>
            <a:r>
              <a:rPr lang="en-US" altLang="zh-CN" dirty="0"/>
              <a:t>30%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迟交惩罚</a:t>
            </a:r>
            <a:endParaRPr lang="en-US" altLang="zh-CN" dirty="0"/>
          </a:p>
          <a:p>
            <a:pPr lvl="1"/>
            <a:r>
              <a:rPr lang="zh-CN" altLang="en-US" dirty="0"/>
              <a:t>只得正常成绩的</a:t>
            </a:r>
            <a:r>
              <a:rPr lang="en-US" altLang="zh-CN" dirty="0"/>
              <a:t>80%</a:t>
            </a:r>
          </a:p>
          <a:p>
            <a:pPr lvl="1"/>
            <a:r>
              <a:rPr lang="zh-CN" altLang="en-US" dirty="0"/>
              <a:t>如得分为</a:t>
            </a:r>
            <a:r>
              <a:rPr lang="en-US" altLang="zh-CN" dirty="0"/>
              <a:t>80</a:t>
            </a:r>
            <a:r>
              <a:rPr lang="zh-CN" altLang="en-US" dirty="0"/>
              <a:t>分则迟交只得</a:t>
            </a:r>
            <a:r>
              <a:rPr lang="en-US" altLang="zh-CN" dirty="0"/>
              <a:t>64</a:t>
            </a:r>
            <a:r>
              <a:rPr lang="zh-CN" altLang="en-US" dirty="0"/>
              <a:t>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089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邪恶的</a:t>
            </a:r>
            <a:r>
              <a:rPr lang="en-US" altLang="zh-CN" dirty="0"/>
              <a:t>Dr. Evil</a:t>
            </a:r>
            <a:r>
              <a:rPr lang="zh-CN" altLang="en-US" dirty="0"/>
              <a:t>在机房中埋放了“二进制炸弹”</a:t>
            </a:r>
            <a:endParaRPr lang="en-US" altLang="zh-CN" dirty="0"/>
          </a:p>
          <a:p>
            <a:r>
              <a:rPr lang="zh-CN" altLang="en-US" dirty="0"/>
              <a:t>二进制炸弹</a:t>
            </a:r>
            <a:r>
              <a:rPr lang="en-US" altLang="zh-CN" dirty="0"/>
              <a:t>bomb</a:t>
            </a:r>
            <a:r>
              <a:rPr lang="zh-CN" altLang="en-US" dirty="0"/>
              <a:t>是一个可执行文件，包含若干个关卡</a:t>
            </a:r>
            <a:endParaRPr lang="en-US" altLang="zh-CN" dirty="0"/>
          </a:p>
          <a:p>
            <a:r>
              <a:rPr lang="zh-CN" altLang="en-US" dirty="0"/>
              <a:t>每个关卡都需要输入密码</a:t>
            </a:r>
            <a:endParaRPr lang="en-US" altLang="zh-CN" dirty="0"/>
          </a:p>
          <a:p>
            <a:r>
              <a:rPr lang="zh-CN" altLang="en-US" dirty="0"/>
              <a:t>如果密码正确，可以进入下一关</a:t>
            </a:r>
            <a:endParaRPr lang="en-US" altLang="zh-CN" dirty="0"/>
          </a:p>
          <a:p>
            <a:r>
              <a:rPr lang="zh-CN" altLang="en-US" dirty="0"/>
              <a:t>如果密码错误，炸弹就会爆炸</a:t>
            </a:r>
            <a:endParaRPr lang="en-US" altLang="zh-CN" dirty="0"/>
          </a:p>
          <a:p>
            <a:r>
              <a:rPr lang="zh-CN" altLang="en-US" dirty="0"/>
              <a:t>目标是通过所有关卡，解除炸弹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267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629" y="1391431"/>
            <a:ext cx="5095238" cy="32952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448419"/>
            <a:ext cx="5114925" cy="12382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39362" y="4595228"/>
            <a:ext cx="141577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/>
            <a:r>
              <a:rPr lang="zh-CN" altLang="en-US" sz="9600" b="0" i="0" dirty="0">
                <a:solidFill>
                  <a:srgbClr val="3234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√</a:t>
            </a:r>
          </a:p>
        </p:txBody>
      </p:sp>
      <p:sp>
        <p:nvSpPr>
          <p:cNvPr id="7" name="矩形 6"/>
          <p:cNvSpPr/>
          <p:nvPr/>
        </p:nvSpPr>
        <p:spPr>
          <a:xfrm>
            <a:off x="2687775" y="4603541"/>
            <a:ext cx="141577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/>
            <a:r>
              <a:rPr lang="en-US" altLang="zh-CN" sz="9600" b="0" i="0" dirty="0">
                <a:solidFill>
                  <a:srgbClr val="3234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 sz="9600" b="0" i="0" dirty="0">
              <a:solidFill>
                <a:srgbClr val="3234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825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于 </a:t>
            </a:r>
            <a:r>
              <a:rPr lang="en-US" altLang="zh-CN" dirty="0">
                <a:hlinkClick r:id="rId2"/>
              </a:rPr>
              <a:t>ftp://ics2017:ics2017@10.141.4.165/labs/lab2.tar.gz</a:t>
            </a:r>
            <a:r>
              <a:rPr lang="en-US" altLang="zh-CN" dirty="0"/>
              <a:t> </a:t>
            </a:r>
            <a:r>
              <a:rPr lang="zh-CN" altLang="en-US" dirty="0"/>
              <a:t>下载实验所需的可执行文件 </a:t>
            </a:r>
            <a:r>
              <a:rPr lang="en-US" altLang="zh-CN" dirty="0"/>
              <a:t>bomb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反汇编：得到</a:t>
            </a:r>
            <a:r>
              <a:rPr lang="en-US" altLang="zh-CN" dirty="0"/>
              <a:t>bomb</a:t>
            </a:r>
            <a:r>
              <a:rPr lang="zh-CN" altLang="en-US" dirty="0"/>
              <a:t>的汇编代码，通过阅读代码，推测密码</a:t>
            </a:r>
            <a:endParaRPr lang="en-US" altLang="zh-CN" dirty="0"/>
          </a:p>
          <a:p>
            <a:pPr lvl="1"/>
            <a:r>
              <a:rPr lang="en-US" altLang="zh-CN" dirty="0" err="1"/>
              <a:t>objdump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调试：设置断点、单步运行、查看寄存器和内存状态，确定密码</a:t>
            </a:r>
            <a:endParaRPr lang="en-US" altLang="zh-CN" dirty="0"/>
          </a:p>
          <a:p>
            <a:pPr lvl="1"/>
            <a:r>
              <a:rPr lang="en-US" altLang="zh-CN" dirty="0" err="1"/>
              <a:t>gdb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解开密码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书写实验报告</a:t>
            </a:r>
          </a:p>
        </p:txBody>
      </p:sp>
    </p:spTree>
    <p:extLst>
      <p:ext uri="{BB962C8B-B14F-4D97-AF65-F5344CB8AC3E}">
        <p14:creationId xmlns:p14="http://schemas.microsoft.com/office/powerpoint/2010/main" val="94746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Phase 1: string comparison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Phase 2: loops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Phase 3: conditionals/switches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Phase 4: recursive calls and the stack discipline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Phase 5: pointers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Phase 6: linked lists/pointers/</a:t>
            </a:r>
            <a:r>
              <a:rPr lang="en-US" altLang="zh-CN" sz="2800" dirty="0" err="1"/>
              <a:t>structs</a:t>
            </a:r>
            <a:endParaRPr lang="en-US" altLang="zh-CN" sz="2800" dirty="0"/>
          </a:p>
          <a:p>
            <a:r>
              <a:rPr lang="en-US" altLang="zh-CN" dirty="0"/>
              <a:t>Secret phase: ???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934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objdump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打印</a:t>
            </a:r>
            <a:r>
              <a:rPr lang="en-US" altLang="zh-CN" dirty="0"/>
              <a:t>bomb</a:t>
            </a:r>
            <a:r>
              <a:rPr lang="zh-CN" altLang="en-US" dirty="0"/>
              <a:t>的汇编代码：</a:t>
            </a:r>
            <a:r>
              <a:rPr lang="en-US" altLang="zh-CN" dirty="0" err="1"/>
              <a:t>objdump</a:t>
            </a:r>
            <a:r>
              <a:rPr lang="en-US" altLang="zh-CN" dirty="0"/>
              <a:t> –d bomb</a:t>
            </a:r>
          </a:p>
          <a:p>
            <a:r>
              <a:rPr lang="zh-CN" altLang="en-US" dirty="0"/>
              <a:t>建议</a:t>
            </a:r>
            <a:r>
              <a:rPr lang="en-US" altLang="zh-CN" dirty="0" err="1"/>
              <a:t>objdump</a:t>
            </a:r>
            <a:r>
              <a:rPr lang="en-US" altLang="zh-CN" dirty="0"/>
              <a:t> –d bomb &gt; filename </a:t>
            </a:r>
            <a:r>
              <a:rPr lang="zh-CN" altLang="en-US" dirty="0"/>
              <a:t>输出到文件之后查看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95" y="2950691"/>
            <a:ext cx="6773905" cy="31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9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 err="1"/>
              <a:t>gdb</a:t>
            </a:r>
            <a:r>
              <a:rPr lang="en-US" altLang="zh-CN" dirty="0"/>
              <a:t>	</a:t>
            </a:r>
            <a:r>
              <a:rPr lang="en-US" altLang="zh-CN" dirty="0" err="1"/>
              <a:t>gdb</a:t>
            </a:r>
            <a:r>
              <a:rPr lang="en-US" altLang="zh-CN" dirty="0"/>
              <a:t> bomb</a:t>
            </a:r>
          </a:p>
          <a:p>
            <a:r>
              <a:rPr lang="zh-CN" altLang="en-US" dirty="0"/>
              <a:t>断点</a:t>
            </a:r>
            <a:r>
              <a:rPr lang="en-US" altLang="zh-CN" dirty="0"/>
              <a:t>	break/b </a:t>
            </a:r>
            <a:r>
              <a:rPr lang="en-US" altLang="zh-CN" dirty="0" err="1"/>
              <a:t>functionName</a:t>
            </a:r>
            <a:endParaRPr lang="en-US" altLang="zh-CN" dirty="0"/>
          </a:p>
          <a:p>
            <a:r>
              <a:rPr lang="zh-CN" altLang="en-US" dirty="0"/>
              <a:t>运行</a:t>
            </a:r>
            <a:r>
              <a:rPr lang="en-US" altLang="zh-CN" dirty="0"/>
              <a:t>	run/r</a:t>
            </a:r>
          </a:p>
          <a:p>
            <a:r>
              <a:rPr lang="zh-CN" altLang="en-US" dirty="0"/>
              <a:t>反汇编</a:t>
            </a:r>
            <a:r>
              <a:rPr lang="en-US" altLang="zh-CN" dirty="0"/>
              <a:t>	disassemble/</a:t>
            </a:r>
            <a:r>
              <a:rPr lang="en-US" altLang="zh-CN" dirty="0" err="1"/>
              <a:t>disas</a:t>
            </a:r>
            <a:r>
              <a:rPr lang="en-US" altLang="zh-CN" dirty="0"/>
              <a:t> (</a:t>
            </a:r>
            <a:r>
              <a:rPr lang="en-US" altLang="zh-CN" dirty="0" err="1"/>
              <a:t>functionName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单步</a:t>
            </a:r>
            <a:r>
              <a:rPr lang="en-US" altLang="zh-CN" dirty="0"/>
              <a:t>	</a:t>
            </a:r>
            <a:r>
              <a:rPr lang="en-US" altLang="zh-CN" dirty="0" err="1"/>
              <a:t>stepi</a:t>
            </a:r>
            <a:r>
              <a:rPr lang="en-US" altLang="zh-CN" dirty="0"/>
              <a:t>/</a:t>
            </a:r>
            <a:r>
              <a:rPr lang="en-US" altLang="zh-CN" dirty="0" err="1"/>
              <a:t>nexti</a:t>
            </a:r>
            <a:r>
              <a:rPr lang="en-US" altLang="zh-CN" dirty="0"/>
              <a:t> (</a:t>
            </a:r>
            <a:r>
              <a:rPr lang="en-US" altLang="zh-CN" dirty="0" err="1"/>
              <a:t>stepNumber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查询</a:t>
            </a:r>
            <a:r>
              <a:rPr lang="en-US" altLang="zh-CN" dirty="0"/>
              <a:t>	print/x format register/address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311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103" y="1276585"/>
            <a:ext cx="6767621" cy="5257491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5742865" y="1486088"/>
            <a:ext cx="9226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055103" y="4698928"/>
            <a:ext cx="15371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055103" y="5084593"/>
            <a:ext cx="7534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030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328" y="1401304"/>
            <a:ext cx="7765388" cy="5106587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1968759" y="1690688"/>
            <a:ext cx="13529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900328" y="6247135"/>
            <a:ext cx="1803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09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320</Words>
  <Application>Microsoft Office PowerPoint</Application>
  <PresentationFormat>宽屏</PresentationFormat>
  <Paragraphs>65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黑体</vt:lpstr>
      <vt:lpstr>Arial</vt:lpstr>
      <vt:lpstr>Office 主题​​</vt:lpstr>
      <vt:lpstr>Lab2. 二进制炸弹</vt:lpstr>
      <vt:lpstr>实验内容</vt:lpstr>
      <vt:lpstr>实验内容</vt:lpstr>
      <vt:lpstr>实验步骤</vt:lpstr>
      <vt:lpstr>实验内容</vt:lpstr>
      <vt:lpstr>objdump</vt:lpstr>
      <vt:lpstr>gdb</vt:lpstr>
      <vt:lpstr>gdb</vt:lpstr>
      <vt:lpstr>gdb</vt:lpstr>
      <vt:lpstr>gdb</vt:lpstr>
      <vt:lpstr>gdb</vt:lpstr>
      <vt:lpstr>实验报告</vt:lpstr>
      <vt:lpstr>实验提交</vt:lpstr>
      <vt:lpstr>实验评分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Lab2. 二进制炸弹</dc:title>
  <dc:creator>Prince</dc:creator>
  <cp:lastModifiedBy>Windows 用户</cp:lastModifiedBy>
  <cp:revision>141</cp:revision>
  <dcterms:created xsi:type="dcterms:W3CDTF">2016-10-05T10:10:33Z</dcterms:created>
  <dcterms:modified xsi:type="dcterms:W3CDTF">2017-10-25T04:02:15Z</dcterms:modified>
</cp:coreProperties>
</file>