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7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0" r:id="rId19"/>
    <p:sldId id="261" r:id="rId20"/>
    <p:sldId id="262" r:id="rId21"/>
    <p:sldId id="260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4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6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5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5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2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7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1C1A-EFBA-4D7F-8C90-50F9BEC36911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247A3-F23D-41F3-BBF9-BF361ECE9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1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tp://10.141.4.164/lab3/comm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tp://10.141.4.165/lab3.tar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96286"/>
            <a:ext cx="9144000" cy="461513"/>
          </a:xfrm>
        </p:spPr>
        <p:txBody>
          <a:bodyPr/>
          <a:lstStyle/>
          <a:p>
            <a:pPr algn="r"/>
            <a:r>
              <a:rPr lang="en-US" altLang="zh-CN" dirty="0"/>
              <a:t>2017/10/26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99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</a:t>
            </a:r>
            <a:r>
              <a:rPr lang="en-US" altLang="zh-CN" dirty="0"/>
              <a:t>5</a:t>
            </a:r>
            <a:r>
              <a:rPr lang="zh-CN" altLang="en-US" dirty="0"/>
              <a:t>关</a:t>
            </a:r>
            <a:endParaRPr lang="en-US" altLang="zh-CN" dirty="0"/>
          </a:p>
          <a:p>
            <a:r>
              <a:rPr lang="en-US" altLang="zh-CN" dirty="0"/>
              <a:t>level 0: Candle</a:t>
            </a:r>
          </a:p>
          <a:p>
            <a:r>
              <a:rPr lang="en-US" altLang="zh-CN" dirty="0"/>
              <a:t>level 1: Sparkler</a:t>
            </a:r>
          </a:p>
          <a:p>
            <a:r>
              <a:rPr lang="en-US" altLang="zh-CN" dirty="0"/>
              <a:t>level 2: Firecracker</a:t>
            </a:r>
          </a:p>
          <a:p>
            <a:r>
              <a:rPr lang="en-US" altLang="zh-CN" dirty="0"/>
              <a:t>level 3: Dynamite </a:t>
            </a:r>
          </a:p>
          <a:p>
            <a:r>
              <a:rPr lang="en-US" altLang="zh-CN" dirty="0"/>
              <a:t>level 4: Nitroglycerin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21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0: Candle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690" y="1690688"/>
            <a:ext cx="6413938" cy="4125548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28" y="1440522"/>
            <a:ext cx="4666876" cy="25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0: Candle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smoke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5" y="2374796"/>
            <a:ext cx="5508406" cy="16264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92" y="4136231"/>
            <a:ext cx="8407215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1: Sparkler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fizz</a:t>
            </a:r>
            <a:r>
              <a:rPr lang="zh-CN" altLang="en-US" dirty="0"/>
              <a:t>函数并且打印</a:t>
            </a:r>
            <a:r>
              <a:rPr lang="en-US" altLang="zh-CN" dirty="0"/>
              <a:t>Fizz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80" y="2276719"/>
            <a:ext cx="6673594" cy="2621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80" y="4958392"/>
            <a:ext cx="6921486" cy="15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8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2: Firecracker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bang</a:t>
            </a:r>
            <a:r>
              <a:rPr lang="zh-CN" altLang="en-US" dirty="0"/>
              <a:t>函数并打印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796" y="2324920"/>
            <a:ext cx="7268163" cy="2562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44" y="4887309"/>
            <a:ext cx="6841452" cy="12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1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2: Firecracker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as(</a:t>
            </a:r>
            <a:r>
              <a:rPr lang="zh-CN" altLang="en-US" dirty="0"/>
              <a:t>或者</a:t>
            </a:r>
            <a:r>
              <a:rPr lang="en-US" altLang="zh-CN" dirty="0" err="1"/>
              <a:t>gcc</a:t>
            </a:r>
            <a:r>
              <a:rPr lang="en-US" altLang="zh-CN" dirty="0"/>
              <a:t> -c)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r>
              <a:rPr lang="zh-CN" altLang="en-US" dirty="0"/>
              <a:t>来得到指令的字节码 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.s</a:t>
            </a:r>
            <a:r>
              <a:rPr lang="zh-CN" altLang="en-US" dirty="0"/>
              <a:t>文件键入指令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 XXX.s –o </a:t>
            </a:r>
            <a:r>
              <a:rPr lang="en-US" altLang="zh-CN" dirty="0" err="1"/>
              <a:t>XXX.o</a:t>
            </a:r>
            <a:endParaRPr lang="en-US" altLang="zh-CN" dirty="0"/>
          </a:p>
          <a:p>
            <a:r>
              <a:rPr lang="en-US" altLang="zh-CN" dirty="0" err="1"/>
              <a:t>objdump</a:t>
            </a:r>
            <a:r>
              <a:rPr lang="en-US" altLang="zh-CN" dirty="0"/>
              <a:t> –d </a:t>
            </a:r>
            <a:r>
              <a:rPr lang="en-US" altLang="zh-CN" dirty="0" err="1"/>
              <a:t>XXX.o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42" y="2255947"/>
            <a:ext cx="4002524" cy="11277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21" y="3472397"/>
            <a:ext cx="7441401" cy="31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3: Dynamite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正常执行</a:t>
            </a:r>
            <a:r>
              <a:rPr lang="en-US" altLang="zh-CN" dirty="0"/>
              <a:t>test</a:t>
            </a:r>
            <a:r>
              <a:rPr lang="zh-CN" altLang="en-US" dirty="0"/>
              <a:t>并打印</a:t>
            </a:r>
            <a:r>
              <a:rPr lang="en-US" altLang="zh-CN" dirty="0"/>
              <a:t>Boom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4318"/>
            <a:ext cx="6413548" cy="412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679" y="2272494"/>
            <a:ext cx="4539322" cy="2494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72" y="5039210"/>
            <a:ext cx="5734960" cy="12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9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4: Nitroglycerin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-n</a:t>
            </a:r>
            <a:r>
              <a:rPr lang="zh-CN" altLang="en-US" dirty="0"/>
              <a:t>参数运行，不调用</a:t>
            </a:r>
            <a:r>
              <a:rPr lang="en-US" altLang="zh-CN" dirty="0"/>
              <a:t>test</a:t>
            </a:r>
            <a:r>
              <a:rPr lang="zh-CN" altLang="en-US" dirty="0"/>
              <a:t>而调用</a:t>
            </a:r>
            <a:r>
              <a:rPr lang="en-US" altLang="zh-CN" dirty="0" err="1"/>
              <a:t>testn</a:t>
            </a:r>
            <a:r>
              <a:rPr lang="zh-CN" altLang="en-US" dirty="0"/>
              <a:t>，栈底会变化！</a:t>
            </a:r>
            <a:endParaRPr lang="en-US" altLang="zh-CN" dirty="0"/>
          </a:p>
          <a:p>
            <a:r>
              <a:rPr lang="zh-CN" altLang="en-US" dirty="0"/>
              <a:t>打印</a:t>
            </a:r>
            <a:r>
              <a:rPr lang="en-US" altLang="zh-CN" dirty="0"/>
              <a:t>KABOOM</a:t>
            </a:r>
            <a:r>
              <a:rPr lang="zh-CN" altLang="en-US" dirty="0"/>
              <a:t>五次</a:t>
            </a:r>
            <a:r>
              <a:rPr lang="ja-JP" altLang="en-US" dirty="0"/>
              <a:t>　</a:t>
            </a:r>
            <a:endParaRPr lang="en-US" altLang="zh-CN" dirty="0"/>
          </a:p>
          <a:p>
            <a:r>
              <a:rPr lang="zh-CN" altLang="en-US" dirty="0"/>
              <a:t>注意这里的</a:t>
            </a:r>
            <a:r>
              <a:rPr lang="en-US" altLang="zh-CN" dirty="0"/>
              <a:t>hex2raw</a:t>
            </a:r>
            <a:r>
              <a:rPr lang="zh-CN" altLang="en-US" dirty="0"/>
              <a:t>后面也要加上</a:t>
            </a:r>
            <a:r>
              <a:rPr lang="en-US" altLang="zh-CN" dirty="0"/>
              <a:t>-n</a:t>
            </a:r>
            <a:r>
              <a:rPr lang="zh-CN" altLang="en-US" dirty="0"/>
              <a:t>参数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90" y="3366403"/>
            <a:ext cx="9903219" cy="30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6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ftp://10.141.4.165/commit</a:t>
            </a:r>
            <a:r>
              <a:rPr lang="en-US" altLang="zh-CN" dirty="0"/>
              <a:t>/lab3</a:t>
            </a:r>
          </a:p>
          <a:p>
            <a:r>
              <a:rPr lang="zh-CN" altLang="en-US" dirty="0"/>
              <a:t>提交内容：</a:t>
            </a:r>
            <a:endParaRPr lang="en-US" altLang="zh-CN" dirty="0"/>
          </a:p>
          <a:p>
            <a:pPr lvl="1"/>
            <a:r>
              <a:rPr lang="zh-CN" altLang="en-US" dirty="0"/>
              <a:t>每一关的答案：文本文件*</a:t>
            </a:r>
            <a:r>
              <a:rPr lang="en-US" altLang="zh-CN" dirty="0"/>
              <a:t>5</a:t>
            </a:r>
          </a:p>
          <a:p>
            <a:pPr lvl="1"/>
            <a:r>
              <a:rPr lang="zh-CN" altLang="en-US" dirty="0"/>
              <a:t>实验报告</a:t>
            </a:r>
          </a:p>
        </p:txBody>
      </p:sp>
    </p:spTree>
    <p:extLst>
      <p:ext uri="{BB962C8B-B14F-4D97-AF65-F5344CB8AC3E}">
        <p14:creationId xmlns:p14="http://schemas.microsoft.com/office/powerpoint/2010/main" val="264953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pdf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zh-CN" altLang="en-US" dirty="0"/>
              <a:t>解题思路</a:t>
            </a:r>
            <a:endParaRPr lang="en-US" altLang="zh-CN" dirty="0"/>
          </a:p>
          <a:p>
            <a:r>
              <a:rPr lang="zh-CN" altLang="en-US" dirty="0"/>
              <a:t>表意清晰</a:t>
            </a:r>
            <a:endParaRPr lang="en-US" altLang="zh-CN" dirty="0"/>
          </a:p>
          <a:p>
            <a:r>
              <a:rPr lang="zh-CN" altLang="en-US" dirty="0"/>
              <a:t>简介明了</a:t>
            </a:r>
          </a:p>
        </p:txBody>
      </p:sp>
    </p:spTree>
    <p:extLst>
      <p:ext uri="{BB962C8B-B14F-4D97-AF65-F5344CB8AC3E}">
        <p14:creationId xmlns:p14="http://schemas.microsoft.com/office/powerpoint/2010/main" val="158431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正义的</a:t>
            </a:r>
            <a:r>
              <a:rPr lang="en-US" altLang="zh-CN" dirty="0"/>
              <a:t>Dr. Justice</a:t>
            </a:r>
            <a:r>
              <a:rPr lang="zh-CN" altLang="en-US" dirty="0"/>
              <a:t>在实验室里埋下了炸弹</a:t>
            </a:r>
            <a:endParaRPr lang="en-US" altLang="zh-CN" dirty="0"/>
          </a:p>
          <a:p>
            <a:r>
              <a:rPr lang="zh-CN" altLang="en-US" dirty="0"/>
              <a:t>放心，这次的炸弹是个闷弹不会炸</a:t>
            </a:r>
            <a:endParaRPr lang="en-US" altLang="zh-CN" dirty="0"/>
          </a:p>
          <a:p>
            <a:r>
              <a:rPr lang="zh-CN" altLang="en-US" dirty="0"/>
              <a:t>这怎么行</a:t>
            </a:r>
            <a:endParaRPr lang="en-US" altLang="zh-CN" dirty="0"/>
          </a:p>
          <a:p>
            <a:r>
              <a:rPr lang="zh-CN" altLang="en-US" dirty="0"/>
              <a:t>我们的任务是侵入炸弹内部，引爆炸弹</a:t>
            </a:r>
            <a:endParaRPr lang="en-US" altLang="zh-CN" dirty="0"/>
          </a:p>
          <a:p>
            <a:r>
              <a:rPr lang="zh-CN" altLang="en-US" dirty="0"/>
              <a:t>方法是利用缓冲区溢出攻击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39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三周</a:t>
            </a:r>
            <a:endParaRPr lang="en-US" altLang="zh-CN" dirty="0"/>
          </a:p>
          <a:p>
            <a:r>
              <a:rPr lang="en-US" altLang="zh-CN" dirty="0"/>
              <a:t>2016/11/15 </a:t>
            </a:r>
            <a:r>
              <a:rPr lang="zh-CN" altLang="en-US" dirty="0"/>
              <a:t>周三 </a:t>
            </a:r>
            <a:r>
              <a:rPr lang="en-US" altLang="zh-CN" dirty="0"/>
              <a:t>24:00</a:t>
            </a:r>
            <a:r>
              <a:rPr lang="zh-CN" altLang="en-US" dirty="0"/>
              <a:t>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1836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level 0-4	10% </a:t>
            </a:r>
            <a:r>
              <a:rPr lang="zh-CN" altLang="en-US" dirty="0"/>
              <a:t>* 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实验报告</a:t>
            </a:r>
            <a:r>
              <a:rPr lang="en-US" altLang="zh-CN" dirty="0"/>
              <a:t>	50%</a:t>
            </a:r>
          </a:p>
          <a:p>
            <a:r>
              <a:rPr lang="zh-CN" altLang="en-US" dirty="0"/>
              <a:t>迟交惩罚</a:t>
            </a:r>
            <a:r>
              <a:rPr lang="en-US" altLang="zh-CN" dirty="0"/>
              <a:t>:	</a:t>
            </a:r>
            <a:r>
              <a:rPr lang="zh-CN" altLang="en-US" dirty="0"/>
              <a:t>最终分数</a:t>
            </a:r>
            <a:r>
              <a:rPr lang="en-US" altLang="zh-CN" dirty="0"/>
              <a:t>=</a:t>
            </a:r>
            <a:r>
              <a:rPr lang="zh-CN" altLang="en-US" dirty="0"/>
              <a:t>应得分数*</a:t>
            </a:r>
            <a:r>
              <a:rPr lang="en-US" altLang="zh-CN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587742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友情提示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注意大小端</a:t>
            </a:r>
            <a:endParaRPr lang="en-US" altLang="zh-CN" dirty="0"/>
          </a:p>
          <a:p>
            <a:r>
              <a:rPr lang="en-US" altLang="zh-CN" dirty="0"/>
              <a:t>0x0A</a:t>
            </a:r>
            <a:r>
              <a:rPr lang="zh-CN" altLang="en-US" dirty="0"/>
              <a:t>是换行符，</a:t>
            </a:r>
            <a:r>
              <a:rPr lang="en-US" altLang="zh-CN" dirty="0"/>
              <a:t>Gets</a:t>
            </a:r>
            <a:r>
              <a:rPr lang="zh-CN" altLang="en-US" dirty="0"/>
              <a:t>函数读到该字节时会认为字符串结束，慎用</a:t>
            </a:r>
            <a:endParaRPr lang="en-US" altLang="zh-CN" dirty="0"/>
          </a:p>
          <a:p>
            <a:r>
              <a:rPr lang="en-US" altLang="zh-CN" dirty="0" smtClean="0"/>
              <a:t>http://www.csapp.cs.cmu.edu/public/buflab.pdf</a:t>
            </a:r>
          </a:p>
          <a:p>
            <a:r>
              <a:rPr lang="zh-CN" altLang="en-US" dirty="0" smtClean="0"/>
              <a:t>期中考试</a:t>
            </a:r>
            <a:r>
              <a:rPr lang="zh-CN" altLang="en-US" dirty="0"/>
              <a:t>内容将涉及但不限于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lab</a:t>
            </a:r>
          </a:p>
          <a:p>
            <a:pPr lvl="1"/>
            <a:r>
              <a:rPr lang="zh-CN" altLang="en-US" dirty="0"/>
              <a:t>课上讲解的习题</a:t>
            </a:r>
            <a:endParaRPr lang="en-US" altLang="zh-CN" dirty="0"/>
          </a:p>
          <a:p>
            <a:r>
              <a:rPr lang="zh-CN" altLang="en-US" dirty="0"/>
              <a:t>大家好好复习</a:t>
            </a:r>
            <a:r>
              <a:rPr lang="en-US" altLang="zh-CN" dirty="0"/>
              <a:t>:D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05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缓冲区溢出（</a:t>
            </a:r>
            <a:r>
              <a:rPr lang="en-US" altLang="zh-CN" dirty="0"/>
              <a:t>buffer overflow</a:t>
            </a:r>
            <a:r>
              <a:rPr lang="zh-CN" altLang="en-US" dirty="0"/>
              <a:t>），是针对程序设计缺陷，向程序输入缓冲区写入使之溢出的内容，从而破坏程序运行、并获取程序乃至系统的控制权的一种攻击方法。</a:t>
            </a:r>
            <a:endParaRPr lang="en-US" altLang="zh-CN" dirty="0"/>
          </a:p>
          <a:p>
            <a:r>
              <a:rPr lang="zh-CN" altLang="en-US" dirty="0"/>
              <a:t>发生原因：程序对写入缓冲区的数据不进行边界检查，超出缓冲区的部分覆盖了内存中的其他部分。无意的缓冲区溢出可能导致程序不正常运行，而精心设计的缓冲区溢出可以操控程序的运行。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00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定义一个</a:t>
            </a:r>
            <a:r>
              <a:rPr lang="en-US" altLang="zh-CN" dirty="0"/>
              <a:t>8</a:t>
            </a:r>
            <a:r>
              <a:rPr lang="zh-CN" altLang="en-US" dirty="0"/>
              <a:t>字节的</a:t>
            </a:r>
            <a:r>
              <a:rPr lang="en-US" altLang="zh-CN" dirty="0"/>
              <a:t>char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和一个大端表示的</a:t>
            </a:r>
            <a:r>
              <a:rPr lang="en-US" altLang="zh-CN" dirty="0"/>
              <a:t>short 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它们在内存中的表示是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5026"/>
            <a:ext cx="4578667" cy="12252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9770"/>
            <a:ext cx="8746966" cy="17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内存变化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5918" cy="7781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1640"/>
            <a:ext cx="9694970" cy="19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0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ftp://10.141.4.165/lab3.tar.gz</a:t>
            </a:r>
            <a:endParaRPr lang="en-US" altLang="zh-CN" dirty="0"/>
          </a:p>
          <a:p>
            <a:r>
              <a:rPr lang="en-US" altLang="zh-CN" dirty="0" err="1"/>
              <a:t>bufbomb</a:t>
            </a:r>
            <a:endParaRPr lang="en-US" altLang="zh-CN" dirty="0"/>
          </a:p>
          <a:p>
            <a:r>
              <a:rPr lang="en-US" altLang="zh-CN" dirty="0"/>
              <a:t>hex2raw</a:t>
            </a:r>
          </a:p>
          <a:p>
            <a:r>
              <a:rPr lang="en-US" altLang="zh-CN" dirty="0" err="1"/>
              <a:t>makecookie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gdb</a:t>
            </a:r>
            <a:r>
              <a:rPr lang="zh-CN" altLang="en-US" dirty="0"/>
              <a:t>和</a:t>
            </a:r>
            <a:r>
              <a:rPr lang="en-US" altLang="zh-CN" dirty="0" err="1"/>
              <a:t>objdump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51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用学号生成对应</a:t>
            </a:r>
            <a:r>
              <a:rPr lang="en-US" altLang="zh-CN" dirty="0"/>
              <a:t>cookie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</a:t>
            </a:r>
            <a:r>
              <a:rPr lang="en-US" altLang="zh-CN" dirty="0"/>
              <a:t>cookie</a:t>
            </a:r>
            <a:r>
              <a:rPr lang="zh-CN" altLang="en-US" dirty="0"/>
              <a:t>会在解题时用到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6792"/>
            <a:ext cx="10891280" cy="7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1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bufbomb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45875"/>
            <a:ext cx="10515600" cy="17310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-u </a:t>
            </a:r>
            <a:r>
              <a:rPr lang="zh-CN" altLang="en-US" dirty="0"/>
              <a:t>用学号作为</a:t>
            </a:r>
            <a:r>
              <a:rPr lang="en-US" altLang="zh-CN" dirty="0"/>
              <a:t>user id</a:t>
            </a:r>
          </a:p>
          <a:p>
            <a:r>
              <a:rPr lang="en-US" altLang="zh-CN" dirty="0"/>
              <a:t>-n level4</a:t>
            </a:r>
            <a:r>
              <a:rPr lang="zh-CN" altLang="en-US" dirty="0"/>
              <a:t>用到</a:t>
            </a:r>
            <a:endParaRPr lang="en-US" altLang="zh-CN" dirty="0"/>
          </a:p>
          <a:p>
            <a:r>
              <a:rPr lang="en-US" altLang="zh-CN" dirty="0"/>
              <a:t>-s </a:t>
            </a:r>
            <a:r>
              <a:rPr lang="zh-CN" altLang="en-US" dirty="0"/>
              <a:t>不使用</a:t>
            </a:r>
            <a:endParaRPr lang="en-US" altLang="zh-CN" dirty="0"/>
          </a:p>
          <a:p>
            <a:r>
              <a:rPr lang="en-US" altLang="zh-CN" dirty="0"/>
              <a:t>-h </a:t>
            </a:r>
            <a:r>
              <a:rPr lang="zh-CN" altLang="en-US" dirty="0"/>
              <a:t>打印</a:t>
            </a:r>
            <a:r>
              <a:rPr lang="en-US" altLang="zh-CN" dirty="0"/>
              <a:t>usage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8702"/>
            <a:ext cx="10102420" cy="18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hex2raw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16</a:t>
            </a:r>
            <a:r>
              <a:rPr lang="zh-CN" altLang="en-US" dirty="0"/>
              <a:t>进制字节码转化为字符串</a:t>
            </a:r>
            <a:endParaRPr lang="en-US" altLang="zh-CN" dirty="0"/>
          </a:p>
          <a:p>
            <a:r>
              <a:rPr lang="zh-CN" altLang="en-US" dirty="0"/>
              <a:t>请以以下方式运行</a:t>
            </a:r>
            <a:r>
              <a:rPr lang="en-US" altLang="zh-CN" dirty="0" err="1"/>
              <a:t>bufbomb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ans0.txt</a:t>
            </a:r>
            <a:r>
              <a:rPr lang="zh-CN" altLang="en-US" dirty="0"/>
              <a:t>中读取到的</a:t>
            </a:r>
            <a:r>
              <a:rPr lang="en-US" altLang="zh-CN" dirty="0"/>
              <a:t>16</a:t>
            </a:r>
            <a:r>
              <a:rPr lang="zh-CN" altLang="en-US" dirty="0"/>
              <a:t>进制字节码作为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</a:t>
            </a:r>
            <a:endParaRPr lang="en-US" altLang="zh-CN" dirty="0"/>
          </a:p>
          <a:p>
            <a:r>
              <a:rPr lang="en-US" altLang="zh-CN" dirty="0"/>
              <a:t>ans0.txt</a:t>
            </a:r>
            <a:r>
              <a:rPr lang="zh-CN" altLang="en-US" dirty="0"/>
              <a:t>内容可能是如下形式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6100"/>
            <a:ext cx="10579418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06" y="4899025"/>
            <a:ext cx="6017986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8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468</Words>
  <Application>Microsoft Office PowerPoint</Application>
  <PresentationFormat>宽屏</PresentationFormat>
  <Paragraphs>97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ＭＳ Ｐゴシック</vt:lpstr>
      <vt:lpstr>宋体</vt:lpstr>
      <vt:lpstr>Arial</vt:lpstr>
      <vt:lpstr>Calibri</vt:lpstr>
      <vt:lpstr>Calibri Light</vt:lpstr>
      <vt:lpstr>Office 主题</vt:lpstr>
      <vt:lpstr>Lab3</vt:lpstr>
      <vt:lpstr>实验背景</vt:lpstr>
      <vt:lpstr>缓冲区溢出攻击</vt:lpstr>
      <vt:lpstr>缓冲区溢出实例</vt:lpstr>
      <vt:lpstr>缓冲区溢出实例</vt:lpstr>
      <vt:lpstr>实验材料</vt:lpstr>
      <vt:lpstr>makecookie</vt:lpstr>
      <vt:lpstr>bufbomb</vt:lpstr>
      <vt:lpstr>hex2raw</vt:lpstr>
      <vt:lpstr>实验内容</vt:lpstr>
      <vt:lpstr>level 0: Candle</vt:lpstr>
      <vt:lpstr>level 0: Candle</vt:lpstr>
      <vt:lpstr>level 1: Sparkler </vt:lpstr>
      <vt:lpstr>level 2: Firecracker</vt:lpstr>
      <vt:lpstr>level 2: Firecracker</vt:lpstr>
      <vt:lpstr>level 3: Dynamite</vt:lpstr>
      <vt:lpstr>level 4: Nitroglycerin</vt:lpstr>
      <vt:lpstr>实验提交</vt:lpstr>
      <vt:lpstr>实验报告</vt:lpstr>
      <vt:lpstr>deadline</vt:lpstr>
      <vt:lpstr>实验评分</vt:lpstr>
      <vt:lpstr>友情提示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</dc:title>
  <dc:creator>Chamtail</dc:creator>
  <cp:lastModifiedBy>Windows 用户</cp:lastModifiedBy>
  <cp:revision>129</cp:revision>
  <dcterms:created xsi:type="dcterms:W3CDTF">2016-11-03T00:21:36Z</dcterms:created>
  <dcterms:modified xsi:type="dcterms:W3CDTF">2017-10-26T07:59:21Z</dcterms:modified>
</cp:coreProperties>
</file>