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03" autoAdjust="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4DBF-A456-497C-8358-4BB7101AA09C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D7A2-CEAF-4F96-89E7-15C48BFD9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49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4DBF-A456-497C-8358-4BB7101AA09C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D7A2-CEAF-4F96-89E7-15C48BFD9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00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4DBF-A456-497C-8358-4BB7101AA09C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D7A2-CEAF-4F96-89E7-15C48BFD9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94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4DBF-A456-497C-8358-4BB7101AA09C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D7A2-CEAF-4F96-89E7-15C48BFD9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04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4DBF-A456-497C-8358-4BB7101AA09C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D7A2-CEAF-4F96-89E7-15C48BFD9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20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4DBF-A456-497C-8358-4BB7101AA09C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D7A2-CEAF-4F96-89E7-15C48BFD9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76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4DBF-A456-497C-8358-4BB7101AA09C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D7A2-CEAF-4F96-89E7-15C48BFD9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69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4DBF-A456-497C-8358-4BB7101AA09C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D7A2-CEAF-4F96-89E7-15C48BFD9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32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4DBF-A456-497C-8358-4BB7101AA09C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D7A2-CEAF-4F96-89E7-15C48BFD9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5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4DBF-A456-497C-8358-4BB7101AA09C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D7A2-CEAF-4F96-89E7-15C48BFD9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62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4DBF-A456-497C-8358-4BB7101AA09C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D7A2-CEAF-4F96-89E7-15C48BFD9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01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14DBF-A456-497C-8358-4BB7101AA09C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5D7A2-CEAF-4F96-89E7-15C48BFD9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32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Lab4</a:t>
            </a:r>
            <a:r>
              <a:rPr lang="zh-CN" altLang="en-US" dirty="0" smtClean="0"/>
              <a:t>要求补充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33030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输入输出没有统一要求，设计以演示效果为目标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请在实验报告中写明使用方法和环境要求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尽量自己设计测试用例，确保正确性（额外指令必需）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实现需求文档以外的功能有加分（额外指令，特色功能等）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演示才是本体，界面尽量友好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33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61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Lab4要求补充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Chamtail</dc:creator>
  <cp:lastModifiedBy>余若晟</cp:lastModifiedBy>
  <cp:revision>189</cp:revision>
  <dcterms:created xsi:type="dcterms:W3CDTF">2016-12-06T13:36:47Z</dcterms:created>
  <dcterms:modified xsi:type="dcterms:W3CDTF">2017-11-09T05:30:39Z</dcterms:modified>
</cp:coreProperties>
</file>