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5" r:id="rId4"/>
    <p:sldId id="266" r:id="rId5"/>
    <p:sldId id="260" r:id="rId6"/>
    <p:sldId id="263" r:id="rId7"/>
    <p:sldId id="264" r:id="rId8"/>
    <p:sldId id="261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6" d="100"/>
          <a:sy n="106" d="100"/>
        </p:scale>
        <p:origin x="-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E5B4-1B1D-A24F-A017-E6FD84BD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9B61F-ECBB-3B46-AFCE-9A5FDAC60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D0D7D-5967-204E-81BB-C7D8751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BEEC8-5CA9-794F-AA8A-712F809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D8D54-EFB4-A24E-BE4A-68D7C5B2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34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C182-1574-C945-B225-E190D355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E0D98-81C9-534C-8899-00F3B425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34919-8287-F242-B8D9-2DFA69EB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34E3-732B-A246-8252-9B53D3A0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9698-9BE0-E043-96C6-392E6934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DE9B1-3674-A54B-BDF9-38B47D89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339A9-AFD2-8346-9288-7046BA59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B8AD9-602C-FD4D-9A16-E461EA2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60A33-6621-BC42-B99F-3822B2FF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6E61-DA6E-3B40-A052-7C697967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92D32-CC86-FA46-A542-965B99A8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8ABE-4810-8E4C-83AA-0F4E298C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8573F-C5AE-B646-9A59-778D157A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D50F6-7556-EE4E-A731-DA871BD0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53E6-2418-A44B-B53D-70A8EAF8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7C72-A6E7-694E-ADFE-47A168E4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539B8-0D5B-F44C-BCAE-1D8C4400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5128-804B-F847-8B8F-DB77BFFE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B4D63-5E1B-9B47-9674-134F6214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CCEC1-ABAA-794C-A365-6054BA8D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7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AE7F-E708-9249-AB73-A0F3B452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BFC35-C1AB-8B47-B110-4C66E5968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CE85A-BE26-BD47-9F42-C4E056BB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03629-DC9B-E94C-B3C6-A34DBE21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D145C-0D16-804B-99FF-D14BBEA1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27079-D275-924C-91AF-80A0A89B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2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1FF21-E42A-094A-B689-B253287B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E4797-2DD9-BB47-834C-16DC0F13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5D92A-62C9-8345-9444-DA706559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002ED-6D53-9749-B13A-2FBE586D8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5D81B8-AA03-554D-A586-85DDB81C1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E3C92-DAE2-5D41-BC09-C45ED47E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D3E60-1077-EE49-89BB-166662A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CF8DE-8F2B-0C4A-9CDC-25190B2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8422-7AAA-C247-8BEB-15D6BBFD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1819F-4131-B645-AF7E-DDDDE8C2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AEA1F4-2E52-0A49-B774-379C9161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C0515-27FF-884E-863E-DB22602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5B0CB-9D48-C840-A6A4-0DB6D05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4C2A7-D5F4-C14F-B34F-9EAC711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230D4-E098-9D43-9BC2-184F541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4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AF414-1C9F-0848-83BD-148A2537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E9040-9FFD-DF46-B8ED-085FB132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DD50F-816D-0640-8E4F-DB4BDEE3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4A38B-7B94-FF4B-A453-C70474F9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5F2F7-5EA9-3544-9716-7F523AC4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7B1C4-E680-DF4A-BF7E-3A3BF04B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4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3F511-B09B-7448-BC07-EE865C6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8244F-9FF7-5145-8FFE-17FCB5FC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89BA9-A317-E04A-8E8C-1F393DAA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9C20A-F491-5F40-AEFC-F67503D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1F5D2-0884-714A-A0A3-3E7BB04B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479DB-0F71-C24A-A19E-75781BE1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42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8ED19-124B-934A-BBAC-572FA730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DD55D-3BDF-6F49-970B-22BD1628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DCB7B-49E7-2F49-ADEC-AD5E91AA8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E758-DC90-5747-826F-907211C71A2E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982DE-8B0C-2741-9958-F24002114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8860F-52DF-FF4B-9B93-457A12EC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86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1BB6D9-E0BD-204E-BB13-0656518EAF62}"/>
              </a:ext>
            </a:extLst>
          </p:cNvPr>
          <p:cNvSpPr/>
          <p:nvPr/>
        </p:nvSpPr>
        <p:spPr>
          <a:xfrm>
            <a:off x="3703320" y="2775585"/>
            <a:ext cx="112331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C5622-B55C-134D-84A5-BFCC3FC2EEBB}"/>
              </a:ext>
            </a:extLst>
          </p:cNvPr>
          <p:cNvSpPr/>
          <p:nvPr/>
        </p:nvSpPr>
        <p:spPr>
          <a:xfrm>
            <a:off x="5486400" y="2390140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9FF74-F09A-654A-A1F8-2244F22DD1ED}"/>
              </a:ext>
            </a:extLst>
          </p:cNvPr>
          <p:cNvSpPr/>
          <p:nvPr/>
        </p:nvSpPr>
        <p:spPr>
          <a:xfrm>
            <a:off x="5646420" y="2766060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209584-C5C3-BE4A-9507-3B7AE08E6DA7}"/>
              </a:ext>
            </a:extLst>
          </p:cNvPr>
          <p:cNvSpPr/>
          <p:nvPr/>
        </p:nvSpPr>
        <p:spPr>
          <a:xfrm>
            <a:off x="5796915" y="3138805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1275F3-6F55-484C-A60E-3E0316ABE659}"/>
              </a:ext>
            </a:extLst>
          </p:cNvPr>
          <p:cNvCxnSpPr/>
          <p:nvPr/>
        </p:nvCxnSpPr>
        <p:spPr>
          <a:xfrm flipV="1">
            <a:off x="4826635" y="2400300"/>
            <a:ext cx="659130" cy="3657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01E270-FA31-D44D-A868-DCF98C8EDE45}"/>
              </a:ext>
            </a:extLst>
          </p:cNvPr>
          <p:cNvCxnSpPr/>
          <p:nvPr/>
        </p:nvCxnSpPr>
        <p:spPr>
          <a:xfrm flipV="1">
            <a:off x="4803775" y="4003675"/>
            <a:ext cx="681990" cy="5416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1FD83F4-9CA1-8640-AC59-9174E8F9CCF0}"/>
              </a:ext>
            </a:extLst>
          </p:cNvPr>
          <p:cNvCxnSpPr/>
          <p:nvPr/>
        </p:nvCxnSpPr>
        <p:spPr>
          <a:xfrm>
            <a:off x="4820285" y="2782570"/>
            <a:ext cx="809625" cy="260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DADA6B-4513-A243-948E-7CEACAE1DBF1}"/>
              </a:ext>
            </a:extLst>
          </p:cNvPr>
          <p:cNvCxnSpPr/>
          <p:nvPr/>
        </p:nvCxnSpPr>
        <p:spPr>
          <a:xfrm flipV="1">
            <a:off x="4826635" y="4363085"/>
            <a:ext cx="803275" cy="1828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9756E7-3E47-8C4C-8852-E18ACD950563}"/>
              </a:ext>
            </a:extLst>
          </p:cNvPr>
          <p:cNvCxnSpPr/>
          <p:nvPr/>
        </p:nvCxnSpPr>
        <p:spPr>
          <a:xfrm>
            <a:off x="4832985" y="2775585"/>
            <a:ext cx="963295" cy="3721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66B5BE-A043-8343-B85D-030AC4165809}"/>
              </a:ext>
            </a:extLst>
          </p:cNvPr>
          <p:cNvCxnSpPr/>
          <p:nvPr/>
        </p:nvCxnSpPr>
        <p:spPr>
          <a:xfrm>
            <a:off x="4832985" y="4545965"/>
            <a:ext cx="963295" cy="1758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BC2F407B-28B5-764B-ACB2-E1A4F586CD78}"/>
              </a:ext>
            </a:extLst>
          </p:cNvPr>
          <p:cNvSpPr/>
          <p:nvPr/>
        </p:nvSpPr>
        <p:spPr>
          <a:xfrm>
            <a:off x="6851015" y="3265805"/>
            <a:ext cx="483235" cy="914400"/>
          </a:xfrm>
          <a:prstGeom prst="parallelogram">
            <a:avLst>
              <a:gd name="adj" fmla="val 506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5" name="直接连接符 17">
            <a:extLst>
              <a:ext uri="{FF2B5EF4-FFF2-40B4-BE49-F238E27FC236}">
                <a16:creationId xmlns:a16="http://schemas.microsoft.com/office/drawing/2014/main" id="{821E30AF-8D14-C348-82B1-EB51CCEB2645}"/>
              </a:ext>
            </a:extLst>
          </p:cNvPr>
          <p:cNvCxnSpPr/>
          <p:nvPr/>
        </p:nvCxnSpPr>
        <p:spPr>
          <a:xfrm>
            <a:off x="5699125" y="2381250"/>
            <a:ext cx="1516380" cy="88455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">
            <a:extLst>
              <a:ext uri="{FF2B5EF4-FFF2-40B4-BE49-F238E27FC236}">
                <a16:creationId xmlns:a16="http://schemas.microsoft.com/office/drawing/2014/main" id="{B58EB644-E5B7-DB41-BF0D-F65FAAB1C4C6}"/>
              </a:ext>
            </a:extLst>
          </p:cNvPr>
          <p:cNvCxnSpPr/>
          <p:nvPr/>
        </p:nvCxnSpPr>
        <p:spPr>
          <a:xfrm flipV="1">
            <a:off x="5561965" y="3494405"/>
            <a:ext cx="1478915" cy="50292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9">
            <a:extLst>
              <a:ext uri="{FF2B5EF4-FFF2-40B4-BE49-F238E27FC236}">
                <a16:creationId xmlns:a16="http://schemas.microsoft.com/office/drawing/2014/main" id="{1C6D0CD1-E2DA-9C49-89D6-FCD6CE938E8F}"/>
              </a:ext>
            </a:extLst>
          </p:cNvPr>
          <p:cNvCxnSpPr/>
          <p:nvPr/>
        </p:nvCxnSpPr>
        <p:spPr>
          <a:xfrm>
            <a:off x="5757545" y="2747010"/>
            <a:ext cx="1263015" cy="73406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0">
            <a:extLst>
              <a:ext uri="{FF2B5EF4-FFF2-40B4-BE49-F238E27FC236}">
                <a16:creationId xmlns:a16="http://schemas.microsoft.com/office/drawing/2014/main" id="{E0AFE3B5-4738-AC4A-88BB-3D7242DD8C52}"/>
              </a:ext>
            </a:extLst>
          </p:cNvPr>
          <p:cNvCxnSpPr/>
          <p:nvPr/>
        </p:nvCxnSpPr>
        <p:spPr>
          <a:xfrm flipV="1">
            <a:off x="5646420" y="3860165"/>
            <a:ext cx="1269365" cy="42799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1">
            <a:extLst>
              <a:ext uri="{FF2B5EF4-FFF2-40B4-BE49-F238E27FC236}">
                <a16:creationId xmlns:a16="http://schemas.microsoft.com/office/drawing/2014/main" id="{51499B61-0856-5C46-A7BC-C55A090DE472}"/>
              </a:ext>
            </a:extLst>
          </p:cNvPr>
          <p:cNvCxnSpPr/>
          <p:nvPr/>
        </p:nvCxnSpPr>
        <p:spPr>
          <a:xfrm>
            <a:off x="5940425" y="3161030"/>
            <a:ext cx="1021715" cy="72453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2">
            <a:extLst>
              <a:ext uri="{FF2B5EF4-FFF2-40B4-BE49-F238E27FC236}">
                <a16:creationId xmlns:a16="http://schemas.microsoft.com/office/drawing/2014/main" id="{E0C4D116-E0DC-9B46-92A2-66C0CD562D0F}"/>
              </a:ext>
            </a:extLst>
          </p:cNvPr>
          <p:cNvCxnSpPr/>
          <p:nvPr/>
        </p:nvCxnSpPr>
        <p:spPr>
          <a:xfrm flipV="1">
            <a:off x="5989320" y="4180205"/>
            <a:ext cx="981075" cy="58102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E3F1676-1684-954F-97C5-17BAE2C253B8}"/>
              </a:ext>
            </a:extLst>
          </p:cNvPr>
          <p:cNvSpPr/>
          <p:nvPr/>
        </p:nvSpPr>
        <p:spPr>
          <a:xfrm>
            <a:off x="7762875" y="3429000"/>
            <a:ext cx="433705" cy="685165"/>
          </a:xfrm>
          <a:prstGeom prst="parallelogram">
            <a:avLst>
              <a:gd name="adj" fmla="val 50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2" name="直接连接符 25">
            <a:extLst>
              <a:ext uri="{FF2B5EF4-FFF2-40B4-BE49-F238E27FC236}">
                <a16:creationId xmlns:a16="http://schemas.microsoft.com/office/drawing/2014/main" id="{411436F7-0FCE-C945-B901-5AACA1C3136C}"/>
              </a:ext>
            </a:extLst>
          </p:cNvPr>
          <p:cNvCxnSpPr/>
          <p:nvPr/>
        </p:nvCxnSpPr>
        <p:spPr>
          <a:xfrm>
            <a:off x="7115175" y="3265805"/>
            <a:ext cx="963930" cy="13017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7">
            <a:extLst>
              <a:ext uri="{FF2B5EF4-FFF2-40B4-BE49-F238E27FC236}">
                <a16:creationId xmlns:a16="http://schemas.microsoft.com/office/drawing/2014/main" id="{A37F0B9E-B7F8-0D4E-A18A-8463BB137FFD}"/>
              </a:ext>
            </a:extLst>
          </p:cNvPr>
          <p:cNvCxnSpPr/>
          <p:nvPr/>
        </p:nvCxnSpPr>
        <p:spPr>
          <a:xfrm flipV="1">
            <a:off x="6985635" y="4114800"/>
            <a:ext cx="883920" cy="4318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8">
            <a:extLst>
              <a:ext uri="{FF2B5EF4-FFF2-40B4-BE49-F238E27FC236}">
                <a16:creationId xmlns:a16="http://schemas.microsoft.com/office/drawing/2014/main" id="{3FF9DC35-1999-5941-87FE-86BC3D25C4DA}"/>
              </a:ext>
            </a:extLst>
          </p:cNvPr>
          <p:cNvSpPr txBox="1"/>
          <p:nvPr/>
        </p:nvSpPr>
        <p:spPr>
          <a:xfrm>
            <a:off x="4538980" y="2292350"/>
            <a:ext cx="72453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8">
            <a:extLst>
              <a:ext uri="{FF2B5EF4-FFF2-40B4-BE49-F238E27FC236}">
                <a16:creationId xmlns:a16="http://schemas.microsoft.com/office/drawing/2014/main" id="{2D3759C8-56AA-5243-A9DE-90A09C1C6171}"/>
              </a:ext>
            </a:extLst>
          </p:cNvPr>
          <p:cNvSpPr txBox="1"/>
          <p:nvPr/>
        </p:nvSpPr>
        <p:spPr>
          <a:xfrm>
            <a:off x="5629910" y="2096770"/>
            <a:ext cx="72453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文本框 28">
            <a:extLst>
              <a:ext uri="{FF2B5EF4-FFF2-40B4-BE49-F238E27FC236}">
                <a16:creationId xmlns:a16="http://schemas.microsoft.com/office/drawing/2014/main" id="{6E90A9D6-E1E2-1349-86B0-75DFD473DBF2}"/>
              </a:ext>
            </a:extLst>
          </p:cNvPr>
          <p:cNvSpPr txBox="1"/>
          <p:nvPr/>
        </p:nvSpPr>
        <p:spPr>
          <a:xfrm>
            <a:off x="6314440" y="2498725"/>
            <a:ext cx="140525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max poll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8">
            <a:extLst>
              <a:ext uri="{FF2B5EF4-FFF2-40B4-BE49-F238E27FC236}">
                <a16:creationId xmlns:a16="http://schemas.microsoft.com/office/drawing/2014/main" id="{1F986045-C0BE-F249-998F-9E337C04F3DA}"/>
              </a:ext>
            </a:extLst>
          </p:cNvPr>
          <p:cNvSpPr txBox="1"/>
          <p:nvPr/>
        </p:nvSpPr>
        <p:spPr>
          <a:xfrm>
            <a:off x="7215505" y="2906395"/>
            <a:ext cx="127317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fc + dropout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299D0CA-DB1C-8B4A-A683-AF6B95A155F5}"/>
              </a:ext>
            </a:extLst>
          </p:cNvPr>
          <p:cNvGrpSpPr/>
          <p:nvPr/>
        </p:nvGrpSpPr>
        <p:grpSpPr>
          <a:xfrm rot="5400000">
            <a:off x="1349318" y="1851342"/>
            <a:ext cx="313373" cy="1000125"/>
            <a:chOff x="2267525" y="3111874"/>
            <a:chExt cx="313373" cy="10001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42643B-6D3D-0C40-B31A-A765BAB9E0EF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F375FF0-04B3-234E-812E-EAFE85CED938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3D209E-25DF-BA41-8B51-55EBF2CA24B9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031AC1F-411E-2644-A31B-DEE9B6B125CA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57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F82C3EA-9262-A940-BB4D-25EA799B3B84}"/>
              </a:ext>
            </a:extLst>
          </p:cNvPr>
          <p:cNvGrpSpPr/>
          <p:nvPr/>
        </p:nvGrpSpPr>
        <p:grpSpPr>
          <a:xfrm>
            <a:off x="4054667" y="4547755"/>
            <a:ext cx="313373" cy="1000125"/>
            <a:chOff x="5033293" y="4884482"/>
            <a:chExt cx="313373" cy="10001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A7AD7E-040A-F646-869A-96772F76CD7D}"/>
                </a:ext>
              </a:extLst>
            </p:cNvPr>
            <p:cNvSpPr/>
            <p:nvPr/>
          </p:nvSpPr>
          <p:spPr>
            <a:xfrm>
              <a:off x="5033293" y="48844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FB4FC98-2EC1-4B44-A26A-12A855B46BFA}"/>
                </a:ext>
              </a:extLst>
            </p:cNvPr>
            <p:cNvSpPr/>
            <p:nvPr/>
          </p:nvSpPr>
          <p:spPr>
            <a:xfrm>
              <a:off x="5081909" y="49639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A839136-FD45-E447-822F-2E766EFD8654}"/>
                </a:ext>
              </a:extLst>
            </p:cNvPr>
            <p:cNvSpPr/>
            <p:nvPr/>
          </p:nvSpPr>
          <p:spPr>
            <a:xfrm>
              <a:off x="5080036" y="52820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4336272-E636-8C48-8B16-C291478B8923}"/>
                </a:ext>
              </a:extLst>
            </p:cNvPr>
            <p:cNvSpPr/>
            <p:nvPr/>
          </p:nvSpPr>
          <p:spPr>
            <a:xfrm>
              <a:off x="5074417" y="56001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2DDA0D-6D76-0944-909E-017A290C1500}"/>
              </a:ext>
            </a:extLst>
          </p:cNvPr>
          <p:cNvGrpSpPr/>
          <p:nvPr/>
        </p:nvGrpSpPr>
        <p:grpSpPr>
          <a:xfrm>
            <a:off x="5265758" y="4565287"/>
            <a:ext cx="313373" cy="1000125"/>
            <a:chOff x="5033293" y="4884482"/>
            <a:chExt cx="313373" cy="100012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C7F8A3E-EEA1-044A-B896-C56798BF7BF5}"/>
                </a:ext>
              </a:extLst>
            </p:cNvPr>
            <p:cNvSpPr/>
            <p:nvPr/>
          </p:nvSpPr>
          <p:spPr>
            <a:xfrm>
              <a:off x="5033293" y="48844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5666A18-0629-1E40-849F-D88C649AFF17}"/>
                </a:ext>
              </a:extLst>
            </p:cNvPr>
            <p:cNvSpPr/>
            <p:nvPr/>
          </p:nvSpPr>
          <p:spPr>
            <a:xfrm>
              <a:off x="5081909" y="49639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FB5AD7-D865-C64A-A9B4-A682D96538D6}"/>
                </a:ext>
              </a:extLst>
            </p:cNvPr>
            <p:cNvSpPr/>
            <p:nvPr/>
          </p:nvSpPr>
          <p:spPr>
            <a:xfrm>
              <a:off x="5080036" y="52820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F39E73B-8B23-7D4A-94BC-B43CF25D3962}"/>
                </a:ext>
              </a:extLst>
            </p:cNvPr>
            <p:cNvSpPr/>
            <p:nvPr/>
          </p:nvSpPr>
          <p:spPr>
            <a:xfrm>
              <a:off x="5074417" y="56001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E72805-0FA6-6B41-9B2D-F49B8EAFF11E}"/>
              </a:ext>
            </a:extLst>
          </p:cNvPr>
          <p:cNvGrpSpPr/>
          <p:nvPr/>
        </p:nvGrpSpPr>
        <p:grpSpPr>
          <a:xfrm>
            <a:off x="6597333" y="4565287"/>
            <a:ext cx="313373" cy="1000125"/>
            <a:chOff x="5033293" y="4884482"/>
            <a:chExt cx="313373" cy="10001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3D14FF-F824-F946-942F-5BF8B0E47BE0}"/>
                </a:ext>
              </a:extLst>
            </p:cNvPr>
            <p:cNvSpPr/>
            <p:nvPr/>
          </p:nvSpPr>
          <p:spPr>
            <a:xfrm>
              <a:off x="5033293" y="48844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0797759-3EEB-154D-AB30-8D0CE2E94E75}"/>
                </a:ext>
              </a:extLst>
            </p:cNvPr>
            <p:cNvSpPr/>
            <p:nvPr/>
          </p:nvSpPr>
          <p:spPr>
            <a:xfrm>
              <a:off x="5081909" y="49639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BA02A8C-EEB4-1946-874C-DC22137EAE14}"/>
                </a:ext>
              </a:extLst>
            </p:cNvPr>
            <p:cNvSpPr/>
            <p:nvPr/>
          </p:nvSpPr>
          <p:spPr>
            <a:xfrm>
              <a:off x="5080036" y="52820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367F2B5-44FE-4142-8225-2A944971B3C2}"/>
                </a:ext>
              </a:extLst>
            </p:cNvPr>
            <p:cNvSpPr/>
            <p:nvPr/>
          </p:nvSpPr>
          <p:spPr>
            <a:xfrm>
              <a:off x="5074417" y="56001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9155835-B660-1941-90B5-A8AA5A0771C6}"/>
              </a:ext>
            </a:extLst>
          </p:cNvPr>
          <p:cNvSpPr/>
          <p:nvPr/>
        </p:nvSpPr>
        <p:spPr>
          <a:xfrm>
            <a:off x="3802883" y="3648928"/>
            <a:ext cx="2167630" cy="463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 Embedding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87FCCA-D040-CA46-AC32-01FF336451D4}"/>
              </a:ext>
            </a:extLst>
          </p:cNvPr>
          <p:cNvSpPr txBox="1"/>
          <p:nvPr/>
        </p:nvSpPr>
        <p:spPr>
          <a:xfrm>
            <a:off x="3683816" y="556334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input_id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B0CF65-5884-624E-B760-1A4B6ACEAD52}"/>
              </a:ext>
            </a:extLst>
          </p:cNvPr>
          <p:cNvSpPr txBox="1"/>
          <p:nvPr/>
        </p:nvSpPr>
        <p:spPr>
          <a:xfrm>
            <a:off x="4652873" y="555824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token_type_id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298967ED-A40F-F644-AE88-93E2EC1AA48C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984392" y="4320792"/>
            <a:ext cx="45392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4E756978-D183-4349-8257-139EB920E2FC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5190966" y="4333808"/>
            <a:ext cx="452674" cy="1028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BD4F33-D833-D04E-A2AA-77692A6E7C6E}"/>
              </a:ext>
            </a:extLst>
          </p:cNvPr>
          <p:cNvSpPr/>
          <p:nvPr/>
        </p:nvSpPr>
        <p:spPr>
          <a:xfrm>
            <a:off x="3802882" y="2891222"/>
            <a:ext cx="3385317" cy="4319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 Encoder</a:t>
            </a:r>
            <a:endParaRPr kumimoji="1" lang="zh-CN" altLang="en-US" dirty="0"/>
          </a:p>
        </p:txBody>
      </p:sp>
      <p:cxnSp>
        <p:nvCxnSpPr>
          <p:cNvPr id="29" name="直接箭头连接符 59">
            <a:extLst>
              <a:ext uri="{FF2B5EF4-FFF2-40B4-BE49-F238E27FC236}">
                <a16:creationId xmlns:a16="http://schemas.microsoft.com/office/drawing/2014/main" id="{0CDF0ACF-267C-DC4E-A834-AE5E471690C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886698" y="3323185"/>
            <a:ext cx="0" cy="325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9">
            <a:extLst>
              <a:ext uri="{FF2B5EF4-FFF2-40B4-BE49-F238E27FC236}">
                <a16:creationId xmlns:a16="http://schemas.microsoft.com/office/drawing/2014/main" id="{3975F44C-702E-784D-9EF5-187394CBA00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754020" y="3323185"/>
            <a:ext cx="0" cy="1242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B8916B7-5577-3C45-9D8E-C45E96605D32}"/>
              </a:ext>
            </a:extLst>
          </p:cNvPr>
          <p:cNvSpPr txBox="1"/>
          <p:nvPr/>
        </p:nvSpPr>
        <p:spPr>
          <a:xfrm>
            <a:off x="6096000" y="554788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attention_mask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629F0E-33E0-6E4C-838B-B5091A11EFA6}"/>
              </a:ext>
            </a:extLst>
          </p:cNvPr>
          <p:cNvSpPr/>
          <p:nvPr/>
        </p:nvSpPr>
        <p:spPr>
          <a:xfrm>
            <a:off x="3802882" y="2146287"/>
            <a:ext cx="2167632" cy="43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 Pooler</a:t>
            </a:r>
            <a:endParaRPr kumimoji="1" lang="zh-CN" altLang="en-US" dirty="0"/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DAB9854F-0C84-7042-83DE-5B058098C850}"/>
              </a:ext>
            </a:extLst>
          </p:cNvPr>
          <p:cNvSpPr/>
          <p:nvPr/>
        </p:nvSpPr>
        <p:spPr>
          <a:xfrm rot="10800000">
            <a:off x="3880555" y="2565478"/>
            <a:ext cx="322546" cy="32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08044A-DB94-134E-96E4-1245613A2E2F}"/>
              </a:ext>
            </a:extLst>
          </p:cNvPr>
          <p:cNvSpPr/>
          <p:nvPr/>
        </p:nvSpPr>
        <p:spPr>
          <a:xfrm>
            <a:off x="3802882" y="1435069"/>
            <a:ext cx="2167632" cy="43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0C6510F9-1CAC-C94C-B0DC-37E548AFBF99}"/>
              </a:ext>
            </a:extLst>
          </p:cNvPr>
          <p:cNvSpPr/>
          <p:nvPr/>
        </p:nvSpPr>
        <p:spPr>
          <a:xfrm rot="10800000">
            <a:off x="4645953" y="1825577"/>
            <a:ext cx="322546" cy="36216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FA2F4D-4426-0142-8519-85F1A2C3AF89}"/>
              </a:ext>
            </a:extLst>
          </p:cNvPr>
          <p:cNvSpPr/>
          <p:nvPr/>
        </p:nvSpPr>
        <p:spPr>
          <a:xfrm>
            <a:off x="3802882" y="872311"/>
            <a:ext cx="2653292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1, 0, 1, 0, 0, 0, … , 0, 0, 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15DD4BE-E189-314C-A958-2ACCD4265AA2}"/>
              </a:ext>
            </a:extLst>
          </p:cNvPr>
          <p:cNvSpPr txBox="1"/>
          <p:nvPr/>
        </p:nvSpPr>
        <p:spPr>
          <a:xfrm>
            <a:off x="6456174" y="8359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7DC9B55B-3774-C040-81D5-5E0BD892D230}"/>
              </a:ext>
            </a:extLst>
          </p:cNvPr>
          <p:cNvSpPr/>
          <p:nvPr/>
        </p:nvSpPr>
        <p:spPr>
          <a:xfrm rot="10800000">
            <a:off x="5077178" y="1165977"/>
            <a:ext cx="322546" cy="2966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3DF96BC5-819C-FF4B-944C-5F1DEA21D22E}"/>
              </a:ext>
            </a:extLst>
          </p:cNvPr>
          <p:cNvSpPr/>
          <p:nvPr/>
        </p:nvSpPr>
        <p:spPr>
          <a:xfrm>
            <a:off x="8193666" y="4372934"/>
            <a:ext cx="3007734" cy="3947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BA52FF5-A34D-AB4B-AF23-6A0C7DEE35F9}"/>
              </a:ext>
            </a:extLst>
          </p:cNvPr>
          <p:cNvSpPr/>
          <p:nvPr/>
        </p:nvSpPr>
        <p:spPr>
          <a:xfrm>
            <a:off x="8193665" y="3788772"/>
            <a:ext cx="3007734" cy="3947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9566DE22-D009-6543-AD79-C71D600630A9}"/>
              </a:ext>
            </a:extLst>
          </p:cNvPr>
          <p:cNvSpPr/>
          <p:nvPr/>
        </p:nvSpPr>
        <p:spPr>
          <a:xfrm>
            <a:off x="8193664" y="3224368"/>
            <a:ext cx="3007734" cy="3947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FBE10345-CFD3-C140-80EC-5F83A39FCBB8}"/>
              </a:ext>
            </a:extLst>
          </p:cNvPr>
          <p:cNvSpPr/>
          <p:nvPr/>
        </p:nvSpPr>
        <p:spPr>
          <a:xfrm>
            <a:off x="8193663" y="2382196"/>
            <a:ext cx="3007734" cy="3947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12113EB-C8AA-7A41-9DE8-2E13356CBA51}"/>
              </a:ext>
            </a:extLst>
          </p:cNvPr>
          <p:cNvSpPr txBox="1"/>
          <p:nvPr/>
        </p:nvSpPr>
        <p:spPr>
          <a:xfrm>
            <a:off x="9406254" y="2830341"/>
            <a:ext cx="5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513AB881-8C0B-704E-9120-6705A6FE7E09}"/>
              </a:ext>
            </a:extLst>
          </p:cNvPr>
          <p:cNvSpPr/>
          <p:nvPr/>
        </p:nvSpPr>
        <p:spPr>
          <a:xfrm>
            <a:off x="8085595" y="2116036"/>
            <a:ext cx="3284622" cy="2775111"/>
          </a:xfrm>
          <a:prstGeom prst="roundRect">
            <a:avLst>
              <a:gd name="adj" fmla="val 4961"/>
            </a:avLst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82D55B1-1426-C645-BC9A-C2C104E37F26}"/>
              </a:ext>
            </a:extLst>
          </p:cNvPr>
          <p:cNvCxnSpPr>
            <a:cxnSpLocks/>
          </p:cNvCxnSpPr>
          <p:nvPr/>
        </p:nvCxnSpPr>
        <p:spPr>
          <a:xfrm flipH="1" flipV="1">
            <a:off x="8539541" y="1825576"/>
            <a:ext cx="14913" cy="33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6C6BE6C-6ACA-834B-9BA7-DC7D89DF41B6}"/>
              </a:ext>
            </a:extLst>
          </p:cNvPr>
          <p:cNvCxnSpPr>
            <a:cxnSpLocks/>
          </p:cNvCxnSpPr>
          <p:nvPr/>
        </p:nvCxnSpPr>
        <p:spPr>
          <a:xfrm flipH="1" flipV="1">
            <a:off x="8911384" y="1832457"/>
            <a:ext cx="14913" cy="33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F282F5FA-D91E-B24A-AAB2-E17E1CFC6C5F}"/>
              </a:ext>
            </a:extLst>
          </p:cNvPr>
          <p:cNvCxnSpPr>
            <a:cxnSpLocks/>
          </p:cNvCxnSpPr>
          <p:nvPr/>
        </p:nvCxnSpPr>
        <p:spPr>
          <a:xfrm flipH="1" flipV="1">
            <a:off x="10911085" y="1832457"/>
            <a:ext cx="14913" cy="33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A845DB-4FE8-C94B-871E-67F128DEDDE1}"/>
              </a:ext>
            </a:extLst>
          </p:cNvPr>
          <p:cNvCxnSpPr>
            <a:cxnSpLocks/>
          </p:cNvCxnSpPr>
          <p:nvPr/>
        </p:nvCxnSpPr>
        <p:spPr>
          <a:xfrm flipH="1" flipV="1">
            <a:off x="10485631" y="1832457"/>
            <a:ext cx="14913" cy="33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C0B628B-088E-AF42-97ED-8F7683C9FC15}"/>
              </a:ext>
            </a:extLst>
          </p:cNvPr>
          <p:cNvCxnSpPr>
            <a:cxnSpLocks/>
          </p:cNvCxnSpPr>
          <p:nvPr/>
        </p:nvCxnSpPr>
        <p:spPr>
          <a:xfrm flipH="1" flipV="1">
            <a:off x="9294282" y="1854944"/>
            <a:ext cx="14913" cy="33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C707B2A9-D35B-2A49-8AC8-25A62398A921}"/>
              </a:ext>
            </a:extLst>
          </p:cNvPr>
          <p:cNvGrpSpPr/>
          <p:nvPr/>
        </p:nvGrpSpPr>
        <p:grpSpPr>
          <a:xfrm>
            <a:off x="872062" y="1332420"/>
            <a:ext cx="7686401" cy="5096702"/>
            <a:chOff x="3836216" y="988370"/>
            <a:chExt cx="7686401" cy="5096702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C8CED1A-56B1-9A41-BE88-7948BF4A178F}"/>
                </a:ext>
              </a:extLst>
            </p:cNvPr>
            <p:cNvGrpSpPr/>
            <p:nvPr/>
          </p:nvGrpSpPr>
          <p:grpSpPr>
            <a:xfrm>
              <a:off x="4207067" y="4700155"/>
              <a:ext cx="313373" cy="1000125"/>
              <a:chOff x="5033293" y="4884482"/>
              <a:chExt cx="313373" cy="1000125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F481900C-67AC-E044-B259-63DDDC8741A3}"/>
                  </a:ext>
                </a:extLst>
              </p:cNvPr>
              <p:cNvSpPr/>
              <p:nvPr/>
            </p:nvSpPr>
            <p:spPr>
              <a:xfrm>
                <a:off x="5033293" y="48844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E4A2E1A9-8E55-1944-998B-F7CE2FFFB536}"/>
                  </a:ext>
                </a:extLst>
              </p:cNvPr>
              <p:cNvSpPr/>
              <p:nvPr/>
            </p:nvSpPr>
            <p:spPr>
              <a:xfrm>
                <a:off x="5081909" y="49639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D8E8C7C-47F4-714B-B5D6-8522257BD41F}"/>
                  </a:ext>
                </a:extLst>
              </p:cNvPr>
              <p:cNvSpPr/>
              <p:nvPr/>
            </p:nvSpPr>
            <p:spPr>
              <a:xfrm>
                <a:off x="5080036" y="52820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C979DDF3-11ED-3A4D-9499-8D3F8B9DEEBF}"/>
                  </a:ext>
                </a:extLst>
              </p:cNvPr>
              <p:cNvSpPr/>
              <p:nvPr/>
            </p:nvSpPr>
            <p:spPr>
              <a:xfrm>
                <a:off x="5074417" y="56001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C9A2CE67-AFDA-4143-B02D-973D1E879712}"/>
                </a:ext>
              </a:extLst>
            </p:cNvPr>
            <p:cNvGrpSpPr/>
            <p:nvPr/>
          </p:nvGrpSpPr>
          <p:grpSpPr>
            <a:xfrm>
              <a:off x="5418158" y="4717687"/>
              <a:ext cx="313373" cy="1000125"/>
              <a:chOff x="5033293" y="4884482"/>
              <a:chExt cx="313373" cy="1000125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842B1F7-E7B3-F246-ADCC-202BA723255C}"/>
                  </a:ext>
                </a:extLst>
              </p:cNvPr>
              <p:cNvSpPr/>
              <p:nvPr/>
            </p:nvSpPr>
            <p:spPr>
              <a:xfrm>
                <a:off x="5033293" y="48844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7580C6A-2002-0845-B485-5C4499C76B8E}"/>
                  </a:ext>
                </a:extLst>
              </p:cNvPr>
              <p:cNvSpPr/>
              <p:nvPr/>
            </p:nvSpPr>
            <p:spPr>
              <a:xfrm>
                <a:off x="5081909" y="49639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81F7F71-6CEF-6A4D-9239-37BFA2D578B3}"/>
                  </a:ext>
                </a:extLst>
              </p:cNvPr>
              <p:cNvSpPr/>
              <p:nvPr/>
            </p:nvSpPr>
            <p:spPr>
              <a:xfrm>
                <a:off x="5080036" y="52820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78B5744-4E28-A74C-9A24-0C05A5DB0E3E}"/>
                  </a:ext>
                </a:extLst>
              </p:cNvPr>
              <p:cNvSpPr/>
              <p:nvPr/>
            </p:nvSpPr>
            <p:spPr>
              <a:xfrm>
                <a:off x="5074417" y="56001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AC477F3-341C-1F4C-A665-5A644C645305}"/>
                </a:ext>
              </a:extLst>
            </p:cNvPr>
            <p:cNvGrpSpPr/>
            <p:nvPr/>
          </p:nvGrpSpPr>
          <p:grpSpPr>
            <a:xfrm>
              <a:off x="6749733" y="4717687"/>
              <a:ext cx="313373" cy="1000125"/>
              <a:chOff x="5033293" y="4884482"/>
              <a:chExt cx="313373" cy="1000125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211B36B-0556-7543-A5BD-1C3B062F9C9A}"/>
                  </a:ext>
                </a:extLst>
              </p:cNvPr>
              <p:cNvSpPr/>
              <p:nvPr/>
            </p:nvSpPr>
            <p:spPr>
              <a:xfrm>
                <a:off x="5033293" y="48844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83BB4D88-02FC-374C-9FD7-CFEB63AE9B77}"/>
                  </a:ext>
                </a:extLst>
              </p:cNvPr>
              <p:cNvSpPr/>
              <p:nvPr/>
            </p:nvSpPr>
            <p:spPr>
              <a:xfrm>
                <a:off x="5081909" y="49639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89EC9227-0375-CC44-80AE-3DE274A6F41C}"/>
                  </a:ext>
                </a:extLst>
              </p:cNvPr>
              <p:cNvSpPr/>
              <p:nvPr/>
            </p:nvSpPr>
            <p:spPr>
              <a:xfrm>
                <a:off x="5080036" y="52820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78961139-B95B-9142-8C03-55E21317AFB7}"/>
                  </a:ext>
                </a:extLst>
              </p:cNvPr>
              <p:cNvSpPr/>
              <p:nvPr/>
            </p:nvSpPr>
            <p:spPr>
              <a:xfrm>
                <a:off x="5074417" y="56001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77475FC-5D83-EC40-8ED0-9E29D26BB9BD}"/>
                </a:ext>
              </a:extLst>
            </p:cNvPr>
            <p:cNvSpPr/>
            <p:nvPr/>
          </p:nvSpPr>
          <p:spPr>
            <a:xfrm>
              <a:off x="3955283" y="3801328"/>
              <a:ext cx="2167630" cy="463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Bert Embedding</a:t>
              </a:r>
              <a:endParaRPr kumimoji="1"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D245DFE-3BBF-8441-A7D0-72A37175E936}"/>
                </a:ext>
              </a:extLst>
            </p:cNvPr>
            <p:cNvSpPr txBox="1"/>
            <p:nvPr/>
          </p:nvSpPr>
          <p:spPr>
            <a:xfrm>
              <a:off x="3836216" y="5715740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input_id</a:t>
              </a:r>
              <a:endParaRPr kumimoji="1"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0873C60-EB87-224E-842B-5D3BB4C1D715}"/>
                </a:ext>
              </a:extLst>
            </p:cNvPr>
            <p:cNvSpPr txBox="1"/>
            <p:nvPr/>
          </p:nvSpPr>
          <p:spPr>
            <a:xfrm>
              <a:off x="4805273" y="571064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token_type_id</a:t>
              </a:r>
              <a:endParaRPr kumimoji="1" lang="zh-CN" altLang="en-US" dirty="0"/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3D6F77FD-AA88-AB41-8A44-D59CB651A2BE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 rot="16200000" flipV="1">
              <a:off x="4136792" y="4473192"/>
              <a:ext cx="453925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曲线连接符 114">
              <a:extLst>
                <a:ext uri="{FF2B5EF4-FFF2-40B4-BE49-F238E27FC236}">
                  <a16:creationId xmlns:a16="http://schemas.microsoft.com/office/drawing/2014/main" id="{3D1431D0-5181-714E-B223-8AB713E6355A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rot="16200000" flipV="1">
              <a:off x="5343366" y="4486208"/>
              <a:ext cx="452674" cy="10284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2B1693-5AF1-2244-85CD-5A6618F7388F}"/>
                </a:ext>
              </a:extLst>
            </p:cNvPr>
            <p:cNvSpPr/>
            <p:nvPr/>
          </p:nvSpPr>
          <p:spPr>
            <a:xfrm>
              <a:off x="3955282" y="3043622"/>
              <a:ext cx="3385317" cy="4319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Bert Encoder</a:t>
              </a:r>
              <a:endParaRPr kumimoji="1" lang="zh-CN" altLang="en-US" dirty="0"/>
            </a:p>
          </p:txBody>
        </p:sp>
        <p:cxnSp>
          <p:nvCxnSpPr>
            <p:cNvPr id="117" name="直接箭头连接符 59">
              <a:extLst>
                <a:ext uri="{FF2B5EF4-FFF2-40B4-BE49-F238E27FC236}">
                  <a16:creationId xmlns:a16="http://schemas.microsoft.com/office/drawing/2014/main" id="{F8861BA3-5851-8747-8435-1A680C7EFAEF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 flipV="1">
              <a:off x="5039098" y="3475585"/>
              <a:ext cx="0" cy="3257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59">
              <a:extLst>
                <a:ext uri="{FF2B5EF4-FFF2-40B4-BE49-F238E27FC236}">
                  <a16:creationId xmlns:a16="http://schemas.microsoft.com/office/drawing/2014/main" id="{E2FC22FD-25F2-9846-90C4-76EF256D4F68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 flipV="1">
              <a:off x="6906420" y="3475585"/>
              <a:ext cx="0" cy="124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C09317F-4F2A-6C4B-B269-0EA910A245F7}"/>
                </a:ext>
              </a:extLst>
            </p:cNvPr>
            <p:cNvSpPr txBox="1"/>
            <p:nvPr/>
          </p:nvSpPr>
          <p:spPr>
            <a:xfrm>
              <a:off x="6248400" y="5700280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attention_mask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B92E4C40-5E7B-0442-ACB7-1D578ADD84E9}"/>
                </a:ext>
              </a:extLst>
            </p:cNvPr>
            <p:cNvSpPr/>
            <p:nvPr/>
          </p:nvSpPr>
          <p:spPr>
            <a:xfrm>
              <a:off x="3955282" y="2298687"/>
              <a:ext cx="2167632" cy="4319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Bert Pooler</a:t>
              </a:r>
              <a:endParaRPr kumimoji="1" lang="zh-CN" altLang="en-US" dirty="0"/>
            </a:p>
          </p:txBody>
        </p:sp>
        <p:sp>
          <p:nvSpPr>
            <p:cNvPr id="121" name="下箭头 120">
              <a:extLst>
                <a:ext uri="{FF2B5EF4-FFF2-40B4-BE49-F238E27FC236}">
                  <a16:creationId xmlns:a16="http://schemas.microsoft.com/office/drawing/2014/main" id="{D6B3F4FA-DEE9-1749-8E8D-7A9E7519FF6E}"/>
                </a:ext>
              </a:extLst>
            </p:cNvPr>
            <p:cNvSpPr/>
            <p:nvPr/>
          </p:nvSpPr>
          <p:spPr>
            <a:xfrm rot="10800000">
              <a:off x="4032955" y="2717878"/>
              <a:ext cx="322546" cy="3213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FA2EFCC-2D81-904F-BAF6-12FD44AF2226}"/>
                </a:ext>
              </a:extLst>
            </p:cNvPr>
            <p:cNvSpPr/>
            <p:nvPr/>
          </p:nvSpPr>
          <p:spPr>
            <a:xfrm>
              <a:off x="3955282" y="1587469"/>
              <a:ext cx="2167632" cy="4319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Classifier</a:t>
              </a:r>
              <a:endParaRPr kumimoji="1" lang="zh-CN" altLang="en-US" dirty="0"/>
            </a:p>
          </p:txBody>
        </p:sp>
        <p:sp>
          <p:nvSpPr>
            <p:cNvPr id="123" name="下箭头 122">
              <a:extLst>
                <a:ext uri="{FF2B5EF4-FFF2-40B4-BE49-F238E27FC236}">
                  <a16:creationId xmlns:a16="http://schemas.microsoft.com/office/drawing/2014/main" id="{DB440D3C-6D9A-B24D-90D6-13CA17AF958A}"/>
                </a:ext>
              </a:extLst>
            </p:cNvPr>
            <p:cNvSpPr/>
            <p:nvPr/>
          </p:nvSpPr>
          <p:spPr>
            <a:xfrm rot="10800000">
              <a:off x="4798353" y="1977977"/>
              <a:ext cx="322546" cy="3621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895B681-C939-544E-872A-E178196332E0}"/>
                </a:ext>
              </a:extLst>
            </p:cNvPr>
            <p:cNvSpPr/>
            <p:nvPr/>
          </p:nvSpPr>
          <p:spPr>
            <a:xfrm>
              <a:off x="3955282" y="1024711"/>
              <a:ext cx="2653292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1, 0, 1, 0, 0, 0, … , 0, 0, 1</a:t>
              </a:r>
              <a:endParaRPr kumimoji="1"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94925E0-BEE4-A644-AA11-B7D4E7FD54E0}"/>
                </a:ext>
              </a:extLst>
            </p:cNvPr>
            <p:cNvSpPr txBox="1"/>
            <p:nvPr/>
          </p:nvSpPr>
          <p:spPr>
            <a:xfrm>
              <a:off x="6608574" y="9883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sp>
          <p:nvSpPr>
            <p:cNvPr id="126" name="下箭头 125">
              <a:extLst>
                <a:ext uri="{FF2B5EF4-FFF2-40B4-BE49-F238E27FC236}">
                  <a16:creationId xmlns:a16="http://schemas.microsoft.com/office/drawing/2014/main" id="{D5CCF93C-27B7-C149-BC06-F1D97BB79B7C}"/>
                </a:ext>
              </a:extLst>
            </p:cNvPr>
            <p:cNvSpPr/>
            <p:nvPr/>
          </p:nvSpPr>
          <p:spPr>
            <a:xfrm rot="10800000">
              <a:off x="5229578" y="1318377"/>
              <a:ext cx="322546" cy="29665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角矩形 126">
              <a:extLst>
                <a:ext uri="{FF2B5EF4-FFF2-40B4-BE49-F238E27FC236}">
                  <a16:creationId xmlns:a16="http://schemas.microsoft.com/office/drawing/2014/main" id="{7E501FDA-335B-794C-AC84-AF8C4166205A}"/>
                </a:ext>
              </a:extLst>
            </p:cNvPr>
            <p:cNvSpPr/>
            <p:nvPr/>
          </p:nvSpPr>
          <p:spPr>
            <a:xfrm>
              <a:off x="8346066" y="4525334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Encoder</a:t>
              </a:r>
            </a:p>
          </p:txBody>
        </p:sp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52C6D619-407A-054F-BAB1-4FC946B08938}"/>
                </a:ext>
              </a:extLst>
            </p:cNvPr>
            <p:cNvSpPr/>
            <p:nvPr/>
          </p:nvSpPr>
          <p:spPr>
            <a:xfrm>
              <a:off x="8346065" y="3941172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Encoder</a:t>
              </a: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82B7EBA7-91E8-604D-AFBB-D8F4DF47ED11}"/>
                </a:ext>
              </a:extLst>
            </p:cNvPr>
            <p:cNvSpPr/>
            <p:nvPr/>
          </p:nvSpPr>
          <p:spPr>
            <a:xfrm>
              <a:off x="8346064" y="3376768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Encoder</a:t>
              </a:r>
            </a:p>
          </p:txBody>
        </p:sp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38CA3727-4204-984F-9D86-43AA53B1F8DD}"/>
                </a:ext>
              </a:extLst>
            </p:cNvPr>
            <p:cNvSpPr/>
            <p:nvPr/>
          </p:nvSpPr>
          <p:spPr>
            <a:xfrm>
              <a:off x="8346063" y="2534596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Encoder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DF9F444-31B8-3B44-B563-4AE62FC952CF}"/>
                </a:ext>
              </a:extLst>
            </p:cNvPr>
            <p:cNvSpPr txBox="1"/>
            <p:nvPr/>
          </p:nvSpPr>
          <p:spPr>
            <a:xfrm>
              <a:off x="9558654" y="2982741"/>
              <a:ext cx="582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132" name="圆角矩形 131">
              <a:extLst>
                <a:ext uri="{FF2B5EF4-FFF2-40B4-BE49-F238E27FC236}">
                  <a16:creationId xmlns:a16="http://schemas.microsoft.com/office/drawing/2014/main" id="{E16ECCAE-1546-F34D-9B72-E9E9CD47B637}"/>
                </a:ext>
              </a:extLst>
            </p:cNvPr>
            <p:cNvSpPr/>
            <p:nvPr/>
          </p:nvSpPr>
          <p:spPr>
            <a:xfrm>
              <a:off x="8237995" y="2268436"/>
              <a:ext cx="3284622" cy="2775111"/>
            </a:xfrm>
            <a:prstGeom prst="roundRect">
              <a:avLst>
                <a:gd name="adj" fmla="val 4961"/>
              </a:avLst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C93AC5C-E6F4-DE4B-BB1B-8C421DE19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1941" y="1977976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47EBFA83-A6C2-3B47-B8E0-D0630E1692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3784" y="1984857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139AE6B0-5772-C445-AB63-0999A656AC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63485" y="1984857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61E673E3-ABF0-0840-A667-19A1045F8A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031" y="1984857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4D6398D9-0E1E-714A-A6FC-4A2ED4D9C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6682" y="2007344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5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C3C75B5-3922-C547-9FA7-DE08B6DB9C01}"/>
              </a:ext>
            </a:extLst>
          </p:cNvPr>
          <p:cNvCxnSpPr>
            <a:cxnSpLocks/>
          </p:cNvCxnSpPr>
          <p:nvPr/>
        </p:nvCxnSpPr>
        <p:spPr>
          <a:xfrm flipV="1">
            <a:off x="5865394" y="1383632"/>
            <a:ext cx="0" cy="278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>
            <a:extLst>
              <a:ext uri="{FF2B5EF4-FFF2-40B4-BE49-F238E27FC236}">
                <a16:creationId xmlns:a16="http://schemas.microsoft.com/office/drawing/2014/main" id="{503AFFE2-BFA1-3848-91C4-0D9B9242BDF0}"/>
              </a:ext>
            </a:extLst>
          </p:cNvPr>
          <p:cNvSpPr/>
          <p:nvPr/>
        </p:nvSpPr>
        <p:spPr>
          <a:xfrm>
            <a:off x="4668252" y="4162926"/>
            <a:ext cx="2394284" cy="637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Multi-Head</a:t>
            </a:r>
          </a:p>
          <a:p>
            <a:pPr algn="ctr"/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4BC7B7A-66A7-AE49-BA11-2ABC81585B7C}"/>
              </a:ext>
            </a:extLst>
          </p:cNvPr>
          <p:cNvSpPr/>
          <p:nvPr/>
        </p:nvSpPr>
        <p:spPr>
          <a:xfrm>
            <a:off x="4668252" y="3645568"/>
            <a:ext cx="2394284" cy="3368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LayerNorm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570A7CC-13D3-3C45-BCEC-D061FF009EC7}"/>
              </a:ext>
            </a:extLst>
          </p:cNvPr>
          <p:cNvSpPr/>
          <p:nvPr/>
        </p:nvSpPr>
        <p:spPr>
          <a:xfrm>
            <a:off x="4668252" y="3128210"/>
            <a:ext cx="2394284" cy="33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Linear1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91B568-D2A8-2B4C-AC17-F1523E857C80}"/>
              </a:ext>
            </a:extLst>
          </p:cNvPr>
          <p:cNvSpPr/>
          <p:nvPr/>
        </p:nvSpPr>
        <p:spPr>
          <a:xfrm>
            <a:off x="4668252" y="2499287"/>
            <a:ext cx="2394284" cy="33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Linear2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4571D-843E-1241-9D85-1536785FA23C}"/>
              </a:ext>
            </a:extLst>
          </p:cNvPr>
          <p:cNvSpPr txBox="1"/>
          <p:nvPr/>
        </p:nvSpPr>
        <p:spPr>
          <a:xfrm>
            <a:off x="6096000" y="27975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F008DA-8C53-C54D-9FE1-54D74F3D39AB}"/>
              </a:ext>
            </a:extLst>
          </p:cNvPr>
          <p:cNvSpPr txBox="1"/>
          <p:nvPr/>
        </p:nvSpPr>
        <p:spPr>
          <a:xfrm>
            <a:off x="6096000" y="215329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TimestepDropout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F17C1CF-EDD1-F349-9ABC-DECDD49F7AE2}"/>
              </a:ext>
            </a:extLst>
          </p:cNvPr>
          <p:cNvSpPr/>
          <p:nvPr/>
        </p:nvSpPr>
        <p:spPr>
          <a:xfrm>
            <a:off x="4668252" y="1864534"/>
            <a:ext cx="2394284" cy="3368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LayerNorm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1DBF1C2-78C9-F74D-B950-6ADA8E20997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865394" y="4800601"/>
            <a:ext cx="0" cy="1311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9518D5FD-F0D1-7C4E-91A1-A80D8D9E2B0D}"/>
              </a:ext>
            </a:extLst>
          </p:cNvPr>
          <p:cNvCxnSpPr/>
          <p:nvPr/>
        </p:nvCxnSpPr>
        <p:spPr>
          <a:xfrm rot="16200000" flipV="1">
            <a:off x="4905877" y="4827671"/>
            <a:ext cx="986588" cy="93244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196F5858-9218-7B49-8ABA-DC70A8AB0E96}"/>
              </a:ext>
            </a:extLst>
          </p:cNvPr>
          <p:cNvCxnSpPr/>
          <p:nvPr/>
        </p:nvCxnSpPr>
        <p:spPr>
          <a:xfrm rot="5400000" flipH="1" flipV="1">
            <a:off x="5836216" y="4829779"/>
            <a:ext cx="986589" cy="9282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1732018E-63E8-894C-9818-4FF0D2E3542A}"/>
              </a:ext>
            </a:extLst>
          </p:cNvPr>
          <p:cNvCxnSpPr>
            <a:endCxn id="3" idx="1"/>
          </p:cNvCxnSpPr>
          <p:nvPr/>
        </p:nvCxnSpPr>
        <p:spPr>
          <a:xfrm rot="16200000" flipV="1">
            <a:off x="4220076" y="4262187"/>
            <a:ext cx="2093494" cy="1197142"/>
          </a:xfrm>
          <a:prstGeom prst="bentConnector4">
            <a:avLst>
              <a:gd name="adj1" fmla="val 2299"/>
              <a:gd name="adj2" fmla="val 119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9383F86D-44E5-B240-A400-508172DAFA6C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4520686" y="2180544"/>
            <a:ext cx="1492275" cy="1197142"/>
          </a:xfrm>
          <a:prstGeom prst="bentConnector4">
            <a:avLst>
              <a:gd name="adj1" fmla="val -795"/>
              <a:gd name="adj2" fmla="val 119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0DFAAD5-31AB-8346-87F7-8E98C24A6AE3}"/>
              </a:ext>
            </a:extLst>
          </p:cNvPr>
          <p:cNvSpPr txBox="1"/>
          <p:nvPr/>
        </p:nvSpPr>
        <p:spPr>
          <a:xfrm>
            <a:off x="7339263" y="32443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 N</a:t>
            </a:r>
            <a:endParaRPr kumimoji="1" lang="zh-CN" altLang="en-US" dirty="0"/>
          </a:p>
        </p:txBody>
      </p:sp>
      <p:sp>
        <p:nvSpPr>
          <p:cNvPr id="36" name="左箭头 35">
            <a:extLst>
              <a:ext uri="{FF2B5EF4-FFF2-40B4-BE49-F238E27FC236}">
                <a16:creationId xmlns:a16="http://schemas.microsoft.com/office/drawing/2014/main" id="{BD749E82-18F6-FB44-BD1D-7952FDE54A01}"/>
              </a:ext>
            </a:extLst>
          </p:cNvPr>
          <p:cNvSpPr/>
          <p:nvPr/>
        </p:nvSpPr>
        <p:spPr>
          <a:xfrm>
            <a:off x="5913625" y="5690937"/>
            <a:ext cx="825964" cy="3128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4B6324-A2D3-8446-BE15-F90340425005}"/>
              </a:ext>
            </a:extLst>
          </p:cNvPr>
          <p:cNvSpPr txBox="1"/>
          <p:nvPr/>
        </p:nvSpPr>
        <p:spPr>
          <a:xfrm>
            <a:off x="6739589" y="561036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positional</a:t>
            </a:r>
            <a:endParaRPr kumimoji="1"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6D43240-5B5F-9247-9838-586424D20F19}"/>
              </a:ext>
            </a:extLst>
          </p:cNvPr>
          <p:cNvGrpSpPr/>
          <p:nvPr/>
        </p:nvGrpSpPr>
        <p:grpSpPr>
          <a:xfrm>
            <a:off x="835482" y="433321"/>
            <a:ext cx="3353275" cy="4728410"/>
            <a:chOff x="4820652" y="1536032"/>
            <a:chExt cx="3353275" cy="4728410"/>
          </a:xfrm>
        </p:grpSpPr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C3A42585-A9DF-374E-B9CA-C7DCD8492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794" y="1536032"/>
              <a:ext cx="0" cy="27873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DFD4D980-D1F7-7945-88A7-03F807FFB216}"/>
                </a:ext>
              </a:extLst>
            </p:cNvPr>
            <p:cNvSpPr/>
            <p:nvPr/>
          </p:nvSpPr>
          <p:spPr>
            <a:xfrm>
              <a:off x="4820652" y="4315326"/>
              <a:ext cx="2394284" cy="6376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Multi-Head</a:t>
              </a:r>
            </a:p>
            <a:p>
              <a:pPr algn="ctr"/>
              <a:r>
                <a:rPr kumimoji="1" lang="en-US" altLang="zh-CN" dirty="0"/>
                <a:t>Attention</a:t>
              </a:r>
              <a:endParaRPr kumimoji="1" lang="zh-CN" altLang="en-US" dirty="0"/>
            </a:p>
          </p:txBody>
        </p:sp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1E9402F2-10A9-3041-B102-6D0FED1B8129}"/>
                </a:ext>
              </a:extLst>
            </p:cNvPr>
            <p:cNvSpPr/>
            <p:nvPr/>
          </p:nvSpPr>
          <p:spPr>
            <a:xfrm>
              <a:off x="4820652" y="3797968"/>
              <a:ext cx="2394284" cy="3368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LayerNorm</a:t>
              </a:r>
              <a:endParaRPr kumimoji="1" lang="zh-CN" altLang="en-US" dirty="0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2D2C7FC4-04AA-634C-BD75-0F12FFB6D7CA}"/>
                </a:ext>
              </a:extLst>
            </p:cNvPr>
            <p:cNvSpPr/>
            <p:nvPr/>
          </p:nvSpPr>
          <p:spPr>
            <a:xfrm>
              <a:off x="4820652" y="3280610"/>
              <a:ext cx="2394284" cy="336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Linear1</a:t>
              </a:r>
              <a:endParaRPr kumimoji="1" lang="zh-CN" altLang="en-US" dirty="0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1553027E-F380-CC43-8B65-793FBE13A465}"/>
                </a:ext>
              </a:extLst>
            </p:cNvPr>
            <p:cNvSpPr/>
            <p:nvPr/>
          </p:nvSpPr>
          <p:spPr>
            <a:xfrm>
              <a:off x="4820652" y="2651687"/>
              <a:ext cx="2394284" cy="336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Linear2</a:t>
              </a:r>
              <a:endParaRPr kumimoji="1"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A3D2C26-4367-9241-934E-7179FC30E688}"/>
                </a:ext>
              </a:extLst>
            </p:cNvPr>
            <p:cNvSpPr txBox="1"/>
            <p:nvPr/>
          </p:nvSpPr>
          <p:spPr>
            <a:xfrm>
              <a:off x="6248400" y="2949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4CABDAF-425A-BF4B-8727-A794C967ED19}"/>
                </a:ext>
              </a:extLst>
            </p:cNvPr>
            <p:cNvSpPr txBox="1"/>
            <p:nvPr/>
          </p:nvSpPr>
          <p:spPr>
            <a:xfrm>
              <a:off x="6248400" y="230569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TimestepDropout</a:t>
              </a:r>
              <a:endParaRPr kumimoji="1" lang="zh-CN" altLang="en-US" dirty="0"/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539AAA94-E5B8-3648-9A87-02A5B92A237F}"/>
                </a:ext>
              </a:extLst>
            </p:cNvPr>
            <p:cNvSpPr/>
            <p:nvPr/>
          </p:nvSpPr>
          <p:spPr>
            <a:xfrm>
              <a:off x="4820652" y="2016934"/>
              <a:ext cx="2394284" cy="3368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LayerNorm</a:t>
              </a:r>
              <a:endParaRPr kumimoji="1" lang="zh-CN" altLang="en-US" dirty="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6713236-4771-CE45-8EF8-55E46959C4C4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017794" y="4953001"/>
              <a:ext cx="0" cy="1311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>
              <a:extLst>
                <a:ext uri="{FF2B5EF4-FFF2-40B4-BE49-F238E27FC236}">
                  <a16:creationId xmlns:a16="http://schemas.microsoft.com/office/drawing/2014/main" id="{D32F2E7C-EEA7-FD45-A2E5-DE86B7752BF4}"/>
                </a:ext>
              </a:extLst>
            </p:cNvPr>
            <p:cNvCxnSpPr/>
            <p:nvPr/>
          </p:nvCxnSpPr>
          <p:spPr>
            <a:xfrm rot="16200000" flipV="1">
              <a:off x="5058277" y="4980071"/>
              <a:ext cx="986588" cy="932447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>
              <a:extLst>
                <a:ext uri="{FF2B5EF4-FFF2-40B4-BE49-F238E27FC236}">
                  <a16:creationId xmlns:a16="http://schemas.microsoft.com/office/drawing/2014/main" id="{388C70CF-DBE0-2148-88BE-73FF761BAAA0}"/>
                </a:ext>
              </a:extLst>
            </p:cNvPr>
            <p:cNvCxnSpPr/>
            <p:nvPr/>
          </p:nvCxnSpPr>
          <p:spPr>
            <a:xfrm rot="5400000" flipH="1" flipV="1">
              <a:off x="5988616" y="4982179"/>
              <a:ext cx="986589" cy="928233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DECE440A-2DAC-4943-BCCF-189D74D87B6D}"/>
                </a:ext>
              </a:extLst>
            </p:cNvPr>
            <p:cNvCxnSpPr>
              <a:endCxn id="40" idx="1"/>
            </p:cNvCxnSpPr>
            <p:nvPr/>
          </p:nvCxnSpPr>
          <p:spPr>
            <a:xfrm rot="16200000" flipV="1">
              <a:off x="4372476" y="4414587"/>
              <a:ext cx="2093494" cy="1197142"/>
            </a:xfrm>
            <a:prstGeom prst="bentConnector4">
              <a:avLst>
                <a:gd name="adj1" fmla="val 2299"/>
                <a:gd name="adj2" fmla="val 11909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D5B4BB62-D02E-CF42-A31D-99D513C53D5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V="1">
              <a:off x="4673086" y="2332944"/>
              <a:ext cx="1492275" cy="1197142"/>
            </a:xfrm>
            <a:prstGeom prst="bentConnector4">
              <a:avLst>
                <a:gd name="adj1" fmla="val -795"/>
                <a:gd name="adj2" fmla="val 11909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D4227C7-53EF-7F45-A983-012F86261DD5}"/>
                </a:ext>
              </a:extLst>
            </p:cNvPr>
            <p:cNvSpPr txBox="1"/>
            <p:nvPr/>
          </p:nvSpPr>
          <p:spPr>
            <a:xfrm>
              <a:off x="7491663" y="339673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x N</a:t>
              </a:r>
              <a:endParaRPr kumimoji="1" lang="zh-CN" altLang="en-US" dirty="0"/>
            </a:p>
          </p:txBody>
        </p:sp>
        <p:sp>
          <p:nvSpPr>
            <p:cNvPr id="52" name="左箭头 51">
              <a:extLst>
                <a:ext uri="{FF2B5EF4-FFF2-40B4-BE49-F238E27FC236}">
                  <a16:creationId xmlns:a16="http://schemas.microsoft.com/office/drawing/2014/main" id="{E6555EE0-7A74-8F42-8A13-5D9ABF3C1100}"/>
                </a:ext>
              </a:extLst>
            </p:cNvPr>
            <p:cNvSpPr/>
            <p:nvPr/>
          </p:nvSpPr>
          <p:spPr>
            <a:xfrm>
              <a:off x="6066025" y="5843337"/>
              <a:ext cx="825964" cy="31282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669FBA4-C7F7-5B49-9FE1-BFBE45CD1F56}"/>
                </a:ext>
              </a:extLst>
            </p:cNvPr>
            <p:cNvSpPr txBox="1"/>
            <p:nvPr/>
          </p:nvSpPr>
          <p:spPr>
            <a:xfrm>
              <a:off x="6891989" y="5762762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positional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4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EC5622-B55C-134D-84A5-BFCC3FC2EEBB}"/>
              </a:ext>
            </a:extLst>
          </p:cNvPr>
          <p:cNvSpPr/>
          <p:nvPr/>
        </p:nvSpPr>
        <p:spPr>
          <a:xfrm>
            <a:off x="5486400" y="2390140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9FF74-F09A-654A-A1F8-2244F22DD1ED}"/>
              </a:ext>
            </a:extLst>
          </p:cNvPr>
          <p:cNvSpPr/>
          <p:nvPr/>
        </p:nvSpPr>
        <p:spPr>
          <a:xfrm>
            <a:off x="5646420" y="2766060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209584-C5C3-BE4A-9507-3B7AE08E6DA7}"/>
              </a:ext>
            </a:extLst>
          </p:cNvPr>
          <p:cNvSpPr/>
          <p:nvPr/>
        </p:nvSpPr>
        <p:spPr>
          <a:xfrm>
            <a:off x="5796915" y="3138805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1275F3-6F55-484C-A60E-3E0316ABE659}"/>
              </a:ext>
            </a:extLst>
          </p:cNvPr>
          <p:cNvCxnSpPr>
            <a:cxnSpLocks/>
            <a:stCxn id="29" idx="2"/>
            <a:endCxn id="5" idx="0"/>
          </p:cNvCxnSpPr>
          <p:nvPr/>
        </p:nvCxnSpPr>
        <p:spPr>
          <a:xfrm flipV="1">
            <a:off x="4559935" y="2390140"/>
            <a:ext cx="1043940" cy="4612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01E270-FA31-D44D-A868-DCF98C8EDE45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566285" y="4003677"/>
            <a:ext cx="919480" cy="3360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1FD83F4-9CA1-8640-AC59-9174E8F9CCF0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 flipV="1">
            <a:off x="4559935" y="2766060"/>
            <a:ext cx="1203960" cy="853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DADA6B-4513-A243-948E-7CEACAE1DBF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566285" y="4339753"/>
            <a:ext cx="1063625" cy="233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9756E7-3E47-8C4C-8852-E18ACD950563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4559935" y="2851392"/>
            <a:ext cx="1354455" cy="2874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66B5BE-A043-8343-B85D-030AC4165809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566285" y="4339753"/>
            <a:ext cx="1229995" cy="3821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BC2F407B-28B5-764B-ACB2-E1A4F586CD78}"/>
              </a:ext>
            </a:extLst>
          </p:cNvPr>
          <p:cNvSpPr/>
          <p:nvPr/>
        </p:nvSpPr>
        <p:spPr>
          <a:xfrm>
            <a:off x="6895401" y="2959463"/>
            <a:ext cx="470599" cy="1337747"/>
          </a:xfrm>
          <a:prstGeom prst="parallelogram">
            <a:avLst>
              <a:gd name="adj" fmla="val 506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5" name="直接连接符 17">
            <a:extLst>
              <a:ext uri="{FF2B5EF4-FFF2-40B4-BE49-F238E27FC236}">
                <a16:creationId xmlns:a16="http://schemas.microsoft.com/office/drawing/2014/main" id="{821E30AF-8D14-C348-82B1-EB51CCEB264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99125" y="2381250"/>
            <a:ext cx="1550816" cy="578213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">
            <a:extLst>
              <a:ext uri="{FF2B5EF4-FFF2-40B4-BE49-F238E27FC236}">
                <a16:creationId xmlns:a16="http://schemas.microsoft.com/office/drawing/2014/main" id="{B58EB644-E5B7-DB41-BF0D-F65FAAB1C4C6}"/>
              </a:ext>
            </a:extLst>
          </p:cNvPr>
          <p:cNvCxnSpPr>
            <a:cxnSpLocks/>
          </p:cNvCxnSpPr>
          <p:nvPr/>
        </p:nvCxnSpPr>
        <p:spPr>
          <a:xfrm flipV="1">
            <a:off x="5561965" y="3387471"/>
            <a:ext cx="1521392" cy="60985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9">
            <a:extLst>
              <a:ext uri="{FF2B5EF4-FFF2-40B4-BE49-F238E27FC236}">
                <a16:creationId xmlns:a16="http://schemas.microsoft.com/office/drawing/2014/main" id="{1C6D0CD1-E2DA-9C49-89D6-FCD6CE938E8F}"/>
              </a:ext>
            </a:extLst>
          </p:cNvPr>
          <p:cNvCxnSpPr>
            <a:cxnSpLocks/>
          </p:cNvCxnSpPr>
          <p:nvPr/>
        </p:nvCxnSpPr>
        <p:spPr>
          <a:xfrm>
            <a:off x="5757545" y="2747010"/>
            <a:ext cx="1294414" cy="64046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0">
            <a:extLst>
              <a:ext uri="{FF2B5EF4-FFF2-40B4-BE49-F238E27FC236}">
                <a16:creationId xmlns:a16="http://schemas.microsoft.com/office/drawing/2014/main" id="{E0AFE3B5-4738-AC4A-88BB-3D7242DD8C52}"/>
              </a:ext>
            </a:extLst>
          </p:cNvPr>
          <p:cNvCxnSpPr>
            <a:cxnSpLocks/>
          </p:cNvCxnSpPr>
          <p:nvPr/>
        </p:nvCxnSpPr>
        <p:spPr>
          <a:xfrm flipV="1">
            <a:off x="5646420" y="3911684"/>
            <a:ext cx="1339787" cy="3764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1">
            <a:extLst>
              <a:ext uri="{FF2B5EF4-FFF2-40B4-BE49-F238E27FC236}">
                <a16:creationId xmlns:a16="http://schemas.microsoft.com/office/drawing/2014/main" id="{51499B61-0856-5C46-A7BC-C55A090DE472}"/>
              </a:ext>
            </a:extLst>
          </p:cNvPr>
          <p:cNvCxnSpPr>
            <a:cxnSpLocks/>
          </p:cNvCxnSpPr>
          <p:nvPr/>
        </p:nvCxnSpPr>
        <p:spPr>
          <a:xfrm>
            <a:off x="5940425" y="3161030"/>
            <a:ext cx="1000129" cy="69834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2">
            <a:extLst>
              <a:ext uri="{FF2B5EF4-FFF2-40B4-BE49-F238E27FC236}">
                <a16:creationId xmlns:a16="http://schemas.microsoft.com/office/drawing/2014/main" id="{E0C4D116-E0DC-9B46-92A2-66C0CD562D0F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989320" y="4297210"/>
            <a:ext cx="1022140" cy="464022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E3F1676-1684-954F-97C5-17BAE2C253B8}"/>
              </a:ext>
            </a:extLst>
          </p:cNvPr>
          <p:cNvSpPr/>
          <p:nvPr/>
        </p:nvSpPr>
        <p:spPr>
          <a:xfrm>
            <a:off x="7991838" y="2588384"/>
            <a:ext cx="483235" cy="1968892"/>
          </a:xfrm>
          <a:prstGeom prst="parallelogram">
            <a:avLst>
              <a:gd name="adj" fmla="val 50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cxnSp>
        <p:nvCxnSpPr>
          <p:cNvPr id="22" name="直接连接符 25">
            <a:extLst>
              <a:ext uri="{FF2B5EF4-FFF2-40B4-BE49-F238E27FC236}">
                <a16:creationId xmlns:a16="http://schemas.microsoft.com/office/drawing/2014/main" id="{411436F7-0FCE-C945-B901-5AACA1C3136C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flipV="1">
            <a:off x="7249941" y="2588384"/>
            <a:ext cx="1105957" cy="37107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7">
            <a:extLst>
              <a:ext uri="{FF2B5EF4-FFF2-40B4-BE49-F238E27FC236}">
                <a16:creationId xmlns:a16="http://schemas.microsoft.com/office/drawing/2014/main" id="{A37F0B9E-B7F8-0D4E-A18A-8463BB137FFD}"/>
              </a:ext>
            </a:extLst>
          </p:cNvPr>
          <p:cNvCxnSpPr>
            <a:cxnSpLocks/>
            <a:stCxn id="14" idx="3"/>
            <a:endCxn id="21" idx="3"/>
          </p:cNvCxnSpPr>
          <p:nvPr/>
        </p:nvCxnSpPr>
        <p:spPr>
          <a:xfrm>
            <a:off x="7011460" y="4297210"/>
            <a:ext cx="1099553" cy="26006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299D0CA-DB1C-8B4A-A683-AF6B95A155F5}"/>
              </a:ext>
            </a:extLst>
          </p:cNvPr>
          <p:cNvGrpSpPr/>
          <p:nvPr/>
        </p:nvGrpSpPr>
        <p:grpSpPr>
          <a:xfrm rot="5400000">
            <a:off x="3903186" y="2351330"/>
            <a:ext cx="313373" cy="1000125"/>
            <a:chOff x="2267525" y="3111874"/>
            <a:chExt cx="313373" cy="10001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42643B-6D3D-0C40-B31A-A765BAB9E0EF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F375FF0-04B3-234E-812E-EAFE85CED938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3D209E-25DF-BA41-8B51-55EBF2CA24B9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031AC1F-411E-2644-A31B-DEE9B6B125CA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05DD803-DE8A-BF4A-89AF-3E4B0F663C2F}"/>
              </a:ext>
            </a:extLst>
          </p:cNvPr>
          <p:cNvGrpSpPr/>
          <p:nvPr/>
        </p:nvGrpSpPr>
        <p:grpSpPr>
          <a:xfrm rot="5400000">
            <a:off x="3905409" y="2712366"/>
            <a:ext cx="313373" cy="1000125"/>
            <a:chOff x="2267525" y="3111874"/>
            <a:chExt cx="313373" cy="100012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E16DD47-819E-2C4E-9291-F5CD8A79D9C7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6F71C51-0C77-6742-8FCD-FE8A8DFA16D2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C1E6539-9A93-434B-9B4A-7F7EBB751515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4A9C24F-62D1-524A-9F58-DB278EE565A5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45BF55B-B8C3-414A-90AB-CD6D450031E9}"/>
              </a:ext>
            </a:extLst>
          </p:cNvPr>
          <p:cNvGrpSpPr/>
          <p:nvPr/>
        </p:nvGrpSpPr>
        <p:grpSpPr>
          <a:xfrm rot="5400000">
            <a:off x="3903186" y="3095511"/>
            <a:ext cx="313373" cy="1000125"/>
            <a:chOff x="2267525" y="3111874"/>
            <a:chExt cx="313373" cy="100012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BEF939-7989-CD43-A61A-D8797C762B08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0F0BCBA-1D47-FB4C-9D1F-C3916940E7CE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C9593B5-BFA0-4B4C-A1FF-D15412CA5A2E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31E27D1-22E0-8644-BAED-45731AC03895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3C77BC1-C95B-7446-AA8B-A1C344E71F88}"/>
              </a:ext>
            </a:extLst>
          </p:cNvPr>
          <p:cNvGrpSpPr/>
          <p:nvPr/>
        </p:nvGrpSpPr>
        <p:grpSpPr>
          <a:xfrm rot="5400000">
            <a:off x="3907313" y="3478655"/>
            <a:ext cx="313373" cy="1000125"/>
            <a:chOff x="2267525" y="3111874"/>
            <a:chExt cx="313373" cy="100012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0524933-9D0C-2345-A580-FCA244AD3501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B99A1CF-EA1D-F443-B074-9CA26C8BC0F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4FD838E-E54F-654F-83A2-8553ADB9D848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DC70215-3E4C-EF45-90FE-DA36EF71388F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ECA4C49-B2CA-3C4D-B2B0-FAA663843ED0}"/>
              </a:ext>
            </a:extLst>
          </p:cNvPr>
          <p:cNvGrpSpPr/>
          <p:nvPr/>
        </p:nvGrpSpPr>
        <p:grpSpPr>
          <a:xfrm rot="5400000">
            <a:off x="3909536" y="3839691"/>
            <a:ext cx="313373" cy="1000125"/>
            <a:chOff x="2267525" y="3111874"/>
            <a:chExt cx="313373" cy="100012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CEE5FC2-4C44-8448-ADCE-B74E7591F08C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BA8A587-B767-0542-9B5A-1122F5A2C7F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C3F7081-B089-5142-9104-0E500FC53E61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835703-7A25-3742-9D77-61D363199611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92A2C8-527A-F449-AB51-7AD9773C8BFF}"/>
              </a:ext>
            </a:extLst>
          </p:cNvPr>
          <p:cNvSpPr txBox="1"/>
          <p:nvPr/>
        </p:nvSpPr>
        <p:spPr>
          <a:xfrm>
            <a:off x="3127802" y="2711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B3EBCE-494B-2C42-8744-17CEFCA8D12C}"/>
              </a:ext>
            </a:extLst>
          </p:cNvPr>
          <p:cNvSpPr txBox="1"/>
          <p:nvPr/>
        </p:nvSpPr>
        <p:spPr>
          <a:xfrm>
            <a:off x="3127543" y="3104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E259BF6-7ACE-A34E-95DB-E2336A3C21A2}"/>
              </a:ext>
            </a:extLst>
          </p:cNvPr>
          <p:cNvSpPr txBox="1"/>
          <p:nvPr/>
        </p:nvSpPr>
        <p:spPr>
          <a:xfrm>
            <a:off x="3127543" y="3466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师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408F62-D7FC-0149-9C06-5CE75A194F96}"/>
              </a:ext>
            </a:extLst>
          </p:cNvPr>
          <p:cNvSpPr txBox="1"/>
          <p:nvPr/>
        </p:nvSpPr>
        <p:spPr>
          <a:xfrm>
            <a:off x="3127543" y="382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875F443-3DBE-7342-812B-95298D2DEDEC}"/>
              </a:ext>
            </a:extLst>
          </p:cNvPr>
          <p:cNvSpPr txBox="1"/>
          <p:nvPr/>
        </p:nvSpPr>
        <p:spPr>
          <a:xfrm>
            <a:off x="3127354" y="419715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80E7800-9719-0541-9CF8-E2ED260275ED}"/>
              </a:ext>
            </a:extLst>
          </p:cNvPr>
          <p:cNvSpPr txBox="1"/>
          <p:nvPr/>
        </p:nvSpPr>
        <p:spPr>
          <a:xfrm>
            <a:off x="4705420" y="221905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conv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38667D4-0052-C447-841D-374701018696}"/>
              </a:ext>
            </a:extLst>
          </p:cNvPr>
          <p:cNvSpPr txBox="1"/>
          <p:nvPr/>
        </p:nvSpPr>
        <p:spPr>
          <a:xfrm>
            <a:off x="5947022" y="22714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max pooling</a:t>
            </a:r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0BC80E-47EC-2642-A74A-35F2D69D671A}"/>
              </a:ext>
            </a:extLst>
          </p:cNvPr>
          <p:cNvSpPr txBox="1"/>
          <p:nvPr/>
        </p:nvSpPr>
        <p:spPr>
          <a:xfrm>
            <a:off x="7405383" y="287009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69B0680-1962-9E4A-AAD2-34592DFD5F7E}"/>
              </a:ext>
            </a:extLst>
          </p:cNvPr>
          <p:cNvSpPr txBox="1"/>
          <p:nvPr/>
        </p:nvSpPr>
        <p:spPr>
          <a:xfrm>
            <a:off x="8168579" y="2661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632C779-BC40-DB44-A738-0DAF7D8CA76B}"/>
              </a:ext>
            </a:extLst>
          </p:cNvPr>
          <p:cNvSpPr txBox="1"/>
          <p:nvPr/>
        </p:nvSpPr>
        <p:spPr>
          <a:xfrm>
            <a:off x="8131864" y="29511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D3868DD-F12D-E245-A461-12B715A1C4AC}"/>
              </a:ext>
            </a:extLst>
          </p:cNvPr>
          <p:cNvSpPr txBox="1"/>
          <p:nvPr/>
        </p:nvSpPr>
        <p:spPr>
          <a:xfrm>
            <a:off x="8107897" y="3289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3A75F9C-4CDC-A245-A301-417413434B51}"/>
              </a:ext>
            </a:extLst>
          </p:cNvPr>
          <p:cNvSpPr txBox="1"/>
          <p:nvPr/>
        </p:nvSpPr>
        <p:spPr>
          <a:xfrm>
            <a:off x="8066415" y="36430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CECF590-A66C-274B-96ED-A087C6BDB447}"/>
              </a:ext>
            </a:extLst>
          </p:cNvPr>
          <p:cNvSpPr txBox="1"/>
          <p:nvPr/>
        </p:nvSpPr>
        <p:spPr>
          <a:xfrm rot="5624295">
            <a:off x="7996005" y="390858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492A141-A49F-F944-9C99-D4FB2ADE9140}"/>
              </a:ext>
            </a:extLst>
          </p:cNvPr>
          <p:cNvSpPr txBox="1"/>
          <p:nvPr/>
        </p:nvSpPr>
        <p:spPr>
          <a:xfrm>
            <a:off x="7999812" y="41914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BC7B8ED-2482-F646-BC41-78204D27873D}"/>
              </a:ext>
            </a:extLst>
          </p:cNvPr>
          <p:cNvSpPr txBox="1"/>
          <p:nvPr/>
        </p:nvSpPr>
        <p:spPr>
          <a:xfrm>
            <a:off x="7917703" y="45885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C39D3F7E-282B-B84E-A157-724F449BCFC5}"/>
              </a:ext>
            </a:extLst>
          </p:cNvPr>
          <p:cNvGrpSpPr/>
          <p:nvPr/>
        </p:nvGrpSpPr>
        <p:grpSpPr>
          <a:xfrm>
            <a:off x="492940" y="588284"/>
            <a:ext cx="5347719" cy="2738840"/>
            <a:chOff x="713069" y="3611826"/>
            <a:chExt cx="5347719" cy="2738840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C6F1696-ACE1-8D4C-8C98-1D364259F10E}"/>
                </a:ext>
              </a:extLst>
            </p:cNvPr>
            <p:cNvSpPr/>
            <p:nvPr/>
          </p:nvSpPr>
          <p:spPr>
            <a:xfrm>
              <a:off x="3072115" y="3782915"/>
              <a:ext cx="234950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766FCB7-2DAF-EE4F-A2A8-1BA3BF182A3F}"/>
                </a:ext>
              </a:extLst>
            </p:cNvPr>
            <p:cNvSpPr/>
            <p:nvPr/>
          </p:nvSpPr>
          <p:spPr>
            <a:xfrm>
              <a:off x="3232135" y="4158835"/>
              <a:ext cx="234950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80FC6D2-27B1-EB4E-9434-6EFDBCA6539A}"/>
                </a:ext>
              </a:extLst>
            </p:cNvPr>
            <p:cNvSpPr/>
            <p:nvPr/>
          </p:nvSpPr>
          <p:spPr>
            <a:xfrm>
              <a:off x="3382630" y="4531580"/>
              <a:ext cx="234950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17" name="直接连接符 7">
              <a:extLst>
                <a:ext uri="{FF2B5EF4-FFF2-40B4-BE49-F238E27FC236}">
                  <a16:creationId xmlns:a16="http://schemas.microsoft.com/office/drawing/2014/main" id="{8AFCACF5-06B1-D444-A802-E09D0444A199}"/>
                </a:ext>
              </a:extLst>
            </p:cNvPr>
            <p:cNvCxnSpPr>
              <a:cxnSpLocks/>
              <a:stCxn id="134" idx="2"/>
              <a:endCxn id="114" idx="0"/>
            </p:cNvCxnSpPr>
            <p:nvPr/>
          </p:nvCxnSpPr>
          <p:spPr>
            <a:xfrm flipV="1">
              <a:off x="2145650" y="3782915"/>
              <a:ext cx="1043940" cy="46125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8">
              <a:extLst>
                <a:ext uri="{FF2B5EF4-FFF2-40B4-BE49-F238E27FC236}">
                  <a16:creationId xmlns:a16="http://schemas.microsoft.com/office/drawing/2014/main" id="{C0EEA217-181C-F447-B334-35144D5AB766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flipV="1">
              <a:off x="2152000" y="5396452"/>
              <a:ext cx="919480" cy="33607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9">
              <a:extLst>
                <a:ext uri="{FF2B5EF4-FFF2-40B4-BE49-F238E27FC236}">
                  <a16:creationId xmlns:a16="http://schemas.microsoft.com/office/drawing/2014/main" id="{38334A54-0147-7D4B-95D1-098FBC0780D1}"/>
                </a:ext>
              </a:extLst>
            </p:cNvPr>
            <p:cNvCxnSpPr>
              <a:cxnSpLocks/>
              <a:stCxn id="134" idx="2"/>
              <a:endCxn id="115" idx="0"/>
            </p:cNvCxnSpPr>
            <p:nvPr/>
          </p:nvCxnSpPr>
          <p:spPr>
            <a:xfrm flipV="1">
              <a:off x="2145650" y="4158835"/>
              <a:ext cx="1203960" cy="8533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0">
              <a:extLst>
                <a:ext uri="{FF2B5EF4-FFF2-40B4-BE49-F238E27FC236}">
                  <a16:creationId xmlns:a16="http://schemas.microsoft.com/office/drawing/2014/main" id="{69B41AF0-A32D-ED4C-A59C-1362DA0ED6D2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2152000" y="5732528"/>
              <a:ext cx="1063625" cy="2333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1">
              <a:extLst>
                <a:ext uri="{FF2B5EF4-FFF2-40B4-BE49-F238E27FC236}">
                  <a16:creationId xmlns:a16="http://schemas.microsoft.com/office/drawing/2014/main" id="{674CE505-2170-7F48-8959-0BAB0A77D713}"/>
                </a:ext>
              </a:extLst>
            </p:cNvPr>
            <p:cNvCxnSpPr>
              <a:cxnSpLocks/>
              <a:stCxn id="134" idx="2"/>
              <a:endCxn id="116" idx="0"/>
            </p:cNvCxnSpPr>
            <p:nvPr/>
          </p:nvCxnSpPr>
          <p:spPr>
            <a:xfrm>
              <a:off x="2145650" y="4244167"/>
              <a:ext cx="1354455" cy="287413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">
              <a:extLst>
                <a:ext uri="{FF2B5EF4-FFF2-40B4-BE49-F238E27FC236}">
                  <a16:creationId xmlns:a16="http://schemas.microsoft.com/office/drawing/2014/main" id="{EF805456-839B-2B42-B731-9D3614187B63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2152000" y="5732528"/>
              <a:ext cx="1229995" cy="38210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8FA1966C-2046-844B-9347-2DE4DCC22B04}"/>
                </a:ext>
              </a:extLst>
            </p:cNvPr>
            <p:cNvSpPr/>
            <p:nvPr/>
          </p:nvSpPr>
          <p:spPr>
            <a:xfrm>
              <a:off x="4481116" y="4352238"/>
              <a:ext cx="470599" cy="1337747"/>
            </a:xfrm>
            <a:prstGeom prst="parallelogram">
              <a:avLst>
                <a:gd name="adj" fmla="val 506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24" name="直接连接符 17">
              <a:extLst>
                <a:ext uri="{FF2B5EF4-FFF2-40B4-BE49-F238E27FC236}">
                  <a16:creationId xmlns:a16="http://schemas.microsoft.com/office/drawing/2014/main" id="{4424B236-A6B5-7B47-8583-6EF0FE347C41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3284840" y="3774025"/>
              <a:ext cx="1550816" cy="57821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8">
              <a:extLst>
                <a:ext uri="{FF2B5EF4-FFF2-40B4-BE49-F238E27FC236}">
                  <a16:creationId xmlns:a16="http://schemas.microsoft.com/office/drawing/2014/main" id="{0C9D6239-F6EB-2E4B-B7B7-78C52891C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7680" y="4780246"/>
              <a:ext cx="1521392" cy="60985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9">
              <a:extLst>
                <a:ext uri="{FF2B5EF4-FFF2-40B4-BE49-F238E27FC236}">
                  <a16:creationId xmlns:a16="http://schemas.microsoft.com/office/drawing/2014/main" id="{F9764928-AFF8-744C-B578-0FC3C978472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60" y="4139785"/>
              <a:ext cx="1294414" cy="640461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20">
              <a:extLst>
                <a:ext uri="{FF2B5EF4-FFF2-40B4-BE49-F238E27FC236}">
                  <a16:creationId xmlns:a16="http://schemas.microsoft.com/office/drawing/2014/main" id="{C76D2992-E7EC-7643-A069-F937305C9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135" y="5304459"/>
              <a:ext cx="1339787" cy="376471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21">
              <a:extLst>
                <a:ext uri="{FF2B5EF4-FFF2-40B4-BE49-F238E27FC236}">
                  <a16:creationId xmlns:a16="http://schemas.microsoft.com/office/drawing/2014/main" id="{63146B81-80A7-F541-9328-0376128AD601}"/>
                </a:ext>
              </a:extLst>
            </p:cNvPr>
            <p:cNvCxnSpPr>
              <a:cxnSpLocks/>
            </p:cNvCxnSpPr>
            <p:nvPr/>
          </p:nvCxnSpPr>
          <p:spPr>
            <a:xfrm>
              <a:off x="3526140" y="4553805"/>
              <a:ext cx="1000129" cy="69834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22">
              <a:extLst>
                <a:ext uri="{FF2B5EF4-FFF2-40B4-BE49-F238E27FC236}">
                  <a16:creationId xmlns:a16="http://schemas.microsoft.com/office/drawing/2014/main" id="{12335E60-6B5C-4C47-A7CB-425D69683946}"/>
                </a:ext>
              </a:extLst>
            </p:cNvPr>
            <p:cNvCxnSpPr>
              <a:cxnSpLocks/>
              <a:endCxn id="123" idx="3"/>
            </p:cNvCxnSpPr>
            <p:nvPr/>
          </p:nvCxnSpPr>
          <p:spPr>
            <a:xfrm flipV="1">
              <a:off x="3575035" y="5689985"/>
              <a:ext cx="1022140" cy="464022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平行四边形 129">
              <a:extLst>
                <a:ext uri="{FF2B5EF4-FFF2-40B4-BE49-F238E27FC236}">
                  <a16:creationId xmlns:a16="http://schemas.microsoft.com/office/drawing/2014/main" id="{294445BB-613B-4148-B196-9767FFA5011B}"/>
                </a:ext>
              </a:extLst>
            </p:cNvPr>
            <p:cNvSpPr/>
            <p:nvPr/>
          </p:nvSpPr>
          <p:spPr>
            <a:xfrm>
              <a:off x="5577553" y="3981159"/>
              <a:ext cx="483235" cy="1968892"/>
            </a:xfrm>
            <a:prstGeom prst="parallelogram">
              <a:avLst>
                <a:gd name="adj" fmla="val 5067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cxnSp>
          <p:nvCxnSpPr>
            <p:cNvPr id="131" name="直接连接符 25">
              <a:extLst>
                <a:ext uri="{FF2B5EF4-FFF2-40B4-BE49-F238E27FC236}">
                  <a16:creationId xmlns:a16="http://schemas.microsoft.com/office/drawing/2014/main" id="{B736EECE-D8E4-CD48-9E39-C67EB4F15E33}"/>
                </a:ext>
              </a:extLst>
            </p:cNvPr>
            <p:cNvCxnSpPr>
              <a:cxnSpLocks/>
              <a:stCxn id="123" idx="1"/>
              <a:endCxn id="130" idx="1"/>
            </p:cNvCxnSpPr>
            <p:nvPr/>
          </p:nvCxnSpPr>
          <p:spPr>
            <a:xfrm flipV="1">
              <a:off x="4835656" y="3981159"/>
              <a:ext cx="1105957" cy="37107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27">
              <a:extLst>
                <a:ext uri="{FF2B5EF4-FFF2-40B4-BE49-F238E27FC236}">
                  <a16:creationId xmlns:a16="http://schemas.microsoft.com/office/drawing/2014/main" id="{E6A2E03A-642E-1545-9A14-E14B4178FF92}"/>
                </a:ext>
              </a:extLst>
            </p:cNvPr>
            <p:cNvCxnSpPr>
              <a:cxnSpLocks/>
              <a:stCxn id="123" idx="3"/>
              <a:endCxn id="130" idx="3"/>
            </p:cNvCxnSpPr>
            <p:nvPr/>
          </p:nvCxnSpPr>
          <p:spPr>
            <a:xfrm>
              <a:off x="4597175" y="5689985"/>
              <a:ext cx="1099553" cy="26006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11022A66-3530-274F-A072-6D13D308FD73}"/>
                </a:ext>
              </a:extLst>
            </p:cNvPr>
            <p:cNvGrpSpPr/>
            <p:nvPr/>
          </p:nvGrpSpPr>
          <p:grpSpPr>
            <a:xfrm rot="5400000">
              <a:off x="1488901" y="3744105"/>
              <a:ext cx="313373" cy="1000125"/>
              <a:chOff x="2267525" y="3111874"/>
              <a:chExt cx="313373" cy="1000125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AEC4409-A273-7046-B4F3-50C143FF40AC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DFC09D3-FF1B-004D-9080-FBA6984FAE36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1B4BE846-4F0D-034F-95A5-791CB27476AE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9996A5A5-23FE-D84C-8FC7-A7E7C242ED70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8E1ABC97-8009-EC48-993C-952DB62147C5}"/>
                </a:ext>
              </a:extLst>
            </p:cNvPr>
            <p:cNvGrpSpPr/>
            <p:nvPr/>
          </p:nvGrpSpPr>
          <p:grpSpPr>
            <a:xfrm rot="5400000">
              <a:off x="1491124" y="4105141"/>
              <a:ext cx="313373" cy="1000125"/>
              <a:chOff x="2267525" y="3111874"/>
              <a:chExt cx="313373" cy="1000125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6FF2D662-32AC-BE4A-9791-FACCCF0C9AF8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7444C931-1A5B-F840-9B15-861453F5C4B9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8D11D272-7246-F641-8440-BF103D89A1FB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301819F0-7D64-DE42-BE4F-4E1FB6B8F7D1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C29E0471-1619-7349-9916-25CC1827E608}"/>
                </a:ext>
              </a:extLst>
            </p:cNvPr>
            <p:cNvGrpSpPr/>
            <p:nvPr/>
          </p:nvGrpSpPr>
          <p:grpSpPr>
            <a:xfrm rot="5400000">
              <a:off x="1488901" y="4488286"/>
              <a:ext cx="313373" cy="1000125"/>
              <a:chOff x="2267525" y="3111874"/>
              <a:chExt cx="313373" cy="1000125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BBC0639E-E24D-F24C-A5A9-557507B5B4FD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92F12364-1163-C94A-A2A4-791F089F5DC8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F7DBA601-8DFC-2F49-84A7-0D3D3BC30B7C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F13A00B2-1FE2-6448-8907-C94167F62E25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957BA28-7683-DC4B-B7CB-32E30DE4AF52}"/>
                </a:ext>
              </a:extLst>
            </p:cNvPr>
            <p:cNvGrpSpPr/>
            <p:nvPr/>
          </p:nvGrpSpPr>
          <p:grpSpPr>
            <a:xfrm rot="5400000">
              <a:off x="1493028" y="4871430"/>
              <a:ext cx="313373" cy="1000125"/>
              <a:chOff x="2267525" y="3111874"/>
              <a:chExt cx="313373" cy="1000125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D2D026BB-6B76-1844-87DD-CBA70449B514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CA291E02-7917-5E47-B987-565ECA1FFD1F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9F06C79E-C1E8-3A49-935F-5D6A7AEFFEF6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737244BD-58E0-9C44-9A24-6D5EB835C298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BCB24FF8-A84A-A844-8989-913E2AAFE01A}"/>
                </a:ext>
              </a:extLst>
            </p:cNvPr>
            <p:cNvGrpSpPr/>
            <p:nvPr/>
          </p:nvGrpSpPr>
          <p:grpSpPr>
            <a:xfrm rot="5400000">
              <a:off x="1495251" y="5232466"/>
              <a:ext cx="313373" cy="1000125"/>
              <a:chOff x="2267525" y="3111874"/>
              <a:chExt cx="313373" cy="1000125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D0A38861-58EB-2B42-A03C-D076CDD579ED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FB2617F3-E5D9-C443-AE57-BDA50F366CE4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C0701D20-D3BD-D14B-B690-C7BD34E14439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41EA1CCC-2A17-8C48-A36C-19EC71DE5577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8B8F4834-B9E2-1741-ACCD-18C2FD248424}"/>
                </a:ext>
              </a:extLst>
            </p:cNvPr>
            <p:cNvSpPr txBox="1"/>
            <p:nvPr/>
          </p:nvSpPr>
          <p:spPr>
            <a:xfrm>
              <a:off x="713517" y="410431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邱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162885D7-39C2-A846-AF88-5366E2B02123}"/>
                </a:ext>
              </a:extLst>
            </p:cNvPr>
            <p:cNvSpPr txBox="1"/>
            <p:nvPr/>
          </p:nvSpPr>
          <p:spPr>
            <a:xfrm>
              <a:off x="713258" y="44971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老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6056DD3-6378-5F46-93D6-B42021380CC1}"/>
                </a:ext>
              </a:extLst>
            </p:cNvPr>
            <p:cNvSpPr txBox="1"/>
            <p:nvPr/>
          </p:nvSpPr>
          <p:spPr>
            <a:xfrm>
              <a:off x="713258" y="48588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师</a:t>
              </a: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2C557400-0ADF-2944-92FF-7EF4362078BD}"/>
                </a:ext>
              </a:extLst>
            </p:cNvPr>
            <p:cNvSpPr txBox="1"/>
            <p:nvPr/>
          </p:nvSpPr>
          <p:spPr>
            <a:xfrm>
              <a:off x="713258" y="52206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上</a:t>
              </a: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047AB0-C4E7-2E44-86B8-5AA970A2FE47}"/>
                </a:ext>
              </a:extLst>
            </p:cNvPr>
            <p:cNvSpPr txBox="1"/>
            <p:nvPr/>
          </p:nvSpPr>
          <p:spPr>
            <a:xfrm>
              <a:off x="713069" y="558993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课</a:t>
              </a: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0DCC71D-26FD-D842-89C4-592931AA9B92}"/>
                </a:ext>
              </a:extLst>
            </p:cNvPr>
            <p:cNvSpPr txBox="1"/>
            <p:nvPr/>
          </p:nvSpPr>
          <p:spPr>
            <a:xfrm>
              <a:off x="2291135" y="361182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conv</a:t>
              </a: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2824838A-1A1D-A04A-A622-BC374CCB0347}"/>
                </a:ext>
              </a:extLst>
            </p:cNvPr>
            <p:cNvSpPr txBox="1"/>
            <p:nvPr/>
          </p:nvSpPr>
          <p:spPr>
            <a:xfrm>
              <a:off x="3532737" y="3664227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max pooling</a:t>
              </a:r>
              <a:endParaRPr kumimoji="1" lang="zh-CN" altLang="en-US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694BCEB0-41CF-C64C-9CDB-C7ACADFA7A4E}"/>
                </a:ext>
              </a:extLst>
            </p:cNvPr>
            <p:cNvSpPr txBox="1"/>
            <p:nvPr/>
          </p:nvSpPr>
          <p:spPr>
            <a:xfrm>
              <a:off x="4991098" y="4262866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linear</a:t>
              </a: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752E9CC-F5CB-474A-ADFF-F7C1FAB3C087}"/>
                </a:ext>
              </a:extLst>
            </p:cNvPr>
            <p:cNvSpPr txBox="1"/>
            <p:nvPr/>
          </p:nvSpPr>
          <p:spPr>
            <a:xfrm>
              <a:off x="5754294" y="40539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302C255B-25B4-334E-80B8-73BD8A19C8B1}"/>
                </a:ext>
              </a:extLst>
            </p:cNvPr>
            <p:cNvSpPr txBox="1"/>
            <p:nvPr/>
          </p:nvSpPr>
          <p:spPr>
            <a:xfrm>
              <a:off x="5717579" y="434394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764231A1-481C-BE49-A9B9-EBFD183BE415}"/>
                </a:ext>
              </a:extLst>
            </p:cNvPr>
            <p:cNvSpPr txBox="1"/>
            <p:nvPr/>
          </p:nvSpPr>
          <p:spPr>
            <a:xfrm>
              <a:off x="5693612" y="46817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155E00B6-F012-C244-9038-04658641E270}"/>
                </a:ext>
              </a:extLst>
            </p:cNvPr>
            <p:cNvSpPr txBox="1"/>
            <p:nvPr/>
          </p:nvSpPr>
          <p:spPr>
            <a:xfrm>
              <a:off x="5652130" y="50358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9FB00D06-D513-D341-866A-DB53B9D423C5}"/>
                </a:ext>
              </a:extLst>
            </p:cNvPr>
            <p:cNvSpPr txBox="1"/>
            <p:nvPr/>
          </p:nvSpPr>
          <p:spPr>
            <a:xfrm rot="5624295">
              <a:off x="5581720" y="530136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E57526C-A883-FC4E-98A3-A0E9B9F8140F}"/>
                </a:ext>
              </a:extLst>
            </p:cNvPr>
            <p:cNvSpPr txBox="1"/>
            <p:nvPr/>
          </p:nvSpPr>
          <p:spPr>
            <a:xfrm>
              <a:off x="5585527" y="5584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A12297D-6F85-BC48-8C00-4FD029E05793}"/>
                </a:ext>
              </a:extLst>
            </p:cNvPr>
            <p:cNvSpPr txBox="1"/>
            <p:nvPr/>
          </p:nvSpPr>
          <p:spPr>
            <a:xfrm>
              <a:off x="5503418" y="598133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1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62E286-FB27-3645-A6E4-F2AECCC786BD}"/>
              </a:ext>
            </a:extLst>
          </p:cNvPr>
          <p:cNvSpPr/>
          <p:nvPr/>
        </p:nvSpPr>
        <p:spPr>
          <a:xfrm>
            <a:off x="2616200" y="24511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机</a:t>
            </a:r>
            <a:endParaRPr kumimoji="1" lang="en-US" altLang="zh-CN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AEFF29A-8B63-354B-9409-2C593F377479}"/>
              </a:ext>
            </a:extLst>
          </p:cNvPr>
          <p:cNvSpPr/>
          <p:nvPr/>
        </p:nvSpPr>
        <p:spPr>
          <a:xfrm>
            <a:off x="2616200" y="28702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器</a:t>
            </a:r>
            <a:endParaRPr kumimoji="1" lang="en-US" altLang="zh-CN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CC91F5E-2D50-3640-85C4-AE48400D2D42}"/>
              </a:ext>
            </a:extLst>
          </p:cNvPr>
          <p:cNvSpPr/>
          <p:nvPr/>
        </p:nvSpPr>
        <p:spPr>
          <a:xfrm>
            <a:off x="2616200" y="32893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</a:t>
            </a:r>
            <a:endParaRPr kumimoji="1" lang="en-US" altLang="zh-CN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D612B77-5469-1A40-911D-079404A19CB2}"/>
              </a:ext>
            </a:extLst>
          </p:cNvPr>
          <p:cNvSpPr/>
          <p:nvPr/>
        </p:nvSpPr>
        <p:spPr>
          <a:xfrm>
            <a:off x="2616200" y="37084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习</a:t>
            </a:r>
            <a:endParaRPr kumimoji="1" lang="en-US" altLang="zh-CN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125FA95-4FB2-1640-B618-08C43FA1D3E4}"/>
              </a:ext>
            </a:extLst>
          </p:cNvPr>
          <p:cNvSpPr/>
          <p:nvPr/>
        </p:nvSpPr>
        <p:spPr>
          <a:xfrm>
            <a:off x="4318000" y="24511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机器学习</a:t>
            </a:r>
            <a:endParaRPr kumimoji="1" lang="en-US" altLang="zh-CN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F2E1BAE-0E71-D84D-BCDF-2453BB88426C}"/>
              </a:ext>
            </a:extLst>
          </p:cNvPr>
          <p:cNvSpPr/>
          <p:nvPr/>
        </p:nvSpPr>
        <p:spPr>
          <a:xfrm>
            <a:off x="4318000" y="28702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机器学习</a:t>
            </a:r>
            <a:endParaRPr kumimoji="1" lang="en-US" altLang="zh-CN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5499BA2-A6B4-A44E-8409-9DDBC82B6EC1}"/>
              </a:ext>
            </a:extLst>
          </p:cNvPr>
          <p:cNvSpPr/>
          <p:nvPr/>
        </p:nvSpPr>
        <p:spPr>
          <a:xfrm>
            <a:off x="4318000" y="32893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机器学习</a:t>
            </a:r>
            <a:endParaRPr kumimoji="1" lang="en-US" altLang="zh-CN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1EF1524-AEC1-6C4C-80B6-CEEC4C43CDD7}"/>
              </a:ext>
            </a:extLst>
          </p:cNvPr>
          <p:cNvSpPr/>
          <p:nvPr/>
        </p:nvSpPr>
        <p:spPr>
          <a:xfrm>
            <a:off x="4318000" y="37084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机器学习</a:t>
            </a:r>
            <a:endParaRPr kumimoji="1" lang="en-US" altLang="zh-CN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CDD42A3-87ED-BE41-874A-EA143C4D34AE}"/>
              </a:ext>
            </a:extLst>
          </p:cNvPr>
          <p:cNvSpPr/>
          <p:nvPr/>
        </p:nvSpPr>
        <p:spPr>
          <a:xfrm>
            <a:off x="6045200" y="24511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D272446-BD9D-4841-8B3C-7376CDB4123C}"/>
              </a:ext>
            </a:extLst>
          </p:cNvPr>
          <p:cNvSpPr/>
          <p:nvPr/>
        </p:nvSpPr>
        <p:spPr>
          <a:xfrm>
            <a:off x="6045200" y="28702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D823609-DFCC-2E4E-A4F4-EF3A2DF54B2C}"/>
              </a:ext>
            </a:extLst>
          </p:cNvPr>
          <p:cNvSpPr/>
          <p:nvPr/>
        </p:nvSpPr>
        <p:spPr>
          <a:xfrm>
            <a:off x="6045200" y="32893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8749ED45-5DB7-8D46-BE46-6C558DDB7452}"/>
              </a:ext>
            </a:extLst>
          </p:cNvPr>
          <p:cNvSpPr/>
          <p:nvPr/>
        </p:nvSpPr>
        <p:spPr>
          <a:xfrm>
            <a:off x="6045200" y="37084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B158C20-6EFA-CA4E-ACBD-36D4380E3CD9}"/>
              </a:ext>
            </a:extLst>
          </p:cNvPr>
          <p:cNvSpPr/>
          <p:nvPr/>
        </p:nvSpPr>
        <p:spPr>
          <a:xfrm>
            <a:off x="7772400" y="24511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毕业院校</a:t>
            </a:r>
            <a:endParaRPr kumimoji="1" lang="en-US" altLang="zh-CN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B6CA080C-A2C5-8841-8C29-A883E17F1892}"/>
              </a:ext>
            </a:extLst>
          </p:cNvPr>
          <p:cNvSpPr/>
          <p:nvPr/>
        </p:nvSpPr>
        <p:spPr>
          <a:xfrm>
            <a:off x="7772400" y="28702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毕业院校</a:t>
            </a:r>
            <a:endParaRPr kumimoji="1" lang="en-US" altLang="zh-CN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064E664-392E-EA49-8965-E0A2DAD4A7E9}"/>
              </a:ext>
            </a:extLst>
          </p:cNvPr>
          <p:cNvSpPr/>
          <p:nvPr/>
        </p:nvSpPr>
        <p:spPr>
          <a:xfrm>
            <a:off x="7772400" y="32893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毕业院校</a:t>
            </a:r>
            <a:endParaRPr kumimoji="1" lang="en-US" altLang="zh-CN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2BA191D-EB4C-7840-9625-7A86AE9E73AE}"/>
              </a:ext>
            </a:extLst>
          </p:cNvPr>
          <p:cNvSpPr/>
          <p:nvPr/>
        </p:nvSpPr>
        <p:spPr>
          <a:xfrm>
            <a:off x="7772400" y="3708400"/>
            <a:ext cx="12827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毕业院校</a:t>
            </a:r>
            <a:endParaRPr kumimoji="1" lang="en-US" altLang="zh-CN" dirty="0"/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0B8F577E-438D-F741-A6BD-EBBC6124686F}"/>
              </a:ext>
            </a:extLst>
          </p:cNvPr>
          <p:cNvSpPr/>
          <p:nvPr/>
        </p:nvSpPr>
        <p:spPr>
          <a:xfrm>
            <a:off x="3988858" y="3145169"/>
            <a:ext cx="264584" cy="258431"/>
          </a:xfrm>
          <a:prstGeom prst="plus">
            <a:avLst>
              <a:gd name="adj" fmla="val 32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十字形 194">
            <a:extLst>
              <a:ext uri="{FF2B5EF4-FFF2-40B4-BE49-F238E27FC236}">
                <a16:creationId xmlns:a16="http://schemas.microsoft.com/office/drawing/2014/main" id="{4841F807-7C54-584A-AF9D-D103A2A4683B}"/>
              </a:ext>
            </a:extLst>
          </p:cNvPr>
          <p:cNvSpPr/>
          <p:nvPr/>
        </p:nvSpPr>
        <p:spPr>
          <a:xfrm>
            <a:off x="5690658" y="3145168"/>
            <a:ext cx="264584" cy="258431"/>
          </a:xfrm>
          <a:prstGeom prst="plus">
            <a:avLst>
              <a:gd name="adj" fmla="val 32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十字形 195">
            <a:extLst>
              <a:ext uri="{FF2B5EF4-FFF2-40B4-BE49-F238E27FC236}">
                <a16:creationId xmlns:a16="http://schemas.microsoft.com/office/drawing/2014/main" id="{72B81C27-D820-4946-A8A8-496DC7E18B42}"/>
              </a:ext>
            </a:extLst>
          </p:cNvPr>
          <p:cNvSpPr/>
          <p:nvPr/>
        </p:nvSpPr>
        <p:spPr>
          <a:xfrm>
            <a:off x="7417858" y="3145167"/>
            <a:ext cx="264584" cy="258431"/>
          </a:xfrm>
          <a:prstGeom prst="plus">
            <a:avLst>
              <a:gd name="adj" fmla="val 32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B041C8-142E-DF4F-B058-2FBFC79638E0}"/>
              </a:ext>
            </a:extLst>
          </p:cNvPr>
          <p:cNvSpPr txBox="1"/>
          <p:nvPr/>
        </p:nvSpPr>
        <p:spPr>
          <a:xfrm>
            <a:off x="2952819" y="20817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15AC50-C985-AF4A-9F74-4711B9BEFF08}"/>
              </a:ext>
            </a:extLst>
          </p:cNvPr>
          <p:cNvSpPr txBox="1"/>
          <p:nvPr/>
        </p:nvSpPr>
        <p:spPr>
          <a:xfrm>
            <a:off x="4630518" y="20817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9C0BF5-5515-6F4D-93FA-1F45FD39CBCE}"/>
              </a:ext>
            </a:extLst>
          </p:cNvPr>
          <p:cNvSpPr txBox="1"/>
          <p:nvPr/>
        </p:nvSpPr>
        <p:spPr>
          <a:xfrm>
            <a:off x="6413879" y="20817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F738812-58BB-6C45-82D6-06BD678867A4}"/>
              </a:ext>
            </a:extLst>
          </p:cNvPr>
          <p:cNvSpPr txBox="1"/>
          <p:nvPr/>
        </p:nvSpPr>
        <p:spPr>
          <a:xfrm>
            <a:off x="7854881" y="208176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predicate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4C13C1-61BE-654F-9EAF-C9EAB40738FB}"/>
              </a:ext>
            </a:extLst>
          </p:cNvPr>
          <p:cNvSpPr txBox="1"/>
          <p:nvPr/>
        </p:nvSpPr>
        <p:spPr>
          <a:xfrm>
            <a:off x="2208733" y="2451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机</a:t>
            </a:r>
            <a:endParaRPr kumimoji="1" lang="en-US" altLang="zh-CN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67F696C-D981-FE45-95D7-A31794B5C602}"/>
              </a:ext>
            </a:extLst>
          </p:cNvPr>
          <p:cNvSpPr txBox="1"/>
          <p:nvPr/>
        </p:nvSpPr>
        <p:spPr>
          <a:xfrm>
            <a:off x="2208733" y="287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305E2DF-57E9-5F4E-A321-3A43D5DC036F}"/>
              </a:ext>
            </a:extLst>
          </p:cNvPr>
          <p:cNvSpPr txBox="1"/>
          <p:nvPr/>
        </p:nvSpPr>
        <p:spPr>
          <a:xfrm>
            <a:off x="2208733" y="3303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学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6BB9AA-095E-5844-BB07-9A0F670A37AD}"/>
              </a:ext>
            </a:extLst>
          </p:cNvPr>
          <p:cNvSpPr txBox="1"/>
          <p:nvPr/>
        </p:nvSpPr>
        <p:spPr>
          <a:xfrm>
            <a:off x="2209244" y="370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习</a:t>
            </a: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8C43502B-C16C-8D48-ACAA-F921EE501CF7}"/>
              </a:ext>
            </a:extLst>
          </p:cNvPr>
          <p:cNvSpPr/>
          <p:nvPr/>
        </p:nvSpPr>
        <p:spPr>
          <a:xfrm>
            <a:off x="9174692" y="3092968"/>
            <a:ext cx="482600" cy="348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0D2FEA-D0CD-1749-8E8D-34548ED11716}"/>
              </a:ext>
            </a:extLst>
          </p:cNvPr>
          <p:cNvGrpSpPr/>
          <p:nvPr/>
        </p:nvGrpSpPr>
        <p:grpSpPr>
          <a:xfrm>
            <a:off x="2098670" y="4253468"/>
            <a:ext cx="7448559" cy="1995964"/>
            <a:chOff x="2361133" y="2234168"/>
            <a:chExt cx="7448559" cy="1995964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F55EF76-5ED4-6749-8532-F96EC6019BA2}"/>
                </a:ext>
              </a:extLst>
            </p:cNvPr>
            <p:cNvSpPr/>
            <p:nvPr/>
          </p:nvSpPr>
          <p:spPr>
            <a:xfrm>
              <a:off x="2768600" y="26035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机</a:t>
              </a:r>
              <a:endParaRPr kumimoji="1" lang="en-US" altLang="zh-CN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79F143-2132-534B-A759-C5C2783C10E8}"/>
                </a:ext>
              </a:extLst>
            </p:cNvPr>
            <p:cNvSpPr/>
            <p:nvPr/>
          </p:nvSpPr>
          <p:spPr>
            <a:xfrm>
              <a:off x="2768600" y="30226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器</a:t>
              </a:r>
              <a:endParaRPr kumimoji="1" lang="en-US" altLang="zh-CN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9130E91-AFF3-7740-B659-89A7C31E5F64}"/>
                </a:ext>
              </a:extLst>
            </p:cNvPr>
            <p:cNvSpPr/>
            <p:nvPr/>
          </p:nvSpPr>
          <p:spPr>
            <a:xfrm>
              <a:off x="2768600" y="34417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学</a:t>
              </a:r>
              <a:endParaRPr kumimoji="1" lang="en-US" altLang="zh-CN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9E0A1CC1-3793-BF4C-A6A9-9E83F432ED06}"/>
                </a:ext>
              </a:extLst>
            </p:cNvPr>
            <p:cNvSpPr/>
            <p:nvPr/>
          </p:nvSpPr>
          <p:spPr>
            <a:xfrm>
              <a:off x="2768600" y="38608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习</a:t>
              </a:r>
              <a:endParaRPr kumimoji="1" lang="en-US" altLang="zh-CN" dirty="0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3A694035-9374-0B4C-8B4D-848FD67F1D4C}"/>
                </a:ext>
              </a:extLst>
            </p:cNvPr>
            <p:cNvSpPr/>
            <p:nvPr/>
          </p:nvSpPr>
          <p:spPr>
            <a:xfrm>
              <a:off x="4470400" y="26035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机器学习</a:t>
              </a:r>
              <a:endParaRPr kumimoji="1" lang="en-US" altLang="zh-CN" dirty="0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11D05D6-3822-A944-B686-80351B829D96}"/>
                </a:ext>
              </a:extLst>
            </p:cNvPr>
            <p:cNvSpPr/>
            <p:nvPr/>
          </p:nvSpPr>
          <p:spPr>
            <a:xfrm>
              <a:off x="4470400" y="30226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机器学习</a:t>
              </a:r>
              <a:endParaRPr kumimoji="1" lang="en-US" altLang="zh-CN" dirty="0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0ECB0B28-8179-DC46-A7AF-DC3DF431D97B}"/>
                </a:ext>
              </a:extLst>
            </p:cNvPr>
            <p:cNvSpPr/>
            <p:nvPr/>
          </p:nvSpPr>
          <p:spPr>
            <a:xfrm>
              <a:off x="4470400" y="34417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机器学习</a:t>
              </a:r>
              <a:endParaRPr kumimoji="1" lang="en-US" altLang="zh-CN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7FB996A-8738-4F42-BAF2-5CB27003CCCF}"/>
                </a:ext>
              </a:extLst>
            </p:cNvPr>
            <p:cNvSpPr/>
            <p:nvPr/>
          </p:nvSpPr>
          <p:spPr>
            <a:xfrm>
              <a:off x="4470400" y="38608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机器学习</a:t>
              </a:r>
              <a:endParaRPr kumimoji="1" lang="en-US" altLang="zh-CN" dirty="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755D4DDF-A0C6-B74A-A28C-F8C1E9345E1C}"/>
                </a:ext>
              </a:extLst>
            </p:cNvPr>
            <p:cNvSpPr/>
            <p:nvPr/>
          </p:nvSpPr>
          <p:spPr>
            <a:xfrm>
              <a:off x="6197600" y="26035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098F981F-FF2C-D347-B895-7AE4D65484A1}"/>
                </a:ext>
              </a:extLst>
            </p:cNvPr>
            <p:cNvSpPr/>
            <p:nvPr/>
          </p:nvSpPr>
          <p:spPr>
            <a:xfrm>
              <a:off x="6197600" y="30226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2C4FC25B-766B-C34A-9036-64D25219A5E0}"/>
                </a:ext>
              </a:extLst>
            </p:cNvPr>
            <p:cNvSpPr/>
            <p:nvPr/>
          </p:nvSpPr>
          <p:spPr>
            <a:xfrm>
              <a:off x="6197600" y="34417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F0F440DB-E059-C14F-BDE5-889CDAFFFE58}"/>
                </a:ext>
              </a:extLst>
            </p:cNvPr>
            <p:cNvSpPr/>
            <p:nvPr/>
          </p:nvSpPr>
          <p:spPr>
            <a:xfrm>
              <a:off x="6197600" y="38608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45D75E1-2DC1-414B-9FA9-8C7889CB65ED}"/>
                </a:ext>
              </a:extLst>
            </p:cNvPr>
            <p:cNvSpPr/>
            <p:nvPr/>
          </p:nvSpPr>
          <p:spPr>
            <a:xfrm>
              <a:off x="7924800" y="26035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毕业院校</a:t>
              </a:r>
              <a:endParaRPr kumimoji="1" lang="en-US" altLang="zh-CN" dirty="0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26C10A2-76C1-D14C-A744-32313B507CE9}"/>
                </a:ext>
              </a:extLst>
            </p:cNvPr>
            <p:cNvSpPr/>
            <p:nvPr/>
          </p:nvSpPr>
          <p:spPr>
            <a:xfrm>
              <a:off x="7924800" y="30226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毕业院校</a:t>
              </a:r>
              <a:endParaRPr kumimoji="1" lang="en-US" altLang="zh-CN" dirty="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C3332CE-C18D-7944-81E2-97D1B422A49B}"/>
                </a:ext>
              </a:extLst>
            </p:cNvPr>
            <p:cNvSpPr/>
            <p:nvPr/>
          </p:nvSpPr>
          <p:spPr>
            <a:xfrm>
              <a:off x="7924800" y="34417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毕业院校</a:t>
              </a:r>
              <a:endParaRPr kumimoji="1" lang="en-US" altLang="zh-CN" dirty="0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E0F1153-5A2E-C24C-86AF-DD7489F9F614}"/>
                </a:ext>
              </a:extLst>
            </p:cNvPr>
            <p:cNvSpPr/>
            <p:nvPr/>
          </p:nvSpPr>
          <p:spPr>
            <a:xfrm>
              <a:off x="7924800" y="3860800"/>
              <a:ext cx="12827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毕业院校</a:t>
              </a:r>
              <a:endParaRPr kumimoji="1" lang="en-US" altLang="zh-CN" dirty="0"/>
            </a:p>
          </p:txBody>
        </p:sp>
        <p:sp>
          <p:nvSpPr>
            <p:cNvPr id="236" name="十字形 235">
              <a:extLst>
                <a:ext uri="{FF2B5EF4-FFF2-40B4-BE49-F238E27FC236}">
                  <a16:creationId xmlns:a16="http://schemas.microsoft.com/office/drawing/2014/main" id="{07C4E41B-6040-D941-9521-A0AFB452A02E}"/>
                </a:ext>
              </a:extLst>
            </p:cNvPr>
            <p:cNvSpPr/>
            <p:nvPr/>
          </p:nvSpPr>
          <p:spPr>
            <a:xfrm>
              <a:off x="4141258" y="3297569"/>
              <a:ext cx="264584" cy="258431"/>
            </a:xfrm>
            <a:prstGeom prst="plus">
              <a:avLst>
                <a:gd name="adj" fmla="val 32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十字形 236">
              <a:extLst>
                <a:ext uri="{FF2B5EF4-FFF2-40B4-BE49-F238E27FC236}">
                  <a16:creationId xmlns:a16="http://schemas.microsoft.com/office/drawing/2014/main" id="{4080CC2C-E692-E948-9C53-ECD6DE20D474}"/>
                </a:ext>
              </a:extLst>
            </p:cNvPr>
            <p:cNvSpPr/>
            <p:nvPr/>
          </p:nvSpPr>
          <p:spPr>
            <a:xfrm>
              <a:off x="5843058" y="3297568"/>
              <a:ext cx="264584" cy="258431"/>
            </a:xfrm>
            <a:prstGeom prst="plus">
              <a:avLst>
                <a:gd name="adj" fmla="val 32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十字形 237">
              <a:extLst>
                <a:ext uri="{FF2B5EF4-FFF2-40B4-BE49-F238E27FC236}">
                  <a16:creationId xmlns:a16="http://schemas.microsoft.com/office/drawing/2014/main" id="{5469B070-3227-6A42-A72A-14C69CB523EE}"/>
                </a:ext>
              </a:extLst>
            </p:cNvPr>
            <p:cNvSpPr/>
            <p:nvPr/>
          </p:nvSpPr>
          <p:spPr>
            <a:xfrm>
              <a:off x="7570258" y="3297567"/>
              <a:ext cx="264584" cy="258431"/>
            </a:xfrm>
            <a:prstGeom prst="plus">
              <a:avLst>
                <a:gd name="adj" fmla="val 32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E33F0576-D118-9843-8453-8B92D18BFD7F}"/>
                </a:ext>
              </a:extLst>
            </p:cNvPr>
            <p:cNvSpPr txBox="1"/>
            <p:nvPr/>
          </p:nvSpPr>
          <p:spPr>
            <a:xfrm>
              <a:off x="3105219" y="223416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char</a:t>
              </a:r>
              <a:endParaRPr kumimoji="1" lang="zh-CN" altLang="en-US" dirty="0"/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4210293A-F8D8-6343-8F5C-22958543EABD}"/>
                </a:ext>
              </a:extLst>
            </p:cNvPr>
            <p:cNvSpPr txBox="1"/>
            <p:nvPr/>
          </p:nvSpPr>
          <p:spPr>
            <a:xfrm>
              <a:off x="4782918" y="2234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word</a:t>
              </a:r>
              <a:endParaRPr kumimoji="1" lang="zh-CN" altLang="en-US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6EEA626E-35DE-C14C-BE99-1A62FF3BEBDA}"/>
                </a:ext>
              </a:extLst>
            </p:cNvPr>
            <p:cNvSpPr txBox="1"/>
            <p:nvPr/>
          </p:nvSpPr>
          <p:spPr>
            <a:xfrm>
              <a:off x="6566279" y="2234168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pos</a:t>
              </a:r>
              <a:endParaRPr kumimoji="1" lang="zh-CN" altLang="en-US" dirty="0"/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ABFB6ED1-9B01-AE4A-8E63-ACAFE93545F8}"/>
                </a:ext>
              </a:extLst>
            </p:cNvPr>
            <p:cNvSpPr txBox="1"/>
            <p:nvPr/>
          </p:nvSpPr>
          <p:spPr>
            <a:xfrm>
              <a:off x="8007281" y="2234168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predicate</a:t>
              </a:r>
              <a:endParaRPr kumimoji="1" lang="zh-CN" altLang="en-US" dirty="0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52C7CF6C-4935-CC43-BC9A-7627311F8A46}"/>
                </a:ext>
              </a:extLst>
            </p:cNvPr>
            <p:cNvSpPr txBox="1"/>
            <p:nvPr/>
          </p:nvSpPr>
          <p:spPr>
            <a:xfrm>
              <a:off x="2361133" y="2603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机</a:t>
              </a:r>
              <a:endParaRPr kumimoji="1" lang="en-US" altLang="zh-CN" dirty="0"/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82A64DEC-8A47-8245-A229-670C0BFE6B08}"/>
                </a:ext>
              </a:extLst>
            </p:cNvPr>
            <p:cNvSpPr txBox="1"/>
            <p:nvPr/>
          </p:nvSpPr>
          <p:spPr>
            <a:xfrm>
              <a:off x="2361133" y="3022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器</a:t>
              </a: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9C13341A-C2E8-D549-AD14-56FFA5757C52}"/>
                </a:ext>
              </a:extLst>
            </p:cNvPr>
            <p:cNvSpPr txBox="1"/>
            <p:nvPr/>
          </p:nvSpPr>
          <p:spPr>
            <a:xfrm>
              <a:off x="2361133" y="34554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学</a:t>
              </a: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29D4F4D-B4A6-324E-B61F-F5592D1B3954}"/>
                </a:ext>
              </a:extLst>
            </p:cNvPr>
            <p:cNvSpPr txBox="1"/>
            <p:nvPr/>
          </p:nvSpPr>
          <p:spPr>
            <a:xfrm>
              <a:off x="2361644" y="3860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习</a:t>
              </a:r>
            </a:p>
          </p:txBody>
        </p:sp>
        <p:sp>
          <p:nvSpPr>
            <p:cNvPr id="247" name="右箭头 246">
              <a:extLst>
                <a:ext uri="{FF2B5EF4-FFF2-40B4-BE49-F238E27FC236}">
                  <a16:creationId xmlns:a16="http://schemas.microsoft.com/office/drawing/2014/main" id="{A14CEE7B-37BA-3F47-9208-863831BE63D8}"/>
                </a:ext>
              </a:extLst>
            </p:cNvPr>
            <p:cNvSpPr/>
            <p:nvPr/>
          </p:nvSpPr>
          <p:spPr>
            <a:xfrm>
              <a:off x="9327092" y="3245368"/>
              <a:ext cx="482600" cy="348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1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7A2F2A-436E-A942-A010-F74DC6F514F9}"/>
              </a:ext>
            </a:extLst>
          </p:cNvPr>
          <p:cNvSpPr/>
          <p:nvPr/>
        </p:nvSpPr>
        <p:spPr>
          <a:xfrm>
            <a:off x="4800600" y="5257800"/>
            <a:ext cx="2019300" cy="35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embedding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588A9F-9BF8-F442-B58E-51B74825E4FB}"/>
              </a:ext>
            </a:extLst>
          </p:cNvPr>
          <p:cNvSpPr/>
          <p:nvPr/>
        </p:nvSpPr>
        <p:spPr>
          <a:xfrm>
            <a:off x="4800600" y="4495800"/>
            <a:ext cx="2019300" cy="35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5468F0F-B31D-5B48-A992-6227F068BFD6}"/>
              </a:ext>
            </a:extLst>
          </p:cNvPr>
          <p:cNvSpPr/>
          <p:nvPr/>
        </p:nvSpPr>
        <p:spPr>
          <a:xfrm rot="16200000">
            <a:off x="5607050" y="4898208"/>
            <a:ext cx="406400" cy="312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56017-B136-AF42-824F-3AEF495F6E0A}"/>
              </a:ext>
            </a:extLst>
          </p:cNvPr>
          <p:cNvSpPr txBox="1"/>
          <p:nvPr/>
        </p:nvSpPr>
        <p:spPr>
          <a:xfrm>
            <a:off x="7215348" y="524406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LayerNorm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E5B74E44-778E-0644-8642-DF7021F12FCA}"/>
              </a:ext>
            </a:extLst>
          </p:cNvPr>
          <p:cNvSpPr/>
          <p:nvPr/>
        </p:nvSpPr>
        <p:spPr>
          <a:xfrm rot="16200000">
            <a:off x="5601163" y="4136207"/>
            <a:ext cx="406400" cy="312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D12212-BAB6-1944-A0CB-796B816D0807}"/>
              </a:ext>
            </a:extLst>
          </p:cNvPr>
          <p:cNvSpPr/>
          <p:nvPr/>
        </p:nvSpPr>
        <p:spPr>
          <a:xfrm>
            <a:off x="4800600" y="3744494"/>
            <a:ext cx="2019300" cy="35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Linear1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BF5867F-26E5-8547-9E41-D060D17E5990}"/>
              </a:ext>
            </a:extLst>
          </p:cNvPr>
          <p:cNvSpPr/>
          <p:nvPr/>
        </p:nvSpPr>
        <p:spPr>
          <a:xfrm rot="16200000">
            <a:off x="5601163" y="3390247"/>
            <a:ext cx="406400" cy="312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E488DB-97B7-E24C-93BF-C7840B9774EB}"/>
              </a:ext>
            </a:extLst>
          </p:cNvPr>
          <p:cNvSpPr txBox="1"/>
          <p:nvPr/>
        </p:nvSpPr>
        <p:spPr>
          <a:xfrm>
            <a:off x="7215347" y="402574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LayerNorm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3AAA4-CDFF-164C-B6BF-298CC27DABF3}"/>
              </a:ext>
            </a:extLst>
          </p:cNvPr>
          <p:cNvSpPr txBox="1"/>
          <p:nvPr/>
        </p:nvSpPr>
        <p:spPr>
          <a:xfrm>
            <a:off x="7215347" y="37200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5A235553-5557-A742-BD7C-6DDBFAEDFC4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819900" y="5428734"/>
            <a:ext cx="395448" cy="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A1DDD2-CCEF-544C-91E1-F6E30DC000C7}"/>
              </a:ext>
            </a:extLst>
          </p:cNvPr>
          <p:cNvSpPr txBox="1"/>
          <p:nvPr/>
        </p:nvSpPr>
        <p:spPr>
          <a:xfrm>
            <a:off x="7215347" y="338628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Dropout</a:t>
            </a:r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7ECCF88-92FC-DB4D-A115-4D92B6CC6901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819900" y="3570948"/>
            <a:ext cx="395447" cy="35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CF68E02-4F27-9E4F-8064-75E5EDD2BFF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819900" y="3904732"/>
            <a:ext cx="395447" cy="1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DB13346-A76C-3947-BDB1-964E5702912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819900" y="3922294"/>
            <a:ext cx="395447" cy="28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D531662-424C-0F46-BB96-03015B081421}"/>
              </a:ext>
            </a:extLst>
          </p:cNvPr>
          <p:cNvSpPr/>
          <p:nvPr/>
        </p:nvSpPr>
        <p:spPr>
          <a:xfrm>
            <a:off x="4794713" y="2984177"/>
            <a:ext cx="2019300" cy="35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Linear2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E1C70EF4-A88F-8042-B491-232BB8F1CE81}"/>
              </a:ext>
            </a:extLst>
          </p:cNvPr>
          <p:cNvSpPr/>
          <p:nvPr/>
        </p:nvSpPr>
        <p:spPr>
          <a:xfrm rot="16200000">
            <a:off x="5597522" y="2637953"/>
            <a:ext cx="406400" cy="312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835205-1806-A84E-8D14-5B779BD89A6D}"/>
              </a:ext>
            </a:extLst>
          </p:cNvPr>
          <p:cNvSpPr/>
          <p:nvPr/>
        </p:nvSpPr>
        <p:spPr>
          <a:xfrm>
            <a:off x="4800600" y="2228861"/>
            <a:ext cx="2019300" cy="35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Decoder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EE38842A-2CB6-5147-AD4E-17B76DFB9A60}"/>
              </a:ext>
            </a:extLst>
          </p:cNvPr>
          <p:cNvSpPr/>
          <p:nvPr/>
        </p:nvSpPr>
        <p:spPr>
          <a:xfrm rot="16200000">
            <a:off x="5597522" y="1865608"/>
            <a:ext cx="406400" cy="312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E71104DF-6821-164C-B680-99AB86DBA4D8}"/>
              </a:ext>
            </a:extLst>
          </p:cNvPr>
          <p:cNvSpPr/>
          <p:nvPr/>
        </p:nvSpPr>
        <p:spPr>
          <a:xfrm rot="16200000">
            <a:off x="5607050" y="5660208"/>
            <a:ext cx="406400" cy="312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A20F-9AAE-EB40-A950-AE2F04D9B68E}"/>
              </a:ext>
            </a:extLst>
          </p:cNvPr>
          <p:cNvSpPr txBox="1"/>
          <p:nvPr/>
        </p:nvSpPr>
        <p:spPr>
          <a:xfrm>
            <a:off x="5246724" y="6019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机器学习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F7481B-AB17-2142-A3AD-03B543504ECC}"/>
              </a:ext>
            </a:extLst>
          </p:cNvPr>
          <p:cNvSpPr/>
          <p:nvPr/>
        </p:nvSpPr>
        <p:spPr>
          <a:xfrm>
            <a:off x="4307970" y="1492675"/>
            <a:ext cx="2985503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B-OBJ, I-OBJ, I-OBJ, E-OBJ</a:t>
            </a:r>
            <a:endParaRPr kumimoji="1"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0C922D1-DA85-F446-8B8C-BD1858D173AA}"/>
              </a:ext>
            </a:extLst>
          </p:cNvPr>
          <p:cNvGrpSpPr/>
          <p:nvPr/>
        </p:nvGrpSpPr>
        <p:grpSpPr>
          <a:xfrm>
            <a:off x="1021450" y="1069995"/>
            <a:ext cx="4193307" cy="4896457"/>
            <a:chOff x="4460370" y="1645075"/>
            <a:chExt cx="4193307" cy="489645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B32692-DACD-2B45-8F15-558857D1FA70}"/>
                </a:ext>
              </a:extLst>
            </p:cNvPr>
            <p:cNvSpPr/>
            <p:nvPr/>
          </p:nvSpPr>
          <p:spPr>
            <a:xfrm>
              <a:off x="4953000" y="5410200"/>
              <a:ext cx="2019300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embedding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12AA03B-42E7-7346-A36D-2E2B93FB6151}"/>
                </a:ext>
              </a:extLst>
            </p:cNvPr>
            <p:cNvSpPr/>
            <p:nvPr/>
          </p:nvSpPr>
          <p:spPr>
            <a:xfrm>
              <a:off x="4953000" y="4648200"/>
              <a:ext cx="2019300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Encoder</a:t>
              </a:r>
            </a:p>
          </p:txBody>
        </p:sp>
        <p:sp>
          <p:nvSpPr>
            <p:cNvPr id="34" name="右箭头 33">
              <a:extLst>
                <a:ext uri="{FF2B5EF4-FFF2-40B4-BE49-F238E27FC236}">
                  <a16:creationId xmlns:a16="http://schemas.microsoft.com/office/drawing/2014/main" id="{99AF23D2-D182-3843-A113-1367D293AC56}"/>
                </a:ext>
              </a:extLst>
            </p:cNvPr>
            <p:cNvSpPr/>
            <p:nvPr/>
          </p:nvSpPr>
          <p:spPr>
            <a:xfrm rot="16200000">
              <a:off x="5759450" y="5050608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7760836-C98C-E846-8DF4-0CAA54A170F1}"/>
                </a:ext>
              </a:extLst>
            </p:cNvPr>
            <p:cNvSpPr txBox="1"/>
            <p:nvPr/>
          </p:nvSpPr>
          <p:spPr>
            <a:xfrm>
              <a:off x="7367748" y="5396468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LayerNorm</a:t>
              </a:r>
              <a:endParaRPr kumimoji="1" lang="zh-CN" altLang="en-US" dirty="0"/>
            </a:p>
          </p:txBody>
        </p:sp>
        <p:sp>
          <p:nvSpPr>
            <p:cNvPr id="36" name="右箭头 35">
              <a:extLst>
                <a:ext uri="{FF2B5EF4-FFF2-40B4-BE49-F238E27FC236}">
                  <a16:creationId xmlns:a16="http://schemas.microsoft.com/office/drawing/2014/main" id="{5FA629DA-B51C-CB4C-A233-C6856DF33E3F}"/>
                </a:ext>
              </a:extLst>
            </p:cNvPr>
            <p:cNvSpPr/>
            <p:nvPr/>
          </p:nvSpPr>
          <p:spPr>
            <a:xfrm rot="16200000">
              <a:off x="5753563" y="4288607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55ED39-0D8B-D94A-B339-B15A02F51F4D}"/>
                </a:ext>
              </a:extLst>
            </p:cNvPr>
            <p:cNvSpPr/>
            <p:nvPr/>
          </p:nvSpPr>
          <p:spPr>
            <a:xfrm>
              <a:off x="4953000" y="3896894"/>
              <a:ext cx="2019300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Linear1</a:t>
              </a:r>
            </a:p>
          </p:txBody>
        </p:sp>
        <p:sp>
          <p:nvSpPr>
            <p:cNvPr id="38" name="右箭头 37">
              <a:extLst>
                <a:ext uri="{FF2B5EF4-FFF2-40B4-BE49-F238E27FC236}">
                  <a16:creationId xmlns:a16="http://schemas.microsoft.com/office/drawing/2014/main" id="{8EC1274B-E0F5-2D40-ACCE-233D442D3659}"/>
                </a:ext>
              </a:extLst>
            </p:cNvPr>
            <p:cNvSpPr/>
            <p:nvPr/>
          </p:nvSpPr>
          <p:spPr>
            <a:xfrm rot="16200000">
              <a:off x="5753563" y="3542647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9C51DC7-1F8B-1C45-94AA-7649411E31CF}"/>
                </a:ext>
              </a:extLst>
            </p:cNvPr>
            <p:cNvSpPr txBox="1"/>
            <p:nvPr/>
          </p:nvSpPr>
          <p:spPr>
            <a:xfrm>
              <a:off x="7367747" y="4178147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LayerNorm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56C7423-D4DA-CA4A-8621-0891B3C6BEAA}"/>
                </a:ext>
              </a:extLst>
            </p:cNvPr>
            <p:cNvSpPr txBox="1"/>
            <p:nvPr/>
          </p:nvSpPr>
          <p:spPr>
            <a:xfrm>
              <a:off x="7367747" y="38724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ReLU</a:t>
              </a:r>
              <a:endParaRPr kumimoji="1" lang="zh-CN" altLang="en-US" dirty="0"/>
            </a:p>
          </p:txBody>
        </p: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B5560FA1-1864-4D41-972C-28F61651F716}"/>
                </a:ext>
              </a:extLst>
            </p:cNvPr>
            <p:cNvCxnSpPr>
              <a:stCxn id="32" idx="3"/>
              <a:endCxn id="35" idx="1"/>
            </p:cNvCxnSpPr>
            <p:nvPr/>
          </p:nvCxnSpPr>
          <p:spPr>
            <a:xfrm flipV="1">
              <a:off x="6972300" y="5581134"/>
              <a:ext cx="395448" cy="6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8EF484-A59C-EB46-A539-4E27C44EF0D0}"/>
                </a:ext>
              </a:extLst>
            </p:cNvPr>
            <p:cNvSpPr txBox="1"/>
            <p:nvPr/>
          </p:nvSpPr>
          <p:spPr>
            <a:xfrm>
              <a:off x="7367747" y="353868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Dropout</a:t>
              </a:r>
              <a:endParaRPr kumimoji="1" lang="zh-CN" altLang="en-US" dirty="0"/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B28ED668-8FEB-9C42-A016-DE178F1840AD}"/>
                </a:ext>
              </a:extLst>
            </p:cNvPr>
            <p:cNvCxnSpPr>
              <a:stCxn id="37" idx="3"/>
              <a:endCxn id="42" idx="1"/>
            </p:cNvCxnSpPr>
            <p:nvPr/>
          </p:nvCxnSpPr>
          <p:spPr>
            <a:xfrm flipV="1">
              <a:off x="6972300" y="3723348"/>
              <a:ext cx="395447" cy="35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4414D2AE-3347-3544-B299-369E93F3CD60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 flipV="1">
              <a:off x="6972300" y="4057132"/>
              <a:ext cx="395447" cy="17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D9277E00-F84C-9347-A960-D2CEDCBDA4FD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>
              <a:off x="6972300" y="4074694"/>
              <a:ext cx="395447" cy="288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AAF3E62-00DD-8D49-B44D-F84033D73D18}"/>
                </a:ext>
              </a:extLst>
            </p:cNvPr>
            <p:cNvSpPr/>
            <p:nvPr/>
          </p:nvSpPr>
          <p:spPr>
            <a:xfrm>
              <a:off x="4947113" y="3136577"/>
              <a:ext cx="2019300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Linear2</a:t>
              </a:r>
            </a:p>
          </p:txBody>
        </p:sp>
        <p:sp>
          <p:nvSpPr>
            <p:cNvPr id="47" name="右箭头 46">
              <a:extLst>
                <a:ext uri="{FF2B5EF4-FFF2-40B4-BE49-F238E27FC236}">
                  <a16:creationId xmlns:a16="http://schemas.microsoft.com/office/drawing/2014/main" id="{5A026EC6-4BAE-D242-A97C-CC254EFCA2EC}"/>
                </a:ext>
              </a:extLst>
            </p:cNvPr>
            <p:cNvSpPr/>
            <p:nvPr/>
          </p:nvSpPr>
          <p:spPr>
            <a:xfrm rot="16200000">
              <a:off x="5749922" y="2790353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7941AAF-36D1-5746-A3FE-8626311869AE}"/>
                </a:ext>
              </a:extLst>
            </p:cNvPr>
            <p:cNvSpPr/>
            <p:nvPr/>
          </p:nvSpPr>
          <p:spPr>
            <a:xfrm>
              <a:off x="4953000" y="2381261"/>
              <a:ext cx="2019300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Decoder</a:t>
              </a:r>
            </a:p>
          </p:txBody>
        </p:sp>
        <p:sp>
          <p:nvSpPr>
            <p:cNvPr id="49" name="右箭头 48">
              <a:extLst>
                <a:ext uri="{FF2B5EF4-FFF2-40B4-BE49-F238E27FC236}">
                  <a16:creationId xmlns:a16="http://schemas.microsoft.com/office/drawing/2014/main" id="{D8F11FF3-D4D1-CC4D-B2D2-F477D50B2599}"/>
                </a:ext>
              </a:extLst>
            </p:cNvPr>
            <p:cNvSpPr/>
            <p:nvPr/>
          </p:nvSpPr>
          <p:spPr>
            <a:xfrm rot="16200000">
              <a:off x="5749922" y="2018008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0D95AC12-E4EB-994A-8EC8-9E4BD8E451DD}"/>
                </a:ext>
              </a:extLst>
            </p:cNvPr>
            <p:cNvSpPr/>
            <p:nvPr/>
          </p:nvSpPr>
          <p:spPr>
            <a:xfrm rot="16200000">
              <a:off x="5759450" y="5812608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6D589E4-1D2E-754D-BB43-FD734ECC82EF}"/>
                </a:ext>
              </a:extLst>
            </p:cNvPr>
            <p:cNvSpPr txBox="1"/>
            <p:nvPr/>
          </p:nvSpPr>
          <p:spPr>
            <a:xfrm>
              <a:off x="5399124" y="6172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机器学习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6EA69B8-9C1F-9B40-8AE8-78741E2DA9B6}"/>
                </a:ext>
              </a:extLst>
            </p:cNvPr>
            <p:cNvSpPr/>
            <p:nvPr/>
          </p:nvSpPr>
          <p:spPr>
            <a:xfrm>
              <a:off x="4460370" y="1645075"/>
              <a:ext cx="2985503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B-OBJ, I-OBJ, I-OBJ, E-OBJ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8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A834A75-6EE2-4945-AFCA-458898327153}"/>
              </a:ext>
            </a:extLst>
          </p:cNvPr>
          <p:cNvSpPr/>
          <p:nvPr/>
        </p:nvSpPr>
        <p:spPr>
          <a:xfrm>
            <a:off x="5523744" y="3389058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3019D53-810E-5D4E-91F8-72F26E6E7B4D}"/>
              </a:ext>
            </a:extLst>
          </p:cNvPr>
          <p:cNvSpPr/>
          <p:nvPr/>
        </p:nvSpPr>
        <p:spPr>
          <a:xfrm>
            <a:off x="6849308" y="3389056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CDEFA5-6EA2-D045-9D0B-12BCB7B6D2FD}"/>
              </a:ext>
            </a:extLst>
          </p:cNvPr>
          <p:cNvSpPr/>
          <p:nvPr/>
        </p:nvSpPr>
        <p:spPr>
          <a:xfrm>
            <a:off x="4198180" y="3389057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B5753A3-056D-B549-A8C2-A79C4705B726}"/>
              </a:ext>
            </a:extLst>
          </p:cNvPr>
          <p:cNvCxnSpPr>
            <a:stCxn id="40" idx="1"/>
            <a:endCxn id="8" idx="3"/>
          </p:cNvCxnSpPr>
          <p:nvPr/>
        </p:nvCxnSpPr>
        <p:spPr>
          <a:xfrm flipH="1">
            <a:off x="6150489" y="3568444"/>
            <a:ext cx="69881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8F1DC17-DEC9-F441-AEB6-81C2E2C0298B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 flipV="1">
            <a:off x="4824925" y="3568445"/>
            <a:ext cx="6988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FE5B80C-A086-7B44-AF44-BE77429388DB}"/>
              </a:ext>
            </a:extLst>
          </p:cNvPr>
          <p:cNvSpPr/>
          <p:nvPr/>
        </p:nvSpPr>
        <p:spPr>
          <a:xfrm>
            <a:off x="5523744" y="407279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586F043-B2ED-2443-B602-DD4031A20612}"/>
              </a:ext>
            </a:extLst>
          </p:cNvPr>
          <p:cNvSpPr/>
          <p:nvPr/>
        </p:nvSpPr>
        <p:spPr>
          <a:xfrm>
            <a:off x="6849308" y="4072790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5733D45-9C75-9347-9CE7-A39291A2B38F}"/>
              </a:ext>
            </a:extLst>
          </p:cNvPr>
          <p:cNvSpPr/>
          <p:nvPr/>
        </p:nvSpPr>
        <p:spPr>
          <a:xfrm>
            <a:off x="4198180" y="4072791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26CFA16-BB27-BA4C-88A3-A316617B76E8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6150489" y="4252178"/>
            <a:ext cx="69881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80936B8-AFFB-A74C-8030-AEF326F561F3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4824925" y="4252179"/>
            <a:ext cx="6988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8B7CB96-A7D1-ED4C-A759-4F3AEDD998D4}"/>
              </a:ext>
            </a:extLst>
          </p:cNvPr>
          <p:cNvSpPr/>
          <p:nvPr/>
        </p:nvSpPr>
        <p:spPr>
          <a:xfrm>
            <a:off x="4354865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329A787-7C61-C444-A676-4E29EBAE748E}"/>
              </a:ext>
            </a:extLst>
          </p:cNvPr>
          <p:cNvSpPr/>
          <p:nvPr/>
        </p:nvSpPr>
        <p:spPr>
          <a:xfrm>
            <a:off x="4403481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D228F17-11A7-2142-81F9-545CAF9AA632}"/>
              </a:ext>
            </a:extLst>
          </p:cNvPr>
          <p:cNvSpPr/>
          <p:nvPr/>
        </p:nvSpPr>
        <p:spPr>
          <a:xfrm>
            <a:off x="4401608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22D07F5-8AC1-D149-ADC3-6498C6BE7A51}"/>
              </a:ext>
            </a:extLst>
          </p:cNvPr>
          <p:cNvSpPr/>
          <p:nvPr/>
        </p:nvSpPr>
        <p:spPr>
          <a:xfrm>
            <a:off x="4395989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4ED0A2-0E25-7049-9069-F3E4995C0463}"/>
              </a:ext>
            </a:extLst>
          </p:cNvPr>
          <p:cNvSpPr/>
          <p:nvPr/>
        </p:nvSpPr>
        <p:spPr>
          <a:xfrm>
            <a:off x="570791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4540964-7B87-4445-AE8A-9287CF58771F}"/>
              </a:ext>
            </a:extLst>
          </p:cNvPr>
          <p:cNvSpPr/>
          <p:nvPr/>
        </p:nvSpPr>
        <p:spPr>
          <a:xfrm>
            <a:off x="575652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BF19215-BDF5-5B4C-8148-1F94BF9BF192}"/>
              </a:ext>
            </a:extLst>
          </p:cNvPr>
          <p:cNvSpPr/>
          <p:nvPr/>
        </p:nvSpPr>
        <p:spPr>
          <a:xfrm>
            <a:off x="575465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CC24AF-8058-FC41-B70F-5DDF2F014BCC}"/>
              </a:ext>
            </a:extLst>
          </p:cNvPr>
          <p:cNvSpPr/>
          <p:nvPr/>
        </p:nvSpPr>
        <p:spPr>
          <a:xfrm>
            <a:off x="574903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DA2306B-BB5C-764E-9F3C-5228D42B50F5}"/>
              </a:ext>
            </a:extLst>
          </p:cNvPr>
          <p:cNvSpPr/>
          <p:nvPr/>
        </p:nvSpPr>
        <p:spPr>
          <a:xfrm>
            <a:off x="6997896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94DE023-099B-A34D-BD04-BCD33188B067}"/>
              </a:ext>
            </a:extLst>
          </p:cNvPr>
          <p:cNvSpPr/>
          <p:nvPr/>
        </p:nvSpPr>
        <p:spPr>
          <a:xfrm>
            <a:off x="7046512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09842DC-E301-7A45-8383-8E43E3A6A04F}"/>
              </a:ext>
            </a:extLst>
          </p:cNvPr>
          <p:cNvSpPr/>
          <p:nvPr/>
        </p:nvSpPr>
        <p:spPr>
          <a:xfrm>
            <a:off x="7044639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B3B1D0-3CB3-D74F-B68A-37E84ABA665F}"/>
              </a:ext>
            </a:extLst>
          </p:cNvPr>
          <p:cNvSpPr/>
          <p:nvPr/>
        </p:nvSpPr>
        <p:spPr>
          <a:xfrm>
            <a:off x="7039020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D76B9466-7CDB-1F44-B2DF-3D138F519AA2}"/>
              </a:ext>
            </a:extLst>
          </p:cNvPr>
          <p:cNvCxnSpPr>
            <a:stCxn id="75" idx="1"/>
            <a:endCxn id="55" idx="1"/>
          </p:cNvCxnSpPr>
          <p:nvPr/>
        </p:nvCxnSpPr>
        <p:spPr>
          <a:xfrm rot="10800000">
            <a:off x="4198181" y="4252179"/>
            <a:ext cx="156685" cy="1132366"/>
          </a:xfrm>
          <a:prstGeom prst="curvedConnector3">
            <a:avLst>
              <a:gd name="adj1" fmla="val 24589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曲线连接符 89">
            <a:extLst>
              <a:ext uri="{FF2B5EF4-FFF2-40B4-BE49-F238E27FC236}">
                <a16:creationId xmlns:a16="http://schemas.microsoft.com/office/drawing/2014/main" id="{B71D4345-AB29-4B4C-AA5C-609925FF6935}"/>
              </a:ext>
            </a:extLst>
          </p:cNvPr>
          <p:cNvCxnSpPr>
            <a:stCxn id="75" idx="3"/>
            <a:endCxn id="41" idx="3"/>
          </p:cNvCxnSpPr>
          <p:nvPr/>
        </p:nvCxnSpPr>
        <p:spPr>
          <a:xfrm flipV="1">
            <a:off x="4668238" y="3568445"/>
            <a:ext cx="156687" cy="1816100"/>
          </a:xfrm>
          <a:prstGeom prst="curvedConnector3">
            <a:avLst>
              <a:gd name="adj1" fmla="val 24589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曲线连接符 91">
            <a:extLst>
              <a:ext uri="{FF2B5EF4-FFF2-40B4-BE49-F238E27FC236}">
                <a16:creationId xmlns:a16="http://schemas.microsoft.com/office/drawing/2014/main" id="{C5E79FE3-EFD7-014D-8A7E-6DD808522BE9}"/>
              </a:ext>
            </a:extLst>
          </p:cNvPr>
          <p:cNvCxnSpPr>
            <a:stCxn id="79" idx="1"/>
            <a:endCxn id="53" idx="1"/>
          </p:cNvCxnSpPr>
          <p:nvPr/>
        </p:nvCxnSpPr>
        <p:spPr>
          <a:xfrm rot="10800000">
            <a:off x="5523744" y="4252181"/>
            <a:ext cx="184168" cy="1132365"/>
          </a:xfrm>
          <a:prstGeom prst="curvedConnector3">
            <a:avLst>
              <a:gd name="adj1" fmla="val 22412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曲线连接符 93">
            <a:extLst>
              <a:ext uri="{FF2B5EF4-FFF2-40B4-BE49-F238E27FC236}">
                <a16:creationId xmlns:a16="http://schemas.microsoft.com/office/drawing/2014/main" id="{5F9917DC-7B16-D940-9067-62F76629C0F7}"/>
              </a:ext>
            </a:extLst>
          </p:cNvPr>
          <p:cNvCxnSpPr>
            <a:stCxn id="79" idx="3"/>
            <a:endCxn id="8" idx="3"/>
          </p:cNvCxnSpPr>
          <p:nvPr/>
        </p:nvCxnSpPr>
        <p:spPr>
          <a:xfrm flipV="1">
            <a:off x="6021285" y="3568446"/>
            <a:ext cx="129204" cy="1816099"/>
          </a:xfrm>
          <a:prstGeom prst="curvedConnector3">
            <a:avLst>
              <a:gd name="adj1" fmla="val 27693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2DF46100-18C7-E541-933D-CEC8986692E0}"/>
              </a:ext>
            </a:extLst>
          </p:cNvPr>
          <p:cNvCxnSpPr>
            <a:stCxn id="83" idx="1"/>
            <a:endCxn id="54" idx="1"/>
          </p:cNvCxnSpPr>
          <p:nvPr/>
        </p:nvCxnSpPr>
        <p:spPr>
          <a:xfrm rot="10800000">
            <a:off x="6849308" y="4252179"/>
            <a:ext cx="148588" cy="1132367"/>
          </a:xfrm>
          <a:prstGeom prst="curvedConnector3">
            <a:avLst>
              <a:gd name="adj1" fmla="val 25384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E3CD3B01-513D-7F45-A76F-7D5A113F8817}"/>
              </a:ext>
            </a:extLst>
          </p:cNvPr>
          <p:cNvCxnSpPr>
            <a:stCxn id="83" idx="3"/>
            <a:endCxn id="40" idx="3"/>
          </p:cNvCxnSpPr>
          <p:nvPr/>
        </p:nvCxnSpPr>
        <p:spPr>
          <a:xfrm flipV="1">
            <a:off x="7311269" y="3568444"/>
            <a:ext cx="164784" cy="1816101"/>
          </a:xfrm>
          <a:prstGeom prst="curvedConnector3">
            <a:avLst>
              <a:gd name="adj1" fmla="val 23872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5F0F4B7-F22E-0C4E-9470-89A7A634E54F}"/>
              </a:ext>
            </a:extLst>
          </p:cNvPr>
          <p:cNvGrpSpPr/>
          <p:nvPr/>
        </p:nvGrpSpPr>
        <p:grpSpPr>
          <a:xfrm rot="5400000">
            <a:off x="5051163" y="2249473"/>
            <a:ext cx="313373" cy="1000125"/>
            <a:chOff x="2267525" y="3111874"/>
            <a:chExt cx="313373" cy="100012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9996305-FA67-BF47-851C-B9D4BA5E5857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1A30174-1034-7E4A-B102-35700E850B7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2B7CFA8-4EAD-6F4D-B4FB-FAF9848AAE70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C52FAF2-BFDF-1C40-AA54-331D3676337D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5360D5E-F32E-3042-92B4-6201B9BBAB02}"/>
              </a:ext>
            </a:extLst>
          </p:cNvPr>
          <p:cNvGrpSpPr/>
          <p:nvPr/>
        </p:nvGrpSpPr>
        <p:grpSpPr>
          <a:xfrm rot="5400000">
            <a:off x="6099904" y="2249931"/>
            <a:ext cx="313373" cy="1000125"/>
            <a:chOff x="2267525" y="3111874"/>
            <a:chExt cx="313373" cy="1000125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60211CE-BAE7-694B-ADE4-1564586E0A6A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DEE3AEC-26FE-464D-87DE-CD615F3A8E2D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937F90B-E864-D842-90FB-31866E08542A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1E7B667-4425-4E4E-8B40-41825ADF8294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11" name="曲线连接符 110">
            <a:extLst>
              <a:ext uri="{FF2B5EF4-FFF2-40B4-BE49-F238E27FC236}">
                <a16:creationId xmlns:a16="http://schemas.microsoft.com/office/drawing/2014/main" id="{9DC10D48-9A60-FB43-9AC3-B533FBBC6B4C}"/>
              </a:ext>
            </a:extLst>
          </p:cNvPr>
          <p:cNvCxnSpPr>
            <a:stCxn id="41" idx="1"/>
            <a:endCxn id="100" idx="0"/>
          </p:cNvCxnSpPr>
          <p:nvPr/>
        </p:nvCxnSpPr>
        <p:spPr>
          <a:xfrm rot="10800000" flipH="1">
            <a:off x="4198179" y="2749535"/>
            <a:ext cx="509607" cy="818910"/>
          </a:xfrm>
          <a:prstGeom prst="curvedConnector3">
            <a:avLst>
              <a:gd name="adj1" fmla="val -44858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曲线连接符 112">
            <a:extLst>
              <a:ext uri="{FF2B5EF4-FFF2-40B4-BE49-F238E27FC236}">
                <a16:creationId xmlns:a16="http://schemas.microsoft.com/office/drawing/2014/main" id="{58D55B64-EA02-3F4E-9B43-00DEFFF1B9F3}"/>
              </a:ext>
            </a:extLst>
          </p:cNvPr>
          <p:cNvCxnSpPr>
            <a:stCxn id="54" idx="3"/>
            <a:endCxn id="106" idx="2"/>
          </p:cNvCxnSpPr>
          <p:nvPr/>
        </p:nvCxnSpPr>
        <p:spPr>
          <a:xfrm flipH="1" flipV="1">
            <a:off x="6756653" y="2749993"/>
            <a:ext cx="719400" cy="1502185"/>
          </a:xfrm>
          <a:prstGeom prst="curvedConnector3">
            <a:avLst>
              <a:gd name="adj1" fmla="val -3177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7">
            <a:extLst>
              <a:ext uri="{FF2B5EF4-FFF2-40B4-BE49-F238E27FC236}">
                <a16:creationId xmlns:a16="http://schemas.microsoft.com/office/drawing/2014/main" id="{89227AFF-C561-7D40-983D-74F288CC5C1B}"/>
              </a:ext>
            </a:extLst>
          </p:cNvPr>
          <p:cNvCxnSpPr>
            <a:cxnSpLocks/>
            <a:stCxn id="100" idx="0"/>
            <a:endCxn id="120" idx="1"/>
          </p:cNvCxnSpPr>
          <p:nvPr/>
        </p:nvCxnSpPr>
        <p:spPr>
          <a:xfrm flipH="1" flipV="1">
            <a:off x="4429882" y="1962816"/>
            <a:ext cx="277905" cy="7867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7">
            <a:extLst>
              <a:ext uri="{FF2B5EF4-FFF2-40B4-BE49-F238E27FC236}">
                <a16:creationId xmlns:a16="http://schemas.microsoft.com/office/drawing/2014/main" id="{890DD510-C289-5C47-9F46-84D6F2E88A2D}"/>
              </a:ext>
            </a:extLst>
          </p:cNvPr>
          <p:cNvCxnSpPr>
            <a:cxnSpLocks/>
            <a:stCxn id="106" idx="2"/>
            <a:endCxn id="120" idx="3"/>
          </p:cNvCxnSpPr>
          <p:nvPr/>
        </p:nvCxnSpPr>
        <p:spPr>
          <a:xfrm flipV="1">
            <a:off x="6756653" y="1962816"/>
            <a:ext cx="326521" cy="7871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49D8F775-D51E-2345-A08D-8D884BF81D82}"/>
              </a:ext>
            </a:extLst>
          </p:cNvPr>
          <p:cNvSpPr/>
          <p:nvPr/>
        </p:nvSpPr>
        <p:spPr>
          <a:xfrm>
            <a:off x="4429882" y="1814491"/>
            <a:ext cx="2653292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1, 0, 1, 0, 0, 0, … , 0, 0, 1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53A96F-C188-A84A-AF76-9F7A79D548D1}"/>
              </a:ext>
            </a:extLst>
          </p:cNvPr>
          <p:cNvSpPr txBox="1"/>
          <p:nvPr/>
        </p:nvSpPr>
        <p:spPr>
          <a:xfrm>
            <a:off x="4303802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邱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74F945-C4E1-6E43-A0CA-6D5CDD3956E4}"/>
              </a:ext>
            </a:extLst>
          </p:cNvPr>
          <p:cNvSpPr txBox="1"/>
          <p:nvPr/>
        </p:nvSpPr>
        <p:spPr>
          <a:xfrm>
            <a:off x="5635229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</a:t>
            </a:r>
            <a:endParaRPr kumimoji="1" lang="en-US" altLang="zh-CN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E202895-8F52-4946-97D8-F01A6E4EAA43}"/>
              </a:ext>
            </a:extLst>
          </p:cNvPr>
          <p:cNvSpPr txBox="1"/>
          <p:nvPr/>
        </p:nvSpPr>
        <p:spPr>
          <a:xfrm>
            <a:off x="6954931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师</a:t>
            </a:r>
            <a:endParaRPr kumimoji="1" lang="en-US" altLang="zh-CN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774811-E4B1-6448-B454-64ED23DEEB00}"/>
              </a:ext>
            </a:extLst>
          </p:cNvPr>
          <p:cNvSpPr txBox="1"/>
          <p:nvPr/>
        </p:nvSpPr>
        <p:spPr>
          <a:xfrm>
            <a:off x="7083174" y="17829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C47D357-156F-FC4B-A551-ADD60FA28AC4}"/>
              </a:ext>
            </a:extLst>
          </p:cNvPr>
          <p:cNvGrpSpPr/>
          <p:nvPr/>
        </p:nvGrpSpPr>
        <p:grpSpPr>
          <a:xfrm>
            <a:off x="337159" y="654769"/>
            <a:ext cx="3313317" cy="4568726"/>
            <a:chOff x="-59052" y="1028464"/>
            <a:chExt cx="3313317" cy="4568726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27EBB13-816E-1043-9476-1DDD5933AEE9}"/>
                </a:ext>
              </a:extLst>
            </p:cNvPr>
            <p:cNvSpPr/>
            <p:nvPr/>
          </p:nvSpPr>
          <p:spPr>
            <a:xfrm>
              <a:off x="1266513" y="2634616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172FF34-FDEA-E143-ADFB-D82BE42E21F2}"/>
                </a:ext>
              </a:extLst>
            </p:cNvPr>
            <p:cNvSpPr/>
            <p:nvPr/>
          </p:nvSpPr>
          <p:spPr>
            <a:xfrm>
              <a:off x="2592077" y="263461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2039A82-2829-1C42-8A22-E07B5F3D7400}"/>
                </a:ext>
              </a:extLst>
            </p:cNvPr>
            <p:cNvSpPr/>
            <p:nvPr/>
          </p:nvSpPr>
          <p:spPr>
            <a:xfrm>
              <a:off x="-59051" y="263461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AEDCCC84-E375-614A-81CA-4E26221C3024}"/>
                </a:ext>
              </a:extLst>
            </p:cNvPr>
            <p:cNvCxnSpPr>
              <a:stCxn id="134" idx="1"/>
              <a:endCxn id="133" idx="3"/>
            </p:cNvCxnSpPr>
            <p:nvPr/>
          </p:nvCxnSpPr>
          <p:spPr>
            <a:xfrm flipH="1">
              <a:off x="1893258" y="2814002"/>
              <a:ext cx="698819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A1F35C66-2B3A-A442-82A0-445446442484}"/>
                </a:ext>
              </a:extLst>
            </p:cNvPr>
            <p:cNvCxnSpPr>
              <a:cxnSpLocks/>
              <a:stCxn id="133" idx="1"/>
              <a:endCxn id="135" idx="3"/>
            </p:cNvCxnSpPr>
            <p:nvPr/>
          </p:nvCxnSpPr>
          <p:spPr>
            <a:xfrm flipH="1" flipV="1">
              <a:off x="567694" y="2814003"/>
              <a:ext cx="6988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25F0F8A-4CA6-4745-8F7B-BBF59345D05C}"/>
                </a:ext>
              </a:extLst>
            </p:cNvPr>
            <p:cNvSpPr/>
            <p:nvPr/>
          </p:nvSpPr>
          <p:spPr>
            <a:xfrm>
              <a:off x="1266513" y="3318350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7FDFAC6-F911-3146-8D0C-7605F9BCC216}"/>
                </a:ext>
              </a:extLst>
            </p:cNvPr>
            <p:cNvSpPr/>
            <p:nvPr/>
          </p:nvSpPr>
          <p:spPr>
            <a:xfrm>
              <a:off x="2592077" y="3318348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4DE0688-7601-4745-8AE1-A35C91C07007}"/>
                </a:ext>
              </a:extLst>
            </p:cNvPr>
            <p:cNvSpPr/>
            <p:nvPr/>
          </p:nvSpPr>
          <p:spPr>
            <a:xfrm>
              <a:off x="-59051" y="3318349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0EC12883-67C9-8747-932C-4BDFF59FAF81}"/>
                </a:ext>
              </a:extLst>
            </p:cNvPr>
            <p:cNvCxnSpPr>
              <a:cxnSpLocks/>
              <a:stCxn id="138" idx="3"/>
              <a:endCxn id="139" idx="1"/>
            </p:cNvCxnSpPr>
            <p:nvPr/>
          </p:nvCxnSpPr>
          <p:spPr>
            <a:xfrm flipV="1">
              <a:off x="1893258" y="3497736"/>
              <a:ext cx="698819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E2FF761C-E643-A941-B89A-20259DCBE054}"/>
                </a:ext>
              </a:extLst>
            </p:cNvPr>
            <p:cNvCxnSpPr>
              <a:cxnSpLocks/>
              <a:stCxn id="140" idx="3"/>
              <a:endCxn id="138" idx="1"/>
            </p:cNvCxnSpPr>
            <p:nvPr/>
          </p:nvCxnSpPr>
          <p:spPr>
            <a:xfrm>
              <a:off x="567694" y="3497737"/>
              <a:ext cx="6988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BBFD26A-095B-034C-A6F6-B8F4ACBD8AFE}"/>
                </a:ext>
              </a:extLst>
            </p:cNvPr>
            <p:cNvSpPr/>
            <p:nvPr/>
          </p:nvSpPr>
          <p:spPr>
            <a:xfrm>
              <a:off x="97634" y="4130040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11E2AB63-5AE6-7442-88F2-14DCD63BB6C5}"/>
                </a:ext>
              </a:extLst>
            </p:cNvPr>
            <p:cNvSpPr/>
            <p:nvPr/>
          </p:nvSpPr>
          <p:spPr>
            <a:xfrm>
              <a:off x="146250" y="4209552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4A5AAD6-C5D7-0A45-A0F6-C9E031B3AAEF}"/>
                </a:ext>
              </a:extLst>
            </p:cNvPr>
            <p:cNvSpPr/>
            <p:nvPr/>
          </p:nvSpPr>
          <p:spPr>
            <a:xfrm>
              <a:off x="144377" y="4527607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E5FDBCE1-9D99-6844-BF61-A0349B6EA2AC}"/>
                </a:ext>
              </a:extLst>
            </p:cNvPr>
            <p:cNvSpPr/>
            <p:nvPr/>
          </p:nvSpPr>
          <p:spPr>
            <a:xfrm>
              <a:off x="138758" y="4845662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F9DCAAB4-1BE8-994A-8C70-72B6E3C02C46}"/>
                </a:ext>
              </a:extLst>
            </p:cNvPr>
            <p:cNvSpPr/>
            <p:nvPr/>
          </p:nvSpPr>
          <p:spPr>
            <a:xfrm>
              <a:off x="1450681" y="4130040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A8876E95-1621-BA4D-B272-DDE24BB5A1CC}"/>
                </a:ext>
              </a:extLst>
            </p:cNvPr>
            <p:cNvSpPr/>
            <p:nvPr/>
          </p:nvSpPr>
          <p:spPr>
            <a:xfrm>
              <a:off x="1499297" y="4209552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EB7C8C8C-B860-9C4F-AE64-254245BC71B9}"/>
                </a:ext>
              </a:extLst>
            </p:cNvPr>
            <p:cNvSpPr/>
            <p:nvPr/>
          </p:nvSpPr>
          <p:spPr>
            <a:xfrm>
              <a:off x="1497424" y="4527607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D99F56E-2A7C-C048-9DCA-F8A2400742BC}"/>
                </a:ext>
              </a:extLst>
            </p:cNvPr>
            <p:cNvSpPr/>
            <p:nvPr/>
          </p:nvSpPr>
          <p:spPr>
            <a:xfrm>
              <a:off x="1491805" y="4845662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BC5961B-AE9D-104F-882A-6083F99EA463}"/>
                </a:ext>
              </a:extLst>
            </p:cNvPr>
            <p:cNvSpPr/>
            <p:nvPr/>
          </p:nvSpPr>
          <p:spPr>
            <a:xfrm>
              <a:off x="2740665" y="4130040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ED99D7C-98F6-B547-8C55-E33F7948F547}"/>
                </a:ext>
              </a:extLst>
            </p:cNvPr>
            <p:cNvSpPr/>
            <p:nvPr/>
          </p:nvSpPr>
          <p:spPr>
            <a:xfrm>
              <a:off x="2789281" y="4209552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84EF55C-2AAA-8F48-B5F8-28BEE5CE275E}"/>
                </a:ext>
              </a:extLst>
            </p:cNvPr>
            <p:cNvSpPr/>
            <p:nvPr/>
          </p:nvSpPr>
          <p:spPr>
            <a:xfrm>
              <a:off x="2787408" y="4527607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DD80A65-6065-AB4D-9E97-467F67D5EEB4}"/>
                </a:ext>
              </a:extLst>
            </p:cNvPr>
            <p:cNvSpPr/>
            <p:nvPr/>
          </p:nvSpPr>
          <p:spPr>
            <a:xfrm>
              <a:off x="2781789" y="4845662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5" name="曲线连接符 154">
              <a:extLst>
                <a:ext uri="{FF2B5EF4-FFF2-40B4-BE49-F238E27FC236}">
                  <a16:creationId xmlns:a16="http://schemas.microsoft.com/office/drawing/2014/main" id="{341D138B-D4C6-1444-B72C-68158F2B1D35}"/>
                </a:ext>
              </a:extLst>
            </p:cNvPr>
            <p:cNvCxnSpPr>
              <a:stCxn id="143" idx="1"/>
              <a:endCxn id="140" idx="1"/>
            </p:cNvCxnSpPr>
            <p:nvPr/>
          </p:nvCxnSpPr>
          <p:spPr>
            <a:xfrm rot="10800000">
              <a:off x="-59050" y="3497737"/>
              <a:ext cx="156685" cy="1132366"/>
            </a:xfrm>
            <a:prstGeom prst="curvedConnector3">
              <a:avLst>
                <a:gd name="adj1" fmla="val 245898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曲线连接符 155">
              <a:extLst>
                <a:ext uri="{FF2B5EF4-FFF2-40B4-BE49-F238E27FC236}">
                  <a16:creationId xmlns:a16="http://schemas.microsoft.com/office/drawing/2014/main" id="{7E5FBA93-D66B-DC41-BBF3-2B4576257E1C}"/>
                </a:ext>
              </a:extLst>
            </p:cNvPr>
            <p:cNvCxnSpPr>
              <a:stCxn id="143" idx="3"/>
              <a:endCxn id="135" idx="3"/>
            </p:cNvCxnSpPr>
            <p:nvPr/>
          </p:nvCxnSpPr>
          <p:spPr>
            <a:xfrm flipV="1">
              <a:off x="411007" y="2814003"/>
              <a:ext cx="156687" cy="1816100"/>
            </a:xfrm>
            <a:prstGeom prst="curvedConnector3">
              <a:avLst>
                <a:gd name="adj1" fmla="val 24589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曲线连接符 156">
              <a:extLst>
                <a:ext uri="{FF2B5EF4-FFF2-40B4-BE49-F238E27FC236}">
                  <a16:creationId xmlns:a16="http://schemas.microsoft.com/office/drawing/2014/main" id="{E8E5E069-C7E3-1747-B48A-5EA814FCBAFB}"/>
                </a:ext>
              </a:extLst>
            </p:cNvPr>
            <p:cNvCxnSpPr>
              <a:stCxn id="147" idx="1"/>
              <a:endCxn id="138" idx="1"/>
            </p:cNvCxnSpPr>
            <p:nvPr/>
          </p:nvCxnSpPr>
          <p:spPr>
            <a:xfrm rot="10800000">
              <a:off x="1266513" y="3497739"/>
              <a:ext cx="184168" cy="1132365"/>
            </a:xfrm>
            <a:prstGeom prst="curvedConnector3">
              <a:avLst>
                <a:gd name="adj1" fmla="val 22412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曲线连接符 157">
              <a:extLst>
                <a:ext uri="{FF2B5EF4-FFF2-40B4-BE49-F238E27FC236}">
                  <a16:creationId xmlns:a16="http://schemas.microsoft.com/office/drawing/2014/main" id="{F3296EE9-E857-8749-A7C3-60DC4A3C324A}"/>
                </a:ext>
              </a:extLst>
            </p:cNvPr>
            <p:cNvCxnSpPr>
              <a:stCxn id="147" idx="3"/>
              <a:endCxn id="133" idx="3"/>
            </p:cNvCxnSpPr>
            <p:nvPr/>
          </p:nvCxnSpPr>
          <p:spPr>
            <a:xfrm flipV="1">
              <a:off x="1764054" y="2814004"/>
              <a:ext cx="129204" cy="1816099"/>
            </a:xfrm>
            <a:prstGeom prst="curvedConnector3">
              <a:avLst>
                <a:gd name="adj1" fmla="val 27693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曲线连接符 158">
              <a:extLst>
                <a:ext uri="{FF2B5EF4-FFF2-40B4-BE49-F238E27FC236}">
                  <a16:creationId xmlns:a16="http://schemas.microsoft.com/office/drawing/2014/main" id="{E5506B9A-9FAC-F24F-86D4-B546CDC2D486}"/>
                </a:ext>
              </a:extLst>
            </p:cNvPr>
            <p:cNvCxnSpPr>
              <a:stCxn id="151" idx="1"/>
              <a:endCxn id="139" idx="1"/>
            </p:cNvCxnSpPr>
            <p:nvPr/>
          </p:nvCxnSpPr>
          <p:spPr>
            <a:xfrm rot="10800000">
              <a:off x="2592077" y="3497737"/>
              <a:ext cx="148588" cy="1132367"/>
            </a:xfrm>
            <a:prstGeom prst="curvedConnector3">
              <a:avLst>
                <a:gd name="adj1" fmla="val 253848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曲线连接符 159">
              <a:extLst>
                <a:ext uri="{FF2B5EF4-FFF2-40B4-BE49-F238E27FC236}">
                  <a16:creationId xmlns:a16="http://schemas.microsoft.com/office/drawing/2014/main" id="{5F9B1939-ABC8-CF4D-9CE6-BE6288F13C16}"/>
                </a:ext>
              </a:extLst>
            </p:cNvPr>
            <p:cNvCxnSpPr>
              <a:stCxn id="151" idx="3"/>
              <a:endCxn id="134" idx="3"/>
            </p:cNvCxnSpPr>
            <p:nvPr/>
          </p:nvCxnSpPr>
          <p:spPr>
            <a:xfrm flipV="1">
              <a:off x="3054038" y="2814002"/>
              <a:ext cx="164784" cy="1816101"/>
            </a:xfrm>
            <a:prstGeom prst="curvedConnector3">
              <a:avLst>
                <a:gd name="adj1" fmla="val 238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B4E9346-4991-3848-9D41-E52B8AA9E81A}"/>
                </a:ext>
              </a:extLst>
            </p:cNvPr>
            <p:cNvGrpSpPr/>
            <p:nvPr/>
          </p:nvGrpSpPr>
          <p:grpSpPr>
            <a:xfrm rot="5400000">
              <a:off x="793932" y="1495031"/>
              <a:ext cx="313373" cy="1000125"/>
              <a:chOff x="2267525" y="3111874"/>
              <a:chExt cx="313373" cy="1000125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95123FDA-29CB-314C-B6C3-D6EA0514A146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309BD42-77E2-444C-9502-F6665A58C0EA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5CA379AC-D30B-BB4A-B39F-F5EBF39486D6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12A57FC5-BB16-0140-882D-3739F9C4EE76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DF958BD6-87E5-1344-8A6B-234ED71EF132}"/>
                </a:ext>
              </a:extLst>
            </p:cNvPr>
            <p:cNvGrpSpPr/>
            <p:nvPr/>
          </p:nvGrpSpPr>
          <p:grpSpPr>
            <a:xfrm rot="5400000">
              <a:off x="1842673" y="1495489"/>
              <a:ext cx="313373" cy="1000125"/>
              <a:chOff x="2267525" y="3111874"/>
              <a:chExt cx="313373" cy="1000125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3D94CAEF-FB19-AB4E-B33C-65C21E02CAA4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36328F42-A282-5E40-AE63-556CE2264368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4A5B8FD8-CEEF-A64C-B93B-D6F4847D9B4F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CD7080E0-1FD4-E54B-942D-0DFC77C86E54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71" name="曲线连接符 170">
              <a:extLst>
                <a:ext uri="{FF2B5EF4-FFF2-40B4-BE49-F238E27FC236}">
                  <a16:creationId xmlns:a16="http://schemas.microsoft.com/office/drawing/2014/main" id="{13C144DB-4A95-8149-9926-19831948AC4F}"/>
                </a:ext>
              </a:extLst>
            </p:cNvPr>
            <p:cNvCxnSpPr>
              <a:stCxn id="135" idx="1"/>
              <a:endCxn id="162" idx="0"/>
            </p:cNvCxnSpPr>
            <p:nvPr/>
          </p:nvCxnSpPr>
          <p:spPr>
            <a:xfrm rot="10800000" flipH="1">
              <a:off x="-59052" y="1995093"/>
              <a:ext cx="509607" cy="818910"/>
            </a:xfrm>
            <a:prstGeom prst="curvedConnector3">
              <a:avLst>
                <a:gd name="adj1" fmla="val -44858"/>
              </a:avLst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曲线连接符 171">
              <a:extLst>
                <a:ext uri="{FF2B5EF4-FFF2-40B4-BE49-F238E27FC236}">
                  <a16:creationId xmlns:a16="http://schemas.microsoft.com/office/drawing/2014/main" id="{B511E0F3-741B-AE4B-8772-82D6687923D9}"/>
                </a:ext>
              </a:extLst>
            </p:cNvPr>
            <p:cNvCxnSpPr>
              <a:stCxn id="139" idx="3"/>
              <a:endCxn id="167" idx="2"/>
            </p:cNvCxnSpPr>
            <p:nvPr/>
          </p:nvCxnSpPr>
          <p:spPr>
            <a:xfrm flipH="1" flipV="1">
              <a:off x="2499422" y="1995551"/>
              <a:ext cx="719400" cy="1502185"/>
            </a:xfrm>
            <a:prstGeom prst="curvedConnector3">
              <a:avLst>
                <a:gd name="adj1" fmla="val -31776"/>
              </a:avLst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直接连接符 7">
              <a:extLst>
                <a:ext uri="{FF2B5EF4-FFF2-40B4-BE49-F238E27FC236}">
                  <a16:creationId xmlns:a16="http://schemas.microsoft.com/office/drawing/2014/main" id="{84994F9D-7BF8-D540-8804-578A97324428}"/>
                </a:ext>
              </a:extLst>
            </p:cNvPr>
            <p:cNvCxnSpPr>
              <a:cxnSpLocks/>
              <a:stCxn id="162" idx="0"/>
              <a:endCxn id="175" idx="1"/>
            </p:cNvCxnSpPr>
            <p:nvPr/>
          </p:nvCxnSpPr>
          <p:spPr>
            <a:xfrm flipH="1" flipV="1">
              <a:off x="172651" y="1208374"/>
              <a:ext cx="277905" cy="78671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7">
              <a:extLst>
                <a:ext uri="{FF2B5EF4-FFF2-40B4-BE49-F238E27FC236}">
                  <a16:creationId xmlns:a16="http://schemas.microsoft.com/office/drawing/2014/main" id="{B8BBC347-C17B-3544-91B2-464E3AE44C25}"/>
                </a:ext>
              </a:extLst>
            </p:cNvPr>
            <p:cNvCxnSpPr>
              <a:cxnSpLocks/>
              <a:stCxn id="167" idx="2"/>
              <a:endCxn id="175" idx="3"/>
            </p:cNvCxnSpPr>
            <p:nvPr/>
          </p:nvCxnSpPr>
          <p:spPr>
            <a:xfrm flipV="1">
              <a:off x="2499422" y="1208374"/>
              <a:ext cx="326521" cy="78717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21572EC-6C03-6743-84B9-A2AE75B528A6}"/>
                </a:ext>
              </a:extLst>
            </p:cNvPr>
            <p:cNvSpPr/>
            <p:nvPr/>
          </p:nvSpPr>
          <p:spPr>
            <a:xfrm>
              <a:off x="172651" y="1060049"/>
              <a:ext cx="2653292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1, 0, 1, 0, 0, 0, … , 0, 0, 1</a:t>
              </a:r>
              <a:endParaRPr kumimoji="1" lang="zh-CN" altLang="en-US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5D0A54A-585F-BA47-ABE8-05388B13643E}"/>
                </a:ext>
              </a:extLst>
            </p:cNvPr>
            <p:cNvSpPr txBox="1"/>
            <p:nvPr/>
          </p:nvSpPr>
          <p:spPr>
            <a:xfrm>
              <a:off x="46571" y="52278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邱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1DEAB694-EC7E-664A-B78F-5DAC2DB398C9}"/>
                </a:ext>
              </a:extLst>
            </p:cNvPr>
            <p:cNvSpPr txBox="1"/>
            <p:nvPr/>
          </p:nvSpPr>
          <p:spPr>
            <a:xfrm>
              <a:off x="1377998" y="52278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老</a:t>
              </a:r>
              <a:endParaRPr kumimoji="1" lang="en-US" altLang="zh-CN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A17500E-3457-3441-B82C-C109FCAEED54}"/>
                </a:ext>
              </a:extLst>
            </p:cNvPr>
            <p:cNvSpPr txBox="1"/>
            <p:nvPr/>
          </p:nvSpPr>
          <p:spPr>
            <a:xfrm>
              <a:off x="2697700" y="52278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师</a:t>
              </a:r>
              <a:endParaRPr kumimoji="1" lang="en-US" altLang="zh-CN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395BFAD-0513-B744-A7B9-38CA187B6070}"/>
                </a:ext>
              </a:extLst>
            </p:cNvPr>
            <p:cNvSpPr txBox="1"/>
            <p:nvPr/>
          </p:nvSpPr>
          <p:spPr>
            <a:xfrm>
              <a:off x="2825943" y="10284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57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68B7CB96-A7D1-ED4C-A759-4F3AEDD998D4}"/>
              </a:ext>
            </a:extLst>
          </p:cNvPr>
          <p:cNvSpPr/>
          <p:nvPr/>
        </p:nvSpPr>
        <p:spPr>
          <a:xfrm>
            <a:off x="5033293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329A787-7C61-C444-A676-4E29EBAE748E}"/>
              </a:ext>
            </a:extLst>
          </p:cNvPr>
          <p:cNvSpPr/>
          <p:nvPr/>
        </p:nvSpPr>
        <p:spPr>
          <a:xfrm>
            <a:off x="5081909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D228F17-11A7-2142-81F9-545CAF9AA632}"/>
              </a:ext>
            </a:extLst>
          </p:cNvPr>
          <p:cNvSpPr/>
          <p:nvPr/>
        </p:nvSpPr>
        <p:spPr>
          <a:xfrm>
            <a:off x="5080036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22D07F5-8AC1-D149-ADC3-6498C6BE7A51}"/>
              </a:ext>
            </a:extLst>
          </p:cNvPr>
          <p:cNvSpPr/>
          <p:nvPr/>
        </p:nvSpPr>
        <p:spPr>
          <a:xfrm>
            <a:off x="5074417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4ED0A2-0E25-7049-9069-F3E4995C0463}"/>
              </a:ext>
            </a:extLst>
          </p:cNvPr>
          <p:cNvSpPr/>
          <p:nvPr/>
        </p:nvSpPr>
        <p:spPr>
          <a:xfrm>
            <a:off x="570791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4540964-7B87-4445-AE8A-9287CF58771F}"/>
              </a:ext>
            </a:extLst>
          </p:cNvPr>
          <p:cNvSpPr/>
          <p:nvPr/>
        </p:nvSpPr>
        <p:spPr>
          <a:xfrm>
            <a:off x="575652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BF19215-BDF5-5B4C-8148-1F94BF9BF192}"/>
              </a:ext>
            </a:extLst>
          </p:cNvPr>
          <p:cNvSpPr/>
          <p:nvPr/>
        </p:nvSpPr>
        <p:spPr>
          <a:xfrm>
            <a:off x="575465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CC24AF-8058-FC41-B70F-5DDF2F014BCC}"/>
              </a:ext>
            </a:extLst>
          </p:cNvPr>
          <p:cNvSpPr/>
          <p:nvPr/>
        </p:nvSpPr>
        <p:spPr>
          <a:xfrm>
            <a:off x="574903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DA2306B-BB5C-764E-9F3C-5228D42B50F5}"/>
              </a:ext>
            </a:extLst>
          </p:cNvPr>
          <p:cNvSpPr/>
          <p:nvPr/>
        </p:nvSpPr>
        <p:spPr>
          <a:xfrm>
            <a:off x="640796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94DE023-099B-A34D-BD04-BCD33188B067}"/>
              </a:ext>
            </a:extLst>
          </p:cNvPr>
          <p:cNvSpPr/>
          <p:nvPr/>
        </p:nvSpPr>
        <p:spPr>
          <a:xfrm>
            <a:off x="645657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09842DC-E301-7A45-8383-8E43E3A6A04F}"/>
              </a:ext>
            </a:extLst>
          </p:cNvPr>
          <p:cNvSpPr/>
          <p:nvPr/>
        </p:nvSpPr>
        <p:spPr>
          <a:xfrm>
            <a:off x="645470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B3B1D0-3CB3-D74F-B68A-37E84ABA665F}"/>
              </a:ext>
            </a:extLst>
          </p:cNvPr>
          <p:cNvSpPr/>
          <p:nvPr/>
        </p:nvSpPr>
        <p:spPr>
          <a:xfrm>
            <a:off x="644908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5F0F4B7-F22E-0C4E-9470-89A7A634E54F}"/>
              </a:ext>
            </a:extLst>
          </p:cNvPr>
          <p:cNvGrpSpPr/>
          <p:nvPr/>
        </p:nvGrpSpPr>
        <p:grpSpPr>
          <a:xfrm rot="5400000">
            <a:off x="5141362" y="2911683"/>
            <a:ext cx="313373" cy="1000125"/>
            <a:chOff x="2267525" y="3111874"/>
            <a:chExt cx="313373" cy="100012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9996305-FA67-BF47-851C-B9D4BA5E5857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1A30174-1034-7E4A-B102-35700E850B7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2B7CFA8-4EAD-6F4D-B4FB-FAF9848AAE70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C52FAF2-BFDF-1C40-AA54-331D3676337D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5360D5E-F32E-3042-92B4-6201B9BBAB02}"/>
              </a:ext>
            </a:extLst>
          </p:cNvPr>
          <p:cNvGrpSpPr/>
          <p:nvPr/>
        </p:nvGrpSpPr>
        <p:grpSpPr>
          <a:xfrm rot="5400000">
            <a:off x="6190103" y="2912141"/>
            <a:ext cx="313373" cy="1000125"/>
            <a:chOff x="2267525" y="3111874"/>
            <a:chExt cx="313373" cy="1000125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60211CE-BAE7-694B-ADE4-1564586E0A6A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DEE3AEC-26FE-464D-87DE-CD615F3A8E2D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937F90B-E864-D842-90FB-31866E08542A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1E7B667-4425-4E4E-8B40-41825ADF8294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14" name="直接连接符 7">
            <a:extLst>
              <a:ext uri="{FF2B5EF4-FFF2-40B4-BE49-F238E27FC236}">
                <a16:creationId xmlns:a16="http://schemas.microsoft.com/office/drawing/2014/main" id="{89227AFF-C561-7D40-983D-74F288CC5C1B}"/>
              </a:ext>
            </a:extLst>
          </p:cNvPr>
          <p:cNvCxnSpPr>
            <a:cxnSpLocks/>
            <a:stCxn id="100" idx="0"/>
            <a:endCxn id="5" idx="1"/>
          </p:cNvCxnSpPr>
          <p:nvPr/>
        </p:nvCxnSpPr>
        <p:spPr>
          <a:xfrm flipH="1" flipV="1">
            <a:off x="4330654" y="2696789"/>
            <a:ext cx="467332" cy="7149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7">
            <a:extLst>
              <a:ext uri="{FF2B5EF4-FFF2-40B4-BE49-F238E27FC236}">
                <a16:creationId xmlns:a16="http://schemas.microsoft.com/office/drawing/2014/main" id="{890DD510-C289-5C47-9F46-84D6F2E88A2D}"/>
              </a:ext>
            </a:extLst>
          </p:cNvPr>
          <p:cNvCxnSpPr>
            <a:cxnSpLocks/>
            <a:stCxn id="106" idx="2"/>
            <a:endCxn id="5" idx="3"/>
          </p:cNvCxnSpPr>
          <p:nvPr/>
        </p:nvCxnSpPr>
        <p:spPr>
          <a:xfrm flipV="1">
            <a:off x="6846852" y="2696789"/>
            <a:ext cx="527342" cy="7154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49D8F775-D51E-2345-A08D-8D884BF81D82}"/>
              </a:ext>
            </a:extLst>
          </p:cNvPr>
          <p:cNvSpPr/>
          <p:nvPr/>
        </p:nvSpPr>
        <p:spPr>
          <a:xfrm>
            <a:off x="4483753" y="1828713"/>
            <a:ext cx="2653292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1, 0, 1, 0, 0, 0, … , 0, 0, 1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53A96F-C188-A84A-AF76-9F7A79D548D1}"/>
              </a:ext>
            </a:extLst>
          </p:cNvPr>
          <p:cNvSpPr txBox="1"/>
          <p:nvPr/>
        </p:nvSpPr>
        <p:spPr>
          <a:xfrm>
            <a:off x="4982230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邱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74F945-C4E1-6E43-A0CA-6D5CDD3956E4}"/>
              </a:ext>
            </a:extLst>
          </p:cNvPr>
          <p:cNvSpPr txBox="1"/>
          <p:nvPr/>
        </p:nvSpPr>
        <p:spPr>
          <a:xfrm>
            <a:off x="5635229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</a:t>
            </a:r>
            <a:endParaRPr kumimoji="1" lang="en-US" altLang="zh-CN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E202895-8F52-4946-97D8-F01A6E4EAA43}"/>
              </a:ext>
            </a:extLst>
          </p:cNvPr>
          <p:cNvSpPr txBox="1"/>
          <p:nvPr/>
        </p:nvSpPr>
        <p:spPr>
          <a:xfrm>
            <a:off x="6364997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师</a:t>
            </a:r>
            <a:endParaRPr kumimoji="1" lang="en-US" altLang="zh-CN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774811-E4B1-6448-B454-64ED23DEEB00}"/>
              </a:ext>
            </a:extLst>
          </p:cNvPr>
          <p:cNvSpPr txBox="1"/>
          <p:nvPr/>
        </p:nvSpPr>
        <p:spPr>
          <a:xfrm>
            <a:off x="7137045" y="17952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D2BCCB-C81B-9E46-8E58-BF950D1FD5AF}"/>
              </a:ext>
            </a:extLst>
          </p:cNvPr>
          <p:cNvSpPr/>
          <p:nvPr/>
        </p:nvSpPr>
        <p:spPr>
          <a:xfrm>
            <a:off x="4780783" y="3976202"/>
            <a:ext cx="2167630" cy="463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BF1A99-304E-5741-AE77-41F25DB36718}"/>
              </a:ext>
            </a:extLst>
          </p:cNvPr>
          <p:cNvSpPr/>
          <p:nvPr/>
        </p:nvSpPr>
        <p:spPr>
          <a:xfrm>
            <a:off x="4330654" y="2569640"/>
            <a:ext cx="3043540" cy="25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直接连接符 7">
            <a:extLst>
              <a:ext uri="{FF2B5EF4-FFF2-40B4-BE49-F238E27FC236}">
                <a16:creationId xmlns:a16="http://schemas.microsoft.com/office/drawing/2014/main" id="{F37C5CDC-4E15-E345-ABE5-C0D65D796CF9}"/>
              </a:ext>
            </a:extLst>
          </p:cNvPr>
          <p:cNvCxnSpPr>
            <a:cxnSpLocks/>
            <a:stCxn id="5" idx="1"/>
            <a:endCxn id="120" idx="1"/>
          </p:cNvCxnSpPr>
          <p:nvPr/>
        </p:nvCxnSpPr>
        <p:spPr>
          <a:xfrm flipV="1">
            <a:off x="4330654" y="1977038"/>
            <a:ext cx="153099" cy="7197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7">
            <a:extLst>
              <a:ext uri="{FF2B5EF4-FFF2-40B4-BE49-F238E27FC236}">
                <a16:creationId xmlns:a16="http://schemas.microsoft.com/office/drawing/2014/main" id="{9E359CA4-9FCE-834C-A0A8-E1A96DB9BA3D}"/>
              </a:ext>
            </a:extLst>
          </p:cNvPr>
          <p:cNvCxnSpPr>
            <a:cxnSpLocks/>
            <a:stCxn id="5" idx="3"/>
            <a:endCxn id="120" idx="3"/>
          </p:cNvCxnSpPr>
          <p:nvPr/>
        </p:nvCxnSpPr>
        <p:spPr>
          <a:xfrm flipH="1" flipV="1">
            <a:off x="7137045" y="1977038"/>
            <a:ext cx="237149" cy="7197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>
            <a:extLst>
              <a:ext uri="{FF2B5EF4-FFF2-40B4-BE49-F238E27FC236}">
                <a16:creationId xmlns:a16="http://schemas.microsoft.com/office/drawing/2014/main" id="{73857CDF-6E73-EE44-B563-501C90106EF8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4967684" y="4662186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20B62DD7-08B8-324E-BC81-CC6671CD9C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51026" y="468185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曲线连接符 120">
            <a:extLst>
              <a:ext uri="{FF2B5EF4-FFF2-40B4-BE49-F238E27FC236}">
                <a16:creationId xmlns:a16="http://schemas.microsoft.com/office/drawing/2014/main" id="{A2360CE2-6687-314B-85CD-46B752DF05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4367" y="4656463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327BAEFE-96EF-004A-AB96-548D3AA56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1555" y="376807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曲线连接符 122">
            <a:extLst>
              <a:ext uri="{FF2B5EF4-FFF2-40B4-BE49-F238E27FC236}">
                <a16:creationId xmlns:a16="http://schemas.microsoft.com/office/drawing/2014/main" id="{EFEE6D26-380B-B249-98D4-7FE4B3D2B4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2700" y="3760035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1128DC3-3083-BE4D-8C20-54F6DACFAAD9}"/>
              </a:ext>
            </a:extLst>
          </p:cNvPr>
          <p:cNvGrpSpPr/>
          <p:nvPr/>
        </p:nvGrpSpPr>
        <p:grpSpPr>
          <a:xfrm>
            <a:off x="7620113" y="1017980"/>
            <a:ext cx="3234713" cy="4556405"/>
            <a:chOff x="4483054" y="1947627"/>
            <a:chExt cx="3234713" cy="4556405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8C3B160-D2A3-7547-98C4-518A6070211B}"/>
                </a:ext>
              </a:extLst>
            </p:cNvPr>
            <p:cNvSpPr/>
            <p:nvPr/>
          </p:nvSpPr>
          <p:spPr>
            <a:xfrm>
              <a:off x="5185693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C51A667-B962-0849-BCA2-EB3E383DCCB6}"/>
                </a:ext>
              </a:extLst>
            </p:cNvPr>
            <p:cNvSpPr/>
            <p:nvPr/>
          </p:nvSpPr>
          <p:spPr>
            <a:xfrm>
              <a:off x="5234309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229F720-3F38-EF4A-B9EC-8CAB9A8FF514}"/>
                </a:ext>
              </a:extLst>
            </p:cNvPr>
            <p:cNvSpPr/>
            <p:nvPr/>
          </p:nvSpPr>
          <p:spPr>
            <a:xfrm>
              <a:off x="5232436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2061F712-45A7-AC4B-90FE-EDEB02FC6848}"/>
                </a:ext>
              </a:extLst>
            </p:cNvPr>
            <p:cNvSpPr/>
            <p:nvPr/>
          </p:nvSpPr>
          <p:spPr>
            <a:xfrm>
              <a:off x="5226817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4FCFC67-6913-654E-B93A-23215B83A508}"/>
                </a:ext>
              </a:extLst>
            </p:cNvPr>
            <p:cNvSpPr/>
            <p:nvPr/>
          </p:nvSpPr>
          <p:spPr>
            <a:xfrm>
              <a:off x="5860312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9F8B98CE-3520-8C45-84FF-0897AE105119}"/>
                </a:ext>
              </a:extLst>
            </p:cNvPr>
            <p:cNvSpPr/>
            <p:nvPr/>
          </p:nvSpPr>
          <p:spPr>
            <a:xfrm>
              <a:off x="5908928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957C944B-A7F4-5144-8A7C-19C645B0A114}"/>
                </a:ext>
              </a:extLst>
            </p:cNvPr>
            <p:cNvSpPr/>
            <p:nvPr/>
          </p:nvSpPr>
          <p:spPr>
            <a:xfrm>
              <a:off x="5907055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4248B94-BEA0-1E4A-8A3D-84FB86F3C4D8}"/>
                </a:ext>
              </a:extLst>
            </p:cNvPr>
            <p:cNvSpPr/>
            <p:nvPr/>
          </p:nvSpPr>
          <p:spPr>
            <a:xfrm>
              <a:off x="5901436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8B53715-6010-904D-AFE9-D0CBDACF923F}"/>
                </a:ext>
              </a:extLst>
            </p:cNvPr>
            <p:cNvSpPr/>
            <p:nvPr/>
          </p:nvSpPr>
          <p:spPr>
            <a:xfrm>
              <a:off x="6560362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54C22F3-DB47-B742-970E-8664617D13F0}"/>
                </a:ext>
              </a:extLst>
            </p:cNvPr>
            <p:cNvSpPr/>
            <p:nvPr/>
          </p:nvSpPr>
          <p:spPr>
            <a:xfrm>
              <a:off x="6608978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C7DB7BD9-A20C-C145-A53B-B6ED62AC57B9}"/>
                </a:ext>
              </a:extLst>
            </p:cNvPr>
            <p:cNvSpPr/>
            <p:nvPr/>
          </p:nvSpPr>
          <p:spPr>
            <a:xfrm>
              <a:off x="6607105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BD4C3C8-0E72-2543-82D2-A92C48F70AA5}"/>
                </a:ext>
              </a:extLst>
            </p:cNvPr>
            <p:cNvSpPr/>
            <p:nvPr/>
          </p:nvSpPr>
          <p:spPr>
            <a:xfrm>
              <a:off x="6601486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6D318777-F73E-5948-BD61-29FD81F4DCCF}"/>
                </a:ext>
              </a:extLst>
            </p:cNvPr>
            <p:cNvGrpSpPr/>
            <p:nvPr/>
          </p:nvGrpSpPr>
          <p:grpSpPr>
            <a:xfrm rot="5400000">
              <a:off x="5293762" y="3064083"/>
              <a:ext cx="313373" cy="1000125"/>
              <a:chOff x="2267525" y="3111874"/>
              <a:chExt cx="313373" cy="1000125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A76D9FC-4970-C149-BFF8-6CD69B016E2C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208E8FE0-2D9A-E843-8B57-1661CF0E53BF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573812F0-C6B6-A445-8AB8-F234F391AFF0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F849C289-3B03-8046-8A43-4F08784CB714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8166087E-674C-D142-913C-267DB808C630}"/>
                </a:ext>
              </a:extLst>
            </p:cNvPr>
            <p:cNvGrpSpPr/>
            <p:nvPr/>
          </p:nvGrpSpPr>
          <p:grpSpPr>
            <a:xfrm rot="5400000">
              <a:off x="6342503" y="3064541"/>
              <a:ext cx="313373" cy="1000125"/>
              <a:chOff x="2267525" y="3111874"/>
              <a:chExt cx="313373" cy="1000125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79FAC8C0-B2E2-0C43-A16C-954FF8AE5642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ADBADEEF-D253-2842-A314-B440120CE77B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2A179BCE-9B7B-0144-8FEF-99AA49781604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3EFE963F-53B4-A041-9027-C56E9C0672AB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8" name="直接连接符 7">
              <a:extLst>
                <a:ext uri="{FF2B5EF4-FFF2-40B4-BE49-F238E27FC236}">
                  <a16:creationId xmlns:a16="http://schemas.microsoft.com/office/drawing/2014/main" id="{19D12547-1722-FF42-94C9-643A02B0B3A7}"/>
                </a:ext>
              </a:extLst>
            </p:cNvPr>
            <p:cNvCxnSpPr>
              <a:cxnSpLocks/>
              <a:stCxn id="189" idx="0"/>
              <a:endCxn id="206" idx="1"/>
            </p:cNvCxnSpPr>
            <p:nvPr/>
          </p:nvCxnSpPr>
          <p:spPr>
            <a:xfrm flipH="1" flipV="1">
              <a:off x="4483054" y="2849189"/>
              <a:ext cx="467332" cy="71495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7">
              <a:extLst>
                <a:ext uri="{FF2B5EF4-FFF2-40B4-BE49-F238E27FC236}">
                  <a16:creationId xmlns:a16="http://schemas.microsoft.com/office/drawing/2014/main" id="{41D5095F-8984-E145-8875-C40CE04F7C50}"/>
                </a:ext>
              </a:extLst>
            </p:cNvPr>
            <p:cNvCxnSpPr>
              <a:cxnSpLocks/>
              <a:stCxn id="194" idx="2"/>
              <a:endCxn id="206" idx="3"/>
            </p:cNvCxnSpPr>
            <p:nvPr/>
          </p:nvCxnSpPr>
          <p:spPr>
            <a:xfrm flipV="1">
              <a:off x="6999252" y="2849189"/>
              <a:ext cx="527342" cy="71541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BC32C9F-1BD5-E841-B2FF-EE1E7B97D1E1}"/>
                </a:ext>
              </a:extLst>
            </p:cNvPr>
            <p:cNvSpPr/>
            <p:nvPr/>
          </p:nvSpPr>
          <p:spPr>
            <a:xfrm>
              <a:off x="4636153" y="1981113"/>
              <a:ext cx="2653292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1, 0, 1, 0, 0, 0, … , 0, 0, 1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8325D4A-B44E-2F44-90F5-36924D4D2B10}"/>
                </a:ext>
              </a:extLst>
            </p:cNvPr>
            <p:cNvSpPr txBox="1"/>
            <p:nvPr/>
          </p:nvSpPr>
          <p:spPr>
            <a:xfrm>
              <a:off x="5134630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邱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B3282CC-E65C-0D43-BBA5-931833C829D2}"/>
                </a:ext>
              </a:extLst>
            </p:cNvPr>
            <p:cNvSpPr txBox="1"/>
            <p:nvPr/>
          </p:nvSpPr>
          <p:spPr>
            <a:xfrm>
              <a:off x="5787629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老</a:t>
              </a:r>
              <a:endParaRPr kumimoji="1" lang="en-US" altLang="zh-CN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0E80380C-5966-BF4B-AEEF-7A22C60D405A}"/>
                </a:ext>
              </a:extLst>
            </p:cNvPr>
            <p:cNvSpPr txBox="1"/>
            <p:nvPr/>
          </p:nvSpPr>
          <p:spPr>
            <a:xfrm>
              <a:off x="6517397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师</a:t>
              </a:r>
              <a:endParaRPr kumimoji="1" lang="en-US" altLang="zh-CN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737FCB5-1B23-2840-9C6F-05CC83148984}"/>
                </a:ext>
              </a:extLst>
            </p:cNvPr>
            <p:cNvSpPr txBox="1"/>
            <p:nvPr/>
          </p:nvSpPr>
          <p:spPr>
            <a:xfrm>
              <a:off x="7289445" y="194762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5AB1A9D-19FD-AD49-BB99-06A48A1AEC41}"/>
                </a:ext>
              </a:extLst>
            </p:cNvPr>
            <p:cNvSpPr/>
            <p:nvPr/>
          </p:nvSpPr>
          <p:spPr>
            <a:xfrm>
              <a:off x="4933183" y="4128602"/>
              <a:ext cx="2167630" cy="463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BiLSTM</a:t>
              </a:r>
              <a:endParaRPr kumimoji="1" lang="zh-CN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A101E0C-38A1-684E-AC00-A3DC45207ACD}"/>
                </a:ext>
              </a:extLst>
            </p:cNvPr>
            <p:cNvSpPr/>
            <p:nvPr/>
          </p:nvSpPr>
          <p:spPr>
            <a:xfrm>
              <a:off x="4483054" y="2722040"/>
              <a:ext cx="3043540" cy="254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7" name="直接连接符 7">
              <a:extLst>
                <a:ext uri="{FF2B5EF4-FFF2-40B4-BE49-F238E27FC236}">
                  <a16:creationId xmlns:a16="http://schemas.microsoft.com/office/drawing/2014/main" id="{0F258D3D-AA80-5A4B-9D77-6DCDE36F3C5F}"/>
                </a:ext>
              </a:extLst>
            </p:cNvPr>
            <p:cNvCxnSpPr>
              <a:cxnSpLocks/>
              <a:stCxn id="206" idx="1"/>
              <a:endCxn id="200" idx="1"/>
            </p:cNvCxnSpPr>
            <p:nvPr/>
          </p:nvCxnSpPr>
          <p:spPr>
            <a:xfrm flipV="1">
              <a:off x="4483054" y="2129438"/>
              <a:ext cx="153099" cy="71975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7">
              <a:extLst>
                <a:ext uri="{FF2B5EF4-FFF2-40B4-BE49-F238E27FC236}">
                  <a16:creationId xmlns:a16="http://schemas.microsoft.com/office/drawing/2014/main" id="{ED058C59-5927-8B46-932F-4BD38BEBF2D0}"/>
                </a:ext>
              </a:extLst>
            </p:cNvPr>
            <p:cNvCxnSpPr>
              <a:cxnSpLocks/>
              <a:stCxn id="206" idx="3"/>
              <a:endCxn id="200" idx="3"/>
            </p:cNvCxnSpPr>
            <p:nvPr/>
          </p:nvCxnSpPr>
          <p:spPr>
            <a:xfrm flipH="1" flipV="1">
              <a:off x="7289445" y="2129438"/>
              <a:ext cx="237149" cy="71975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曲线连接符 208">
              <a:extLst>
                <a:ext uri="{FF2B5EF4-FFF2-40B4-BE49-F238E27FC236}">
                  <a16:creationId xmlns:a16="http://schemas.microsoft.com/office/drawing/2014/main" id="{FDF0A194-7222-E946-B3A7-54BC45ED425B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rot="5400000" flipH="1" flipV="1">
              <a:off x="5120084" y="4814586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曲线连接符 209">
              <a:extLst>
                <a:ext uri="{FF2B5EF4-FFF2-40B4-BE49-F238E27FC236}">
                  <a16:creationId xmlns:a16="http://schemas.microsoft.com/office/drawing/2014/main" id="{049CF52B-FF32-144B-8A3E-F8C86F99B3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03426" y="483425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曲线连接符 210">
              <a:extLst>
                <a:ext uri="{FF2B5EF4-FFF2-40B4-BE49-F238E27FC236}">
                  <a16:creationId xmlns:a16="http://schemas.microsoft.com/office/drawing/2014/main" id="{5037FE96-4189-9D4D-997D-12F1805CD8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86767" y="4808863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曲线连接符 211">
              <a:extLst>
                <a:ext uri="{FF2B5EF4-FFF2-40B4-BE49-F238E27FC236}">
                  <a16:creationId xmlns:a16="http://schemas.microsoft.com/office/drawing/2014/main" id="{DD09257E-706A-FD4E-8084-0E8D5465800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93955" y="392047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曲线连接符 212">
              <a:extLst>
                <a:ext uri="{FF2B5EF4-FFF2-40B4-BE49-F238E27FC236}">
                  <a16:creationId xmlns:a16="http://schemas.microsoft.com/office/drawing/2014/main" id="{AB45EC27-6DB9-BE4A-AB22-25C7449D54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5100" y="3912435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26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68B7CB96-A7D1-ED4C-A759-4F3AEDD998D4}"/>
              </a:ext>
            </a:extLst>
          </p:cNvPr>
          <p:cNvSpPr/>
          <p:nvPr/>
        </p:nvSpPr>
        <p:spPr>
          <a:xfrm>
            <a:off x="5033293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329A787-7C61-C444-A676-4E29EBAE748E}"/>
              </a:ext>
            </a:extLst>
          </p:cNvPr>
          <p:cNvSpPr/>
          <p:nvPr/>
        </p:nvSpPr>
        <p:spPr>
          <a:xfrm>
            <a:off x="5081909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D228F17-11A7-2142-81F9-545CAF9AA632}"/>
              </a:ext>
            </a:extLst>
          </p:cNvPr>
          <p:cNvSpPr/>
          <p:nvPr/>
        </p:nvSpPr>
        <p:spPr>
          <a:xfrm>
            <a:off x="5080036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22D07F5-8AC1-D149-ADC3-6498C6BE7A51}"/>
              </a:ext>
            </a:extLst>
          </p:cNvPr>
          <p:cNvSpPr/>
          <p:nvPr/>
        </p:nvSpPr>
        <p:spPr>
          <a:xfrm>
            <a:off x="5074417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4ED0A2-0E25-7049-9069-F3E4995C0463}"/>
              </a:ext>
            </a:extLst>
          </p:cNvPr>
          <p:cNvSpPr/>
          <p:nvPr/>
        </p:nvSpPr>
        <p:spPr>
          <a:xfrm>
            <a:off x="570791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4540964-7B87-4445-AE8A-9287CF58771F}"/>
              </a:ext>
            </a:extLst>
          </p:cNvPr>
          <p:cNvSpPr/>
          <p:nvPr/>
        </p:nvSpPr>
        <p:spPr>
          <a:xfrm>
            <a:off x="575652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BF19215-BDF5-5B4C-8148-1F94BF9BF192}"/>
              </a:ext>
            </a:extLst>
          </p:cNvPr>
          <p:cNvSpPr/>
          <p:nvPr/>
        </p:nvSpPr>
        <p:spPr>
          <a:xfrm>
            <a:off x="575465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CC24AF-8058-FC41-B70F-5DDF2F014BCC}"/>
              </a:ext>
            </a:extLst>
          </p:cNvPr>
          <p:cNvSpPr/>
          <p:nvPr/>
        </p:nvSpPr>
        <p:spPr>
          <a:xfrm>
            <a:off x="574903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DA2306B-BB5C-764E-9F3C-5228D42B50F5}"/>
              </a:ext>
            </a:extLst>
          </p:cNvPr>
          <p:cNvSpPr/>
          <p:nvPr/>
        </p:nvSpPr>
        <p:spPr>
          <a:xfrm>
            <a:off x="640796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94DE023-099B-A34D-BD04-BCD33188B067}"/>
              </a:ext>
            </a:extLst>
          </p:cNvPr>
          <p:cNvSpPr/>
          <p:nvPr/>
        </p:nvSpPr>
        <p:spPr>
          <a:xfrm>
            <a:off x="645657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09842DC-E301-7A45-8383-8E43E3A6A04F}"/>
              </a:ext>
            </a:extLst>
          </p:cNvPr>
          <p:cNvSpPr/>
          <p:nvPr/>
        </p:nvSpPr>
        <p:spPr>
          <a:xfrm>
            <a:off x="645470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B3B1D0-3CB3-D74F-B68A-37E84ABA665F}"/>
              </a:ext>
            </a:extLst>
          </p:cNvPr>
          <p:cNvSpPr/>
          <p:nvPr/>
        </p:nvSpPr>
        <p:spPr>
          <a:xfrm>
            <a:off x="644908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5F0F4B7-F22E-0C4E-9470-89A7A634E54F}"/>
              </a:ext>
            </a:extLst>
          </p:cNvPr>
          <p:cNvGrpSpPr/>
          <p:nvPr/>
        </p:nvGrpSpPr>
        <p:grpSpPr>
          <a:xfrm rot="5400000">
            <a:off x="5141362" y="2911683"/>
            <a:ext cx="313373" cy="1000125"/>
            <a:chOff x="2267525" y="3111874"/>
            <a:chExt cx="313373" cy="100012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9996305-FA67-BF47-851C-B9D4BA5E5857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1A30174-1034-7E4A-B102-35700E850B7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2B7CFA8-4EAD-6F4D-B4FB-FAF9848AAE70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C52FAF2-BFDF-1C40-AA54-331D3676337D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5360D5E-F32E-3042-92B4-6201B9BBAB02}"/>
              </a:ext>
            </a:extLst>
          </p:cNvPr>
          <p:cNvGrpSpPr/>
          <p:nvPr/>
        </p:nvGrpSpPr>
        <p:grpSpPr>
          <a:xfrm rot="5400000">
            <a:off x="6190103" y="2912141"/>
            <a:ext cx="313373" cy="1000125"/>
            <a:chOff x="2267525" y="3111874"/>
            <a:chExt cx="313373" cy="1000125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60211CE-BAE7-694B-ADE4-1564586E0A6A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DEE3AEC-26FE-464D-87DE-CD615F3A8E2D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937F90B-E864-D842-90FB-31866E08542A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1E7B667-4425-4E4E-8B40-41825ADF8294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14" name="直接连接符 7">
            <a:extLst>
              <a:ext uri="{FF2B5EF4-FFF2-40B4-BE49-F238E27FC236}">
                <a16:creationId xmlns:a16="http://schemas.microsoft.com/office/drawing/2014/main" id="{89227AFF-C561-7D40-983D-74F288CC5C1B}"/>
              </a:ext>
            </a:extLst>
          </p:cNvPr>
          <p:cNvCxnSpPr>
            <a:cxnSpLocks/>
            <a:stCxn id="100" idx="0"/>
            <a:endCxn id="5" idx="1"/>
          </p:cNvCxnSpPr>
          <p:nvPr/>
        </p:nvCxnSpPr>
        <p:spPr>
          <a:xfrm flipH="1" flipV="1">
            <a:off x="4329495" y="2870681"/>
            <a:ext cx="468491" cy="54106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7">
            <a:extLst>
              <a:ext uri="{FF2B5EF4-FFF2-40B4-BE49-F238E27FC236}">
                <a16:creationId xmlns:a16="http://schemas.microsoft.com/office/drawing/2014/main" id="{890DD510-C289-5C47-9F46-84D6F2E88A2D}"/>
              </a:ext>
            </a:extLst>
          </p:cNvPr>
          <p:cNvCxnSpPr>
            <a:cxnSpLocks/>
            <a:stCxn id="106" idx="2"/>
            <a:endCxn id="5" idx="3"/>
          </p:cNvCxnSpPr>
          <p:nvPr/>
        </p:nvCxnSpPr>
        <p:spPr>
          <a:xfrm flipV="1">
            <a:off x="6846852" y="2870681"/>
            <a:ext cx="526183" cy="54152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49D8F775-D51E-2345-A08D-8D884BF81D82}"/>
              </a:ext>
            </a:extLst>
          </p:cNvPr>
          <p:cNvSpPr/>
          <p:nvPr/>
        </p:nvSpPr>
        <p:spPr>
          <a:xfrm>
            <a:off x="4508226" y="1627233"/>
            <a:ext cx="2653292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1, 0, 1, 0, 0, 0, … , 0, 0, 1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53A96F-C188-A84A-AF76-9F7A79D548D1}"/>
              </a:ext>
            </a:extLst>
          </p:cNvPr>
          <p:cNvSpPr txBox="1"/>
          <p:nvPr/>
        </p:nvSpPr>
        <p:spPr>
          <a:xfrm>
            <a:off x="4982230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邱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74F945-C4E1-6E43-A0CA-6D5CDD3956E4}"/>
              </a:ext>
            </a:extLst>
          </p:cNvPr>
          <p:cNvSpPr txBox="1"/>
          <p:nvPr/>
        </p:nvSpPr>
        <p:spPr>
          <a:xfrm>
            <a:off x="5635229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</a:t>
            </a:r>
            <a:endParaRPr kumimoji="1" lang="en-US" altLang="zh-CN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E202895-8F52-4946-97D8-F01A6E4EAA43}"/>
              </a:ext>
            </a:extLst>
          </p:cNvPr>
          <p:cNvSpPr txBox="1"/>
          <p:nvPr/>
        </p:nvSpPr>
        <p:spPr>
          <a:xfrm>
            <a:off x="6364997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师</a:t>
            </a:r>
            <a:endParaRPr kumimoji="1" lang="en-US" altLang="zh-CN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774811-E4B1-6448-B454-64ED23DEEB00}"/>
              </a:ext>
            </a:extLst>
          </p:cNvPr>
          <p:cNvSpPr txBox="1"/>
          <p:nvPr/>
        </p:nvSpPr>
        <p:spPr>
          <a:xfrm>
            <a:off x="7148754" y="1589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C47D357-156F-FC4B-A551-ADD60FA28AC4}"/>
              </a:ext>
            </a:extLst>
          </p:cNvPr>
          <p:cNvGrpSpPr/>
          <p:nvPr/>
        </p:nvGrpSpPr>
        <p:grpSpPr>
          <a:xfrm>
            <a:off x="337159" y="654769"/>
            <a:ext cx="3313317" cy="4568726"/>
            <a:chOff x="-59052" y="1028464"/>
            <a:chExt cx="3313317" cy="4568726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27EBB13-816E-1043-9476-1DDD5933AEE9}"/>
                </a:ext>
              </a:extLst>
            </p:cNvPr>
            <p:cNvSpPr/>
            <p:nvPr/>
          </p:nvSpPr>
          <p:spPr>
            <a:xfrm>
              <a:off x="1266513" y="2634616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172FF34-FDEA-E143-ADFB-D82BE42E21F2}"/>
                </a:ext>
              </a:extLst>
            </p:cNvPr>
            <p:cNvSpPr/>
            <p:nvPr/>
          </p:nvSpPr>
          <p:spPr>
            <a:xfrm>
              <a:off x="2592077" y="263461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2039A82-2829-1C42-8A22-E07B5F3D7400}"/>
                </a:ext>
              </a:extLst>
            </p:cNvPr>
            <p:cNvSpPr/>
            <p:nvPr/>
          </p:nvSpPr>
          <p:spPr>
            <a:xfrm>
              <a:off x="-59051" y="263461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AEDCCC84-E375-614A-81CA-4E26221C3024}"/>
                </a:ext>
              </a:extLst>
            </p:cNvPr>
            <p:cNvCxnSpPr>
              <a:stCxn id="134" idx="1"/>
              <a:endCxn id="133" idx="3"/>
            </p:cNvCxnSpPr>
            <p:nvPr/>
          </p:nvCxnSpPr>
          <p:spPr>
            <a:xfrm flipH="1">
              <a:off x="1893258" y="2814002"/>
              <a:ext cx="698819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A1F35C66-2B3A-A442-82A0-445446442484}"/>
                </a:ext>
              </a:extLst>
            </p:cNvPr>
            <p:cNvCxnSpPr>
              <a:cxnSpLocks/>
              <a:stCxn id="133" idx="1"/>
              <a:endCxn id="135" idx="3"/>
            </p:cNvCxnSpPr>
            <p:nvPr/>
          </p:nvCxnSpPr>
          <p:spPr>
            <a:xfrm flipH="1" flipV="1">
              <a:off x="567694" y="2814003"/>
              <a:ext cx="6988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25F0F8A-4CA6-4745-8F7B-BBF59345D05C}"/>
                </a:ext>
              </a:extLst>
            </p:cNvPr>
            <p:cNvSpPr/>
            <p:nvPr/>
          </p:nvSpPr>
          <p:spPr>
            <a:xfrm>
              <a:off x="1266513" y="3318350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7FDFAC6-F911-3146-8D0C-7605F9BCC216}"/>
                </a:ext>
              </a:extLst>
            </p:cNvPr>
            <p:cNvSpPr/>
            <p:nvPr/>
          </p:nvSpPr>
          <p:spPr>
            <a:xfrm>
              <a:off x="2592077" y="3318348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4DE0688-7601-4745-8AE1-A35C91C07007}"/>
                </a:ext>
              </a:extLst>
            </p:cNvPr>
            <p:cNvSpPr/>
            <p:nvPr/>
          </p:nvSpPr>
          <p:spPr>
            <a:xfrm>
              <a:off x="-59051" y="3318349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cell</a:t>
              </a:r>
              <a:endParaRPr lang="zh-CN" altLang="en-US" dirty="0"/>
            </a:p>
          </p:txBody>
        </p: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0EC12883-67C9-8747-932C-4BDFF59FAF81}"/>
                </a:ext>
              </a:extLst>
            </p:cNvPr>
            <p:cNvCxnSpPr>
              <a:cxnSpLocks/>
              <a:stCxn id="138" idx="3"/>
              <a:endCxn id="139" idx="1"/>
            </p:cNvCxnSpPr>
            <p:nvPr/>
          </p:nvCxnSpPr>
          <p:spPr>
            <a:xfrm flipV="1">
              <a:off x="1893258" y="3497736"/>
              <a:ext cx="698819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E2FF761C-E643-A941-B89A-20259DCBE054}"/>
                </a:ext>
              </a:extLst>
            </p:cNvPr>
            <p:cNvCxnSpPr>
              <a:cxnSpLocks/>
              <a:stCxn id="140" idx="3"/>
              <a:endCxn id="138" idx="1"/>
            </p:cNvCxnSpPr>
            <p:nvPr/>
          </p:nvCxnSpPr>
          <p:spPr>
            <a:xfrm>
              <a:off x="567694" y="3497737"/>
              <a:ext cx="6988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BBFD26A-095B-034C-A6F6-B8F4ACBD8AFE}"/>
                </a:ext>
              </a:extLst>
            </p:cNvPr>
            <p:cNvSpPr/>
            <p:nvPr/>
          </p:nvSpPr>
          <p:spPr>
            <a:xfrm>
              <a:off x="97634" y="4130040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11E2AB63-5AE6-7442-88F2-14DCD63BB6C5}"/>
                </a:ext>
              </a:extLst>
            </p:cNvPr>
            <p:cNvSpPr/>
            <p:nvPr/>
          </p:nvSpPr>
          <p:spPr>
            <a:xfrm>
              <a:off x="146250" y="4209552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4A5AAD6-C5D7-0A45-A0F6-C9E031B3AAEF}"/>
                </a:ext>
              </a:extLst>
            </p:cNvPr>
            <p:cNvSpPr/>
            <p:nvPr/>
          </p:nvSpPr>
          <p:spPr>
            <a:xfrm>
              <a:off x="144377" y="4527607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E5FDBCE1-9D99-6844-BF61-A0349B6EA2AC}"/>
                </a:ext>
              </a:extLst>
            </p:cNvPr>
            <p:cNvSpPr/>
            <p:nvPr/>
          </p:nvSpPr>
          <p:spPr>
            <a:xfrm>
              <a:off x="138758" y="4845662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F9DCAAB4-1BE8-994A-8C70-72B6E3C02C46}"/>
                </a:ext>
              </a:extLst>
            </p:cNvPr>
            <p:cNvSpPr/>
            <p:nvPr/>
          </p:nvSpPr>
          <p:spPr>
            <a:xfrm>
              <a:off x="1450681" y="4130040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A8876E95-1621-BA4D-B272-DDE24BB5A1CC}"/>
                </a:ext>
              </a:extLst>
            </p:cNvPr>
            <p:cNvSpPr/>
            <p:nvPr/>
          </p:nvSpPr>
          <p:spPr>
            <a:xfrm>
              <a:off x="1499297" y="4209552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EB7C8C8C-B860-9C4F-AE64-254245BC71B9}"/>
                </a:ext>
              </a:extLst>
            </p:cNvPr>
            <p:cNvSpPr/>
            <p:nvPr/>
          </p:nvSpPr>
          <p:spPr>
            <a:xfrm>
              <a:off x="1497424" y="4527607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D99F56E-2A7C-C048-9DCA-F8A2400742BC}"/>
                </a:ext>
              </a:extLst>
            </p:cNvPr>
            <p:cNvSpPr/>
            <p:nvPr/>
          </p:nvSpPr>
          <p:spPr>
            <a:xfrm>
              <a:off x="1491805" y="4845662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BC5961B-AE9D-104F-882A-6083F99EA463}"/>
                </a:ext>
              </a:extLst>
            </p:cNvPr>
            <p:cNvSpPr/>
            <p:nvPr/>
          </p:nvSpPr>
          <p:spPr>
            <a:xfrm>
              <a:off x="2740665" y="4130040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ED99D7C-98F6-B547-8C55-E33F7948F547}"/>
                </a:ext>
              </a:extLst>
            </p:cNvPr>
            <p:cNvSpPr/>
            <p:nvPr/>
          </p:nvSpPr>
          <p:spPr>
            <a:xfrm>
              <a:off x="2789281" y="4209552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84EF55C-2AAA-8F48-B5F8-28BEE5CE275E}"/>
                </a:ext>
              </a:extLst>
            </p:cNvPr>
            <p:cNvSpPr/>
            <p:nvPr/>
          </p:nvSpPr>
          <p:spPr>
            <a:xfrm>
              <a:off x="2787408" y="4527607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DD80A65-6065-AB4D-9E97-467F67D5EEB4}"/>
                </a:ext>
              </a:extLst>
            </p:cNvPr>
            <p:cNvSpPr/>
            <p:nvPr/>
          </p:nvSpPr>
          <p:spPr>
            <a:xfrm>
              <a:off x="2781789" y="4845662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5" name="曲线连接符 154">
              <a:extLst>
                <a:ext uri="{FF2B5EF4-FFF2-40B4-BE49-F238E27FC236}">
                  <a16:creationId xmlns:a16="http://schemas.microsoft.com/office/drawing/2014/main" id="{341D138B-D4C6-1444-B72C-68158F2B1D35}"/>
                </a:ext>
              </a:extLst>
            </p:cNvPr>
            <p:cNvCxnSpPr>
              <a:stCxn id="143" idx="1"/>
              <a:endCxn id="140" idx="1"/>
            </p:cNvCxnSpPr>
            <p:nvPr/>
          </p:nvCxnSpPr>
          <p:spPr>
            <a:xfrm rot="10800000">
              <a:off x="-59050" y="3497737"/>
              <a:ext cx="156685" cy="1132366"/>
            </a:xfrm>
            <a:prstGeom prst="curvedConnector3">
              <a:avLst>
                <a:gd name="adj1" fmla="val 245898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曲线连接符 155">
              <a:extLst>
                <a:ext uri="{FF2B5EF4-FFF2-40B4-BE49-F238E27FC236}">
                  <a16:creationId xmlns:a16="http://schemas.microsoft.com/office/drawing/2014/main" id="{7E5FBA93-D66B-DC41-BBF3-2B4576257E1C}"/>
                </a:ext>
              </a:extLst>
            </p:cNvPr>
            <p:cNvCxnSpPr>
              <a:stCxn id="143" idx="3"/>
              <a:endCxn id="135" idx="3"/>
            </p:cNvCxnSpPr>
            <p:nvPr/>
          </p:nvCxnSpPr>
          <p:spPr>
            <a:xfrm flipV="1">
              <a:off x="411007" y="2814003"/>
              <a:ext cx="156687" cy="1816100"/>
            </a:xfrm>
            <a:prstGeom prst="curvedConnector3">
              <a:avLst>
                <a:gd name="adj1" fmla="val 24589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曲线连接符 156">
              <a:extLst>
                <a:ext uri="{FF2B5EF4-FFF2-40B4-BE49-F238E27FC236}">
                  <a16:creationId xmlns:a16="http://schemas.microsoft.com/office/drawing/2014/main" id="{E8E5E069-C7E3-1747-B48A-5EA814FCBAFB}"/>
                </a:ext>
              </a:extLst>
            </p:cNvPr>
            <p:cNvCxnSpPr>
              <a:stCxn id="147" idx="1"/>
              <a:endCxn id="138" idx="1"/>
            </p:cNvCxnSpPr>
            <p:nvPr/>
          </p:nvCxnSpPr>
          <p:spPr>
            <a:xfrm rot="10800000">
              <a:off x="1266513" y="3497739"/>
              <a:ext cx="184168" cy="1132365"/>
            </a:xfrm>
            <a:prstGeom prst="curvedConnector3">
              <a:avLst>
                <a:gd name="adj1" fmla="val 22412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曲线连接符 157">
              <a:extLst>
                <a:ext uri="{FF2B5EF4-FFF2-40B4-BE49-F238E27FC236}">
                  <a16:creationId xmlns:a16="http://schemas.microsoft.com/office/drawing/2014/main" id="{F3296EE9-E857-8749-A7C3-60DC4A3C324A}"/>
                </a:ext>
              </a:extLst>
            </p:cNvPr>
            <p:cNvCxnSpPr>
              <a:stCxn id="147" idx="3"/>
              <a:endCxn id="133" idx="3"/>
            </p:cNvCxnSpPr>
            <p:nvPr/>
          </p:nvCxnSpPr>
          <p:spPr>
            <a:xfrm flipV="1">
              <a:off x="1764054" y="2814004"/>
              <a:ext cx="129204" cy="1816099"/>
            </a:xfrm>
            <a:prstGeom prst="curvedConnector3">
              <a:avLst>
                <a:gd name="adj1" fmla="val 27693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曲线连接符 158">
              <a:extLst>
                <a:ext uri="{FF2B5EF4-FFF2-40B4-BE49-F238E27FC236}">
                  <a16:creationId xmlns:a16="http://schemas.microsoft.com/office/drawing/2014/main" id="{E5506B9A-9FAC-F24F-86D4-B546CDC2D486}"/>
                </a:ext>
              </a:extLst>
            </p:cNvPr>
            <p:cNvCxnSpPr>
              <a:stCxn id="151" idx="1"/>
              <a:endCxn id="139" idx="1"/>
            </p:cNvCxnSpPr>
            <p:nvPr/>
          </p:nvCxnSpPr>
          <p:spPr>
            <a:xfrm rot="10800000">
              <a:off x="2592077" y="3497737"/>
              <a:ext cx="148588" cy="1132367"/>
            </a:xfrm>
            <a:prstGeom prst="curvedConnector3">
              <a:avLst>
                <a:gd name="adj1" fmla="val 253848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曲线连接符 159">
              <a:extLst>
                <a:ext uri="{FF2B5EF4-FFF2-40B4-BE49-F238E27FC236}">
                  <a16:creationId xmlns:a16="http://schemas.microsoft.com/office/drawing/2014/main" id="{5F9B1939-ABC8-CF4D-9CE6-BE6288F13C16}"/>
                </a:ext>
              </a:extLst>
            </p:cNvPr>
            <p:cNvCxnSpPr>
              <a:stCxn id="151" idx="3"/>
              <a:endCxn id="134" idx="3"/>
            </p:cNvCxnSpPr>
            <p:nvPr/>
          </p:nvCxnSpPr>
          <p:spPr>
            <a:xfrm flipV="1">
              <a:off x="3054038" y="2814002"/>
              <a:ext cx="164784" cy="1816101"/>
            </a:xfrm>
            <a:prstGeom prst="curvedConnector3">
              <a:avLst>
                <a:gd name="adj1" fmla="val 238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B4E9346-4991-3848-9D41-E52B8AA9E81A}"/>
                </a:ext>
              </a:extLst>
            </p:cNvPr>
            <p:cNvGrpSpPr/>
            <p:nvPr/>
          </p:nvGrpSpPr>
          <p:grpSpPr>
            <a:xfrm rot="5400000">
              <a:off x="793932" y="1495031"/>
              <a:ext cx="313373" cy="1000125"/>
              <a:chOff x="2267525" y="3111874"/>
              <a:chExt cx="313373" cy="1000125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95123FDA-29CB-314C-B6C3-D6EA0514A146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309BD42-77E2-444C-9502-F6665A58C0EA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5CA379AC-D30B-BB4A-B39F-F5EBF39486D6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12A57FC5-BB16-0140-882D-3739F9C4EE76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DF958BD6-87E5-1344-8A6B-234ED71EF132}"/>
                </a:ext>
              </a:extLst>
            </p:cNvPr>
            <p:cNvGrpSpPr/>
            <p:nvPr/>
          </p:nvGrpSpPr>
          <p:grpSpPr>
            <a:xfrm rot="5400000">
              <a:off x="1842673" y="1495489"/>
              <a:ext cx="313373" cy="1000125"/>
              <a:chOff x="2267525" y="3111874"/>
              <a:chExt cx="313373" cy="1000125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3D94CAEF-FB19-AB4E-B33C-65C21E02CAA4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36328F42-A282-5E40-AE63-556CE2264368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4A5B8FD8-CEEF-A64C-B93B-D6F4847D9B4F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CD7080E0-1FD4-E54B-942D-0DFC77C86E54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71" name="曲线连接符 170">
              <a:extLst>
                <a:ext uri="{FF2B5EF4-FFF2-40B4-BE49-F238E27FC236}">
                  <a16:creationId xmlns:a16="http://schemas.microsoft.com/office/drawing/2014/main" id="{13C144DB-4A95-8149-9926-19831948AC4F}"/>
                </a:ext>
              </a:extLst>
            </p:cNvPr>
            <p:cNvCxnSpPr>
              <a:stCxn id="135" idx="1"/>
              <a:endCxn id="162" idx="0"/>
            </p:cNvCxnSpPr>
            <p:nvPr/>
          </p:nvCxnSpPr>
          <p:spPr>
            <a:xfrm rot="10800000" flipH="1">
              <a:off x="-59052" y="1995093"/>
              <a:ext cx="509607" cy="818910"/>
            </a:xfrm>
            <a:prstGeom prst="curvedConnector3">
              <a:avLst>
                <a:gd name="adj1" fmla="val -44858"/>
              </a:avLst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曲线连接符 171">
              <a:extLst>
                <a:ext uri="{FF2B5EF4-FFF2-40B4-BE49-F238E27FC236}">
                  <a16:creationId xmlns:a16="http://schemas.microsoft.com/office/drawing/2014/main" id="{B511E0F3-741B-AE4B-8772-82D6687923D9}"/>
                </a:ext>
              </a:extLst>
            </p:cNvPr>
            <p:cNvCxnSpPr>
              <a:stCxn id="139" idx="3"/>
              <a:endCxn id="167" idx="2"/>
            </p:cNvCxnSpPr>
            <p:nvPr/>
          </p:nvCxnSpPr>
          <p:spPr>
            <a:xfrm flipH="1" flipV="1">
              <a:off x="2499422" y="1995551"/>
              <a:ext cx="719400" cy="1502185"/>
            </a:xfrm>
            <a:prstGeom prst="curvedConnector3">
              <a:avLst>
                <a:gd name="adj1" fmla="val -31776"/>
              </a:avLst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直接连接符 7">
              <a:extLst>
                <a:ext uri="{FF2B5EF4-FFF2-40B4-BE49-F238E27FC236}">
                  <a16:creationId xmlns:a16="http://schemas.microsoft.com/office/drawing/2014/main" id="{84994F9D-7BF8-D540-8804-578A97324428}"/>
                </a:ext>
              </a:extLst>
            </p:cNvPr>
            <p:cNvCxnSpPr>
              <a:cxnSpLocks/>
              <a:stCxn id="162" idx="0"/>
              <a:endCxn id="175" idx="1"/>
            </p:cNvCxnSpPr>
            <p:nvPr/>
          </p:nvCxnSpPr>
          <p:spPr>
            <a:xfrm flipH="1" flipV="1">
              <a:off x="172651" y="1208374"/>
              <a:ext cx="277905" cy="78671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7">
              <a:extLst>
                <a:ext uri="{FF2B5EF4-FFF2-40B4-BE49-F238E27FC236}">
                  <a16:creationId xmlns:a16="http://schemas.microsoft.com/office/drawing/2014/main" id="{B8BBC347-C17B-3544-91B2-464E3AE44C25}"/>
                </a:ext>
              </a:extLst>
            </p:cNvPr>
            <p:cNvCxnSpPr>
              <a:cxnSpLocks/>
              <a:stCxn id="167" idx="2"/>
              <a:endCxn id="175" idx="3"/>
            </p:cNvCxnSpPr>
            <p:nvPr/>
          </p:nvCxnSpPr>
          <p:spPr>
            <a:xfrm flipV="1">
              <a:off x="2499422" y="1208374"/>
              <a:ext cx="326521" cy="78717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21572EC-6C03-6743-84B9-A2AE75B528A6}"/>
                </a:ext>
              </a:extLst>
            </p:cNvPr>
            <p:cNvSpPr/>
            <p:nvPr/>
          </p:nvSpPr>
          <p:spPr>
            <a:xfrm>
              <a:off x="172651" y="1060049"/>
              <a:ext cx="2653292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1, 0, 1, 0, 0, 0, … , 0, 0, 1</a:t>
              </a:r>
              <a:endParaRPr kumimoji="1" lang="zh-CN" altLang="en-US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5D0A54A-585F-BA47-ABE8-05388B13643E}"/>
                </a:ext>
              </a:extLst>
            </p:cNvPr>
            <p:cNvSpPr txBox="1"/>
            <p:nvPr/>
          </p:nvSpPr>
          <p:spPr>
            <a:xfrm>
              <a:off x="46571" y="52278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邱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1DEAB694-EC7E-664A-B78F-5DAC2DB398C9}"/>
                </a:ext>
              </a:extLst>
            </p:cNvPr>
            <p:cNvSpPr txBox="1"/>
            <p:nvPr/>
          </p:nvSpPr>
          <p:spPr>
            <a:xfrm>
              <a:off x="1377998" y="52278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老</a:t>
              </a:r>
              <a:endParaRPr kumimoji="1" lang="en-US" altLang="zh-CN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A17500E-3457-3441-B82C-C109FCAEED54}"/>
                </a:ext>
              </a:extLst>
            </p:cNvPr>
            <p:cNvSpPr txBox="1"/>
            <p:nvPr/>
          </p:nvSpPr>
          <p:spPr>
            <a:xfrm>
              <a:off x="2697700" y="52278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师</a:t>
              </a:r>
              <a:endParaRPr kumimoji="1" lang="en-US" altLang="zh-CN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395BFAD-0513-B744-A7B9-38CA187B6070}"/>
                </a:ext>
              </a:extLst>
            </p:cNvPr>
            <p:cNvSpPr txBox="1"/>
            <p:nvPr/>
          </p:nvSpPr>
          <p:spPr>
            <a:xfrm>
              <a:off x="2825943" y="10284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3D2BCCB-C81B-9E46-8E58-BF950D1FD5AF}"/>
              </a:ext>
            </a:extLst>
          </p:cNvPr>
          <p:cNvSpPr/>
          <p:nvPr/>
        </p:nvSpPr>
        <p:spPr>
          <a:xfrm>
            <a:off x="4780783" y="3976202"/>
            <a:ext cx="2167630" cy="463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BF1A99-304E-5741-AE77-41F25DB36718}"/>
              </a:ext>
            </a:extLst>
          </p:cNvPr>
          <p:cNvSpPr/>
          <p:nvPr/>
        </p:nvSpPr>
        <p:spPr>
          <a:xfrm>
            <a:off x="4329495" y="2743532"/>
            <a:ext cx="3043540" cy="25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直接连接符 7">
            <a:extLst>
              <a:ext uri="{FF2B5EF4-FFF2-40B4-BE49-F238E27FC236}">
                <a16:creationId xmlns:a16="http://schemas.microsoft.com/office/drawing/2014/main" id="{F37C5CDC-4E15-E345-ABE5-C0D65D796CF9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 flipV="1">
            <a:off x="4329495" y="2312411"/>
            <a:ext cx="151558" cy="5582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7">
            <a:extLst>
              <a:ext uri="{FF2B5EF4-FFF2-40B4-BE49-F238E27FC236}">
                <a16:creationId xmlns:a16="http://schemas.microsoft.com/office/drawing/2014/main" id="{9E359CA4-9FCE-834C-A0A8-E1A96DB9BA3D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 flipV="1">
            <a:off x="7170027" y="2312411"/>
            <a:ext cx="203008" cy="5582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>
            <a:extLst>
              <a:ext uri="{FF2B5EF4-FFF2-40B4-BE49-F238E27FC236}">
                <a16:creationId xmlns:a16="http://schemas.microsoft.com/office/drawing/2014/main" id="{73857CDF-6E73-EE44-B563-501C90106EF8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4967684" y="4662186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20B62DD7-08B8-324E-BC81-CC6671CD9C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51026" y="468185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曲线连接符 120">
            <a:extLst>
              <a:ext uri="{FF2B5EF4-FFF2-40B4-BE49-F238E27FC236}">
                <a16:creationId xmlns:a16="http://schemas.microsoft.com/office/drawing/2014/main" id="{A2360CE2-6687-314B-85CD-46B752DF05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4367" y="4656463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327BAEFE-96EF-004A-AB96-548D3AA56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1555" y="376807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曲线连接符 122">
            <a:extLst>
              <a:ext uri="{FF2B5EF4-FFF2-40B4-BE49-F238E27FC236}">
                <a16:creationId xmlns:a16="http://schemas.microsoft.com/office/drawing/2014/main" id="{EFEE6D26-380B-B249-98D4-7FE4B3D2B4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2700" y="3760035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1128DC3-3083-BE4D-8C20-54F6DACFAAD9}"/>
              </a:ext>
            </a:extLst>
          </p:cNvPr>
          <p:cNvGrpSpPr/>
          <p:nvPr/>
        </p:nvGrpSpPr>
        <p:grpSpPr>
          <a:xfrm>
            <a:off x="7620113" y="1017980"/>
            <a:ext cx="3234713" cy="4556405"/>
            <a:chOff x="4483054" y="1947627"/>
            <a:chExt cx="3234713" cy="4556405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8C3B160-D2A3-7547-98C4-518A6070211B}"/>
                </a:ext>
              </a:extLst>
            </p:cNvPr>
            <p:cNvSpPr/>
            <p:nvPr/>
          </p:nvSpPr>
          <p:spPr>
            <a:xfrm>
              <a:off x="5185693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C51A667-B962-0849-BCA2-EB3E383DCCB6}"/>
                </a:ext>
              </a:extLst>
            </p:cNvPr>
            <p:cNvSpPr/>
            <p:nvPr/>
          </p:nvSpPr>
          <p:spPr>
            <a:xfrm>
              <a:off x="5234309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229F720-3F38-EF4A-B9EC-8CAB9A8FF514}"/>
                </a:ext>
              </a:extLst>
            </p:cNvPr>
            <p:cNvSpPr/>
            <p:nvPr/>
          </p:nvSpPr>
          <p:spPr>
            <a:xfrm>
              <a:off x="5232436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2061F712-45A7-AC4B-90FE-EDEB02FC6848}"/>
                </a:ext>
              </a:extLst>
            </p:cNvPr>
            <p:cNvSpPr/>
            <p:nvPr/>
          </p:nvSpPr>
          <p:spPr>
            <a:xfrm>
              <a:off x="5226817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4FCFC67-6913-654E-B93A-23215B83A508}"/>
                </a:ext>
              </a:extLst>
            </p:cNvPr>
            <p:cNvSpPr/>
            <p:nvPr/>
          </p:nvSpPr>
          <p:spPr>
            <a:xfrm>
              <a:off x="5860312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9F8B98CE-3520-8C45-84FF-0897AE105119}"/>
                </a:ext>
              </a:extLst>
            </p:cNvPr>
            <p:cNvSpPr/>
            <p:nvPr/>
          </p:nvSpPr>
          <p:spPr>
            <a:xfrm>
              <a:off x="5908928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957C944B-A7F4-5144-8A7C-19C645B0A114}"/>
                </a:ext>
              </a:extLst>
            </p:cNvPr>
            <p:cNvSpPr/>
            <p:nvPr/>
          </p:nvSpPr>
          <p:spPr>
            <a:xfrm>
              <a:off x="5907055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4248B94-BEA0-1E4A-8A3D-84FB86F3C4D8}"/>
                </a:ext>
              </a:extLst>
            </p:cNvPr>
            <p:cNvSpPr/>
            <p:nvPr/>
          </p:nvSpPr>
          <p:spPr>
            <a:xfrm>
              <a:off x="5901436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8B53715-6010-904D-AFE9-D0CBDACF923F}"/>
                </a:ext>
              </a:extLst>
            </p:cNvPr>
            <p:cNvSpPr/>
            <p:nvPr/>
          </p:nvSpPr>
          <p:spPr>
            <a:xfrm>
              <a:off x="6560362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54C22F3-DB47-B742-970E-8664617D13F0}"/>
                </a:ext>
              </a:extLst>
            </p:cNvPr>
            <p:cNvSpPr/>
            <p:nvPr/>
          </p:nvSpPr>
          <p:spPr>
            <a:xfrm>
              <a:off x="6608978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C7DB7BD9-A20C-C145-A53B-B6ED62AC57B9}"/>
                </a:ext>
              </a:extLst>
            </p:cNvPr>
            <p:cNvSpPr/>
            <p:nvPr/>
          </p:nvSpPr>
          <p:spPr>
            <a:xfrm>
              <a:off x="6607105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BD4C3C8-0E72-2543-82D2-A92C48F70AA5}"/>
                </a:ext>
              </a:extLst>
            </p:cNvPr>
            <p:cNvSpPr/>
            <p:nvPr/>
          </p:nvSpPr>
          <p:spPr>
            <a:xfrm>
              <a:off x="6601486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6D318777-F73E-5948-BD61-29FD81F4DCCF}"/>
                </a:ext>
              </a:extLst>
            </p:cNvPr>
            <p:cNvGrpSpPr/>
            <p:nvPr/>
          </p:nvGrpSpPr>
          <p:grpSpPr>
            <a:xfrm rot="5400000">
              <a:off x="5293762" y="3064083"/>
              <a:ext cx="313373" cy="1000125"/>
              <a:chOff x="2267525" y="3111874"/>
              <a:chExt cx="313373" cy="1000125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A76D9FC-4970-C149-BFF8-6CD69B016E2C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208E8FE0-2D9A-E843-8B57-1661CF0E53BF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573812F0-C6B6-A445-8AB8-F234F391AFF0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F849C289-3B03-8046-8A43-4F08784CB714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8166087E-674C-D142-913C-267DB808C630}"/>
                </a:ext>
              </a:extLst>
            </p:cNvPr>
            <p:cNvGrpSpPr/>
            <p:nvPr/>
          </p:nvGrpSpPr>
          <p:grpSpPr>
            <a:xfrm rot="5400000">
              <a:off x="6342503" y="3064541"/>
              <a:ext cx="313373" cy="1000125"/>
              <a:chOff x="2267525" y="3111874"/>
              <a:chExt cx="313373" cy="1000125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79FAC8C0-B2E2-0C43-A16C-954FF8AE5642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ADBADEEF-D253-2842-A314-B440120CE77B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2A179BCE-9B7B-0144-8FEF-99AA49781604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3EFE963F-53B4-A041-9027-C56E9C0672AB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8" name="直接连接符 7">
              <a:extLst>
                <a:ext uri="{FF2B5EF4-FFF2-40B4-BE49-F238E27FC236}">
                  <a16:creationId xmlns:a16="http://schemas.microsoft.com/office/drawing/2014/main" id="{19D12547-1722-FF42-94C9-643A02B0B3A7}"/>
                </a:ext>
              </a:extLst>
            </p:cNvPr>
            <p:cNvCxnSpPr>
              <a:cxnSpLocks/>
              <a:stCxn id="189" idx="0"/>
              <a:endCxn id="206" idx="1"/>
            </p:cNvCxnSpPr>
            <p:nvPr/>
          </p:nvCxnSpPr>
          <p:spPr>
            <a:xfrm flipH="1" flipV="1">
              <a:off x="4483054" y="2849189"/>
              <a:ext cx="467332" cy="71495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7">
              <a:extLst>
                <a:ext uri="{FF2B5EF4-FFF2-40B4-BE49-F238E27FC236}">
                  <a16:creationId xmlns:a16="http://schemas.microsoft.com/office/drawing/2014/main" id="{41D5095F-8984-E145-8875-C40CE04F7C50}"/>
                </a:ext>
              </a:extLst>
            </p:cNvPr>
            <p:cNvCxnSpPr>
              <a:cxnSpLocks/>
              <a:stCxn id="194" idx="2"/>
              <a:endCxn id="206" idx="3"/>
            </p:cNvCxnSpPr>
            <p:nvPr/>
          </p:nvCxnSpPr>
          <p:spPr>
            <a:xfrm flipV="1">
              <a:off x="6999252" y="2849189"/>
              <a:ext cx="527342" cy="71541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BC32C9F-1BD5-E841-B2FF-EE1E7B97D1E1}"/>
                </a:ext>
              </a:extLst>
            </p:cNvPr>
            <p:cNvSpPr/>
            <p:nvPr/>
          </p:nvSpPr>
          <p:spPr>
            <a:xfrm>
              <a:off x="4636153" y="1981113"/>
              <a:ext cx="2653292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1, 0, 1, 0, 0, 0, … , 0, 0, 1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8325D4A-B44E-2F44-90F5-36924D4D2B10}"/>
                </a:ext>
              </a:extLst>
            </p:cNvPr>
            <p:cNvSpPr txBox="1"/>
            <p:nvPr/>
          </p:nvSpPr>
          <p:spPr>
            <a:xfrm>
              <a:off x="5134630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邱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B3282CC-E65C-0D43-BBA5-931833C829D2}"/>
                </a:ext>
              </a:extLst>
            </p:cNvPr>
            <p:cNvSpPr txBox="1"/>
            <p:nvPr/>
          </p:nvSpPr>
          <p:spPr>
            <a:xfrm>
              <a:off x="5787629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老</a:t>
              </a:r>
              <a:endParaRPr kumimoji="1" lang="en-US" altLang="zh-CN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0E80380C-5966-BF4B-AEEF-7A22C60D405A}"/>
                </a:ext>
              </a:extLst>
            </p:cNvPr>
            <p:cNvSpPr txBox="1"/>
            <p:nvPr/>
          </p:nvSpPr>
          <p:spPr>
            <a:xfrm>
              <a:off x="6517397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师</a:t>
              </a:r>
              <a:endParaRPr kumimoji="1" lang="en-US" altLang="zh-CN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737FCB5-1B23-2840-9C6F-05CC83148984}"/>
                </a:ext>
              </a:extLst>
            </p:cNvPr>
            <p:cNvSpPr txBox="1"/>
            <p:nvPr/>
          </p:nvSpPr>
          <p:spPr>
            <a:xfrm>
              <a:off x="7289445" y="194762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5AB1A9D-19FD-AD49-BB99-06A48A1AEC41}"/>
                </a:ext>
              </a:extLst>
            </p:cNvPr>
            <p:cNvSpPr/>
            <p:nvPr/>
          </p:nvSpPr>
          <p:spPr>
            <a:xfrm>
              <a:off x="4933183" y="4128602"/>
              <a:ext cx="2167630" cy="463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BiLSTM</a:t>
              </a:r>
              <a:endParaRPr kumimoji="1" lang="zh-CN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A101E0C-38A1-684E-AC00-A3DC45207ACD}"/>
                </a:ext>
              </a:extLst>
            </p:cNvPr>
            <p:cNvSpPr/>
            <p:nvPr/>
          </p:nvSpPr>
          <p:spPr>
            <a:xfrm>
              <a:off x="4483054" y="2722040"/>
              <a:ext cx="3043540" cy="254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7" name="直接连接符 7">
              <a:extLst>
                <a:ext uri="{FF2B5EF4-FFF2-40B4-BE49-F238E27FC236}">
                  <a16:creationId xmlns:a16="http://schemas.microsoft.com/office/drawing/2014/main" id="{0F258D3D-AA80-5A4B-9D77-6DCDE36F3C5F}"/>
                </a:ext>
              </a:extLst>
            </p:cNvPr>
            <p:cNvCxnSpPr>
              <a:cxnSpLocks/>
              <a:stCxn id="206" idx="1"/>
              <a:endCxn id="200" idx="1"/>
            </p:cNvCxnSpPr>
            <p:nvPr/>
          </p:nvCxnSpPr>
          <p:spPr>
            <a:xfrm flipV="1">
              <a:off x="4483054" y="2129438"/>
              <a:ext cx="153099" cy="71975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7">
              <a:extLst>
                <a:ext uri="{FF2B5EF4-FFF2-40B4-BE49-F238E27FC236}">
                  <a16:creationId xmlns:a16="http://schemas.microsoft.com/office/drawing/2014/main" id="{ED058C59-5927-8B46-932F-4BD38BEBF2D0}"/>
                </a:ext>
              </a:extLst>
            </p:cNvPr>
            <p:cNvCxnSpPr>
              <a:cxnSpLocks/>
              <a:stCxn id="206" idx="3"/>
              <a:endCxn id="200" idx="3"/>
            </p:cNvCxnSpPr>
            <p:nvPr/>
          </p:nvCxnSpPr>
          <p:spPr>
            <a:xfrm flipH="1" flipV="1">
              <a:off x="7289445" y="2129438"/>
              <a:ext cx="237149" cy="71975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曲线连接符 208">
              <a:extLst>
                <a:ext uri="{FF2B5EF4-FFF2-40B4-BE49-F238E27FC236}">
                  <a16:creationId xmlns:a16="http://schemas.microsoft.com/office/drawing/2014/main" id="{FDF0A194-7222-E946-B3A7-54BC45ED425B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rot="5400000" flipH="1" flipV="1">
              <a:off x="5120084" y="4814586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曲线连接符 209">
              <a:extLst>
                <a:ext uri="{FF2B5EF4-FFF2-40B4-BE49-F238E27FC236}">
                  <a16:creationId xmlns:a16="http://schemas.microsoft.com/office/drawing/2014/main" id="{049CF52B-FF32-144B-8A3E-F8C86F99B3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03426" y="483425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曲线连接符 210">
              <a:extLst>
                <a:ext uri="{FF2B5EF4-FFF2-40B4-BE49-F238E27FC236}">
                  <a16:creationId xmlns:a16="http://schemas.microsoft.com/office/drawing/2014/main" id="{5037FE96-4189-9D4D-997D-12F1805CD8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86767" y="4808863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曲线连接符 211">
              <a:extLst>
                <a:ext uri="{FF2B5EF4-FFF2-40B4-BE49-F238E27FC236}">
                  <a16:creationId xmlns:a16="http://schemas.microsoft.com/office/drawing/2014/main" id="{DD09257E-706A-FD4E-8084-0E8D5465800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93955" y="392047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曲线连接符 212">
              <a:extLst>
                <a:ext uri="{FF2B5EF4-FFF2-40B4-BE49-F238E27FC236}">
                  <a16:creationId xmlns:a16="http://schemas.microsoft.com/office/drawing/2014/main" id="{AB45EC27-6DB9-BE4A-AB22-25C7449D54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5100" y="3912435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FE5C0AC-4699-0045-9C13-B73974EB04D4}"/>
              </a:ext>
            </a:extLst>
          </p:cNvPr>
          <p:cNvSpPr/>
          <p:nvPr/>
        </p:nvSpPr>
        <p:spPr>
          <a:xfrm>
            <a:off x="4481053" y="2188753"/>
            <a:ext cx="2688974" cy="247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接连接符 7">
            <a:extLst>
              <a:ext uri="{FF2B5EF4-FFF2-40B4-BE49-F238E27FC236}">
                <a16:creationId xmlns:a16="http://schemas.microsoft.com/office/drawing/2014/main" id="{A012EE2E-5B92-E246-8F12-C7D9959C7F5F}"/>
              </a:ext>
            </a:extLst>
          </p:cNvPr>
          <p:cNvCxnSpPr>
            <a:cxnSpLocks/>
            <a:stCxn id="10" idx="1"/>
            <a:endCxn id="120" idx="1"/>
          </p:cNvCxnSpPr>
          <p:nvPr/>
        </p:nvCxnSpPr>
        <p:spPr>
          <a:xfrm flipV="1">
            <a:off x="4481053" y="1775558"/>
            <a:ext cx="27173" cy="5368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7">
            <a:extLst>
              <a:ext uri="{FF2B5EF4-FFF2-40B4-BE49-F238E27FC236}">
                <a16:creationId xmlns:a16="http://schemas.microsoft.com/office/drawing/2014/main" id="{A1DDF094-E4FA-2640-9403-78455B1C035D}"/>
              </a:ext>
            </a:extLst>
          </p:cNvPr>
          <p:cNvCxnSpPr>
            <a:cxnSpLocks/>
            <a:stCxn id="10" idx="3"/>
            <a:endCxn id="120" idx="3"/>
          </p:cNvCxnSpPr>
          <p:nvPr/>
        </p:nvCxnSpPr>
        <p:spPr>
          <a:xfrm flipH="1" flipV="1">
            <a:off x="7161518" y="1775558"/>
            <a:ext cx="8509" cy="5368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65C645F-7773-1A49-87A8-62CB5A7F8D33}"/>
              </a:ext>
            </a:extLst>
          </p:cNvPr>
          <p:cNvSpPr txBox="1"/>
          <p:nvPr/>
        </p:nvSpPr>
        <p:spPr>
          <a:xfrm>
            <a:off x="5473688" y="29415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4425F3-DB11-8D41-8E22-1707EA90D44E}"/>
              </a:ext>
            </a:extLst>
          </p:cNvPr>
          <p:cNvSpPr txBox="1"/>
          <p:nvPr/>
        </p:nvSpPr>
        <p:spPr>
          <a:xfrm>
            <a:off x="5096142" y="239028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max pooling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1B42DF-1293-6E49-98F1-AF8BBFC2D062}"/>
              </a:ext>
            </a:extLst>
          </p:cNvPr>
          <p:cNvSpPr txBox="1"/>
          <p:nvPr/>
        </p:nvSpPr>
        <p:spPr>
          <a:xfrm>
            <a:off x="5552883" y="186722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</a:t>
            </a:r>
            <a:endParaRPr kumimoji="1" lang="zh-CN" altLang="en-US" dirty="0"/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C7158666-3435-7344-B881-0B18116C7377}"/>
              </a:ext>
            </a:extLst>
          </p:cNvPr>
          <p:cNvGrpSpPr/>
          <p:nvPr/>
        </p:nvGrpSpPr>
        <p:grpSpPr>
          <a:xfrm>
            <a:off x="2937224" y="5187591"/>
            <a:ext cx="313373" cy="1000125"/>
            <a:chOff x="5033293" y="4884482"/>
            <a:chExt cx="313373" cy="1000125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61F4E6E-13B4-524E-9B0C-5F48515CD538}"/>
                </a:ext>
              </a:extLst>
            </p:cNvPr>
            <p:cNvSpPr/>
            <p:nvPr/>
          </p:nvSpPr>
          <p:spPr>
            <a:xfrm>
              <a:off x="5033293" y="48844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FD84AFBD-CE9E-7143-9535-E5238FFE68FB}"/>
                </a:ext>
              </a:extLst>
            </p:cNvPr>
            <p:cNvSpPr/>
            <p:nvPr/>
          </p:nvSpPr>
          <p:spPr>
            <a:xfrm>
              <a:off x="5081909" y="49639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D5E3FD77-CAD6-2540-9DB1-0597980C5BF5}"/>
                </a:ext>
              </a:extLst>
            </p:cNvPr>
            <p:cNvSpPr/>
            <p:nvPr/>
          </p:nvSpPr>
          <p:spPr>
            <a:xfrm>
              <a:off x="5080036" y="52820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3203C257-AD30-8645-AE61-BC00E9D7B9D8}"/>
                </a:ext>
              </a:extLst>
            </p:cNvPr>
            <p:cNvSpPr/>
            <p:nvPr/>
          </p:nvSpPr>
          <p:spPr>
            <a:xfrm>
              <a:off x="5074417" y="56001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4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1B96CF-0439-BA4E-A14E-147DB10482A4}"/>
              </a:ext>
            </a:extLst>
          </p:cNvPr>
          <p:cNvSpPr/>
          <p:nvPr/>
        </p:nvSpPr>
        <p:spPr>
          <a:xfrm>
            <a:off x="4193857" y="4300537"/>
            <a:ext cx="48323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36">
            <a:extLst>
              <a:ext uri="{FF2B5EF4-FFF2-40B4-BE49-F238E27FC236}">
                <a16:creationId xmlns:a16="http://schemas.microsoft.com/office/drawing/2014/main" id="{877AD50F-7CD5-0A46-9945-491E63D6261E}"/>
              </a:ext>
            </a:extLst>
          </p:cNvPr>
          <p:cNvSpPr txBox="1"/>
          <p:nvPr/>
        </p:nvSpPr>
        <p:spPr>
          <a:xfrm>
            <a:off x="4271962" y="432022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400" b="1" kern="100" baseline="-250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6">
            <a:extLst>
              <a:ext uri="{FF2B5EF4-FFF2-40B4-BE49-F238E27FC236}">
                <a16:creationId xmlns:a16="http://schemas.microsoft.com/office/drawing/2014/main" id="{1AF63650-2636-894D-B6FD-C99C02C8EA6D}"/>
              </a:ext>
            </a:extLst>
          </p:cNvPr>
          <p:cNvSpPr txBox="1"/>
          <p:nvPr/>
        </p:nvSpPr>
        <p:spPr>
          <a:xfrm>
            <a:off x="6333172" y="3954462"/>
            <a:ext cx="995045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2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C31F1-65EF-6849-87C5-CEF4527D5934}"/>
              </a:ext>
            </a:extLst>
          </p:cNvPr>
          <p:cNvSpPr/>
          <p:nvPr/>
        </p:nvSpPr>
        <p:spPr>
          <a:xfrm>
            <a:off x="3873817" y="348456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文本框 36">
            <a:extLst>
              <a:ext uri="{FF2B5EF4-FFF2-40B4-BE49-F238E27FC236}">
                <a16:creationId xmlns:a16="http://schemas.microsoft.com/office/drawing/2014/main" id="{EC62041D-15A9-B645-A0FA-F2D5D6648B05}"/>
              </a:ext>
            </a:extLst>
          </p:cNvPr>
          <p:cNvSpPr txBox="1"/>
          <p:nvPr/>
        </p:nvSpPr>
        <p:spPr>
          <a:xfrm>
            <a:off x="4040822" y="344900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834A75-6EE2-4945-AFCA-458898327153}"/>
              </a:ext>
            </a:extLst>
          </p:cNvPr>
          <p:cNvSpPr/>
          <p:nvPr/>
        </p:nvSpPr>
        <p:spPr>
          <a:xfrm>
            <a:off x="4321492" y="290925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文本框 36">
            <a:extLst>
              <a:ext uri="{FF2B5EF4-FFF2-40B4-BE49-F238E27FC236}">
                <a16:creationId xmlns:a16="http://schemas.microsoft.com/office/drawing/2014/main" id="{67E605C4-BC41-3B42-B08D-B2596C595827}"/>
              </a:ext>
            </a:extLst>
          </p:cNvPr>
          <p:cNvSpPr txBox="1"/>
          <p:nvPr/>
        </p:nvSpPr>
        <p:spPr>
          <a:xfrm>
            <a:off x="4488497" y="287369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" name="直接箭头连接符 50">
            <a:extLst>
              <a:ext uri="{FF2B5EF4-FFF2-40B4-BE49-F238E27FC236}">
                <a16:creationId xmlns:a16="http://schemas.microsoft.com/office/drawing/2014/main" id="{0754C996-467A-1743-93F7-71566474C35C}"/>
              </a:ext>
            </a:extLst>
          </p:cNvPr>
          <p:cNvCxnSpPr/>
          <p:nvPr/>
        </p:nvCxnSpPr>
        <p:spPr>
          <a:xfrm flipV="1">
            <a:off x="4510722" y="3680142"/>
            <a:ext cx="590550" cy="12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1">
            <a:extLst>
              <a:ext uri="{FF2B5EF4-FFF2-40B4-BE49-F238E27FC236}">
                <a16:creationId xmlns:a16="http://schemas.microsoft.com/office/drawing/2014/main" id="{D9649B0F-3D6C-B142-B81A-8DFA60ABAD08}"/>
              </a:ext>
            </a:extLst>
          </p:cNvPr>
          <p:cNvCxnSpPr/>
          <p:nvPr/>
        </p:nvCxnSpPr>
        <p:spPr>
          <a:xfrm flipH="1">
            <a:off x="4948237" y="3088957"/>
            <a:ext cx="52895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72B4AB2-B621-054E-9959-D8A4AE102C37}"/>
              </a:ext>
            </a:extLst>
          </p:cNvPr>
          <p:cNvSpPr/>
          <p:nvPr/>
        </p:nvSpPr>
        <p:spPr>
          <a:xfrm>
            <a:off x="5399087" y="4301172"/>
            <a:ext cx="48323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36">
            <a:extLst>
              <a:ext uri="{FF2B5EF4-FFF2-40B4-BE49-F238E27FC236}">
                <a16:creationId xmlns:a16="http://schemas.microsoft.com/office/drawing/2014/main" id="{8310B704-A2AF-F848-9119-2C3975516C28}"/>
              </a:ext>
            </a:extLst>
          </p:cNvPr>
          <p:cNvSpPr txBox="1"/>
          <p:nvPr/>
        </p:nvSpPr>
        <p:spPr>
          <a:xfrm>
            <a:off x="5477192" y="4320857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EBB94B-0825-7B44-B1F1-C1D291E3392C}"/>
              </a:ext>
            </a:extLst>
          </p:cNvPr>
          <p:cNvSpPr/>
          <p:nvPr/>
        </p:nvSpPr>
        <p:spPr>
          <a:xfrm>
            <a:off x="5079047" y="3485197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文本框 36">
            <a:extLst>
              <a:ext uri="{FF2B5EF4-FFF2-40B4-BE49-F238E27FC236}">
                <a16:creationId xmlns:a16="http://schemas.microsoft.com/office/drawing/2014/main" id="{E835AE96-00C5-434D-BB48-8ED06063AD60}"/>
              </a:ext>
            </a:extLst>
          </p:cNvPr>
          <p:cNvSpPr txBox="1"/>
          <p:nvPr/>
        </p:nvSpPr>
        <p:spPr>
          <a:xfrm>
            <a:off x="5246052" y="3449637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7" name="直接箭头连接符 56">
            <a:extLst>
              <a:ext uri="{FF2B5EF4-FFF2-40B4-BE49-F238E27FC236}">
                <a16:creationId xmlns:a16="http://schemas.microsoft.com/office/drawing/2014/main" id="{E35FD3B6-8253-EE46-A645-AAEADCC2696A}"/>
              </a:ext>
            </a:extLst>
          </p:cNvPr>
          <p:cNvCxnSpPr/>
          <p:nvPr/>
        </p:nvCxnSpPr>
        <p:spPr>
          <a:xfrm flipV="1">
            <a:off x="5526722" y="3811587"/>
            <a:ext cx="15875" cy="521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0260F2-CE8E-354C-B9D3-4EAE553D8C8C}"/>
              </a:ext>
            </a:extLst>
          </p:cNvPr>
          <p:cNvSpPr/>
          <p:nvPr/>
        </p:nvSpPr>
        <p:spPr>
          <a:xfrm>
            <a:off x="5526722" y="2909887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BFBA5E9E-F572-BA47-AA6A-015CB85E8C92}"/>
              </a:ext>
            </a:extLst>
          </p:cNvPr>
          <p:cNvSpPr txBox="1"/>
          <p:nvPr/>
        </p:nvSpPr>
        <p:spPr>
          <a:xfrm>
            <a:off x="5693727" y="2874327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0" name="直接箭头连接符 59">
            <a:extLst>
              <a:ext uri="{FF2B5EF4-FFF2-40B4-BE49-F238E27FC236}">
                <a16:creationId xmlns:a16="http://schemas.microsoft.com/office/drawing/2014/main" id="{C357B54D-118F-314A-A469-A53B27DF570E}"/>
              </a:ext>
            </a:extLst>
          </p:cNvPr>
          <p:cNvCxnSpPr/>
          <p:nvPr/>
        </p:nvCxnSpPr>
        <p:spPr>
          <a:xfrm flipV="1">
            <a:off x="5788342" y="3217227"/>
            <a:ext cx="15875" cy="1198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60">
            <a:extLst>
              <a:ext uri="{FF2B5EF4-FFF2-40B4-BE49-F238E27FC236}">
                <a16:creationId xmlns:a16="http://schemas.microsoft.com/office/drawing/2014/main" id="{B92F5CCA-D224-F546-98DF-8DCA694896B9}"/>
              </a:ext>
            </a:extLst>
          </p:cNvPr>
          <p:cNvCxnSpPr/>
          <p:nvPr/>
        </p:nvCxnSpPr>
        <p:spPr>
          <a:xfrm flipV="1">
            <a:off x="5715952" y="3680777"/>
            <a:ext cx="590550" cy="12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61">
            <a:extLst>
              <a:ext uri="{FF2B5EF4-FFF2-40B4-BE49-F238E27FC236}">
                <a16:creationId xmlns:a16="http://schemas.microsoft.com/office/drawing/2014/main" id="{7BF0196F-AE32-754B-9EA3-FA2F6959980B}"/>
              </a:ext>
            </a:extLst>
          </p:cNvPr>
          <p:cNvCxnSpPr/>
          <p:nvPr/>
        </p:nvCxnSpPr>
        <p:spPr>
          <a:xfrm flipH="1" flipV="1">
            <a:off x="6153467" y="3089592"/>
            <a:ext cx="433705" cy="16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EBF7B9E-6B5C-0B4A-A668-4948D86AD8FA}"/>
              </a:ext>
            </a:extLst>
          </p:cNvPr>
          <p:cNvSpPr/>
          <p:nvPr/>
        </p:nvSpPr>
        <p:spPr>
          <a:xfrm>
            <a:off x="7410767" y="4300537"/>
            <a:ext cx="48323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36">
            <a:extLst>
              <a:ext uri="{FF2B5EF4-FFF2-40B4-BE49-F238E27FC236}">
                <a16:creationId xmlns:a16="http://schemas.microsoft.com/office/drawing/2014/main" id="{6D48ACE0-4762-1648-840E-89EC34083B5C}"/>
              </a:ext>
            </a:extLst>
          </p:cNvPr>
          <p:cNvSpPr txBox="1"/>
          <p:nvPr/>
        </p:nvSpPr>
        <p:spPr>
          <a:xfrm>
            <a:off x="7488872" y="432022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E3CD23-713B-014C-87F2-94C026D9B648}"/>
              </a:ext>
            </a:extLst>
          </p:cNvPr>
          <p:cNvSpPr/>
          <p:nvPr/>
        </p:nvSpPr>
        <p:spPr>
          <a:xfrm>
            <a:off x="7090727" y="348456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6" name="文本框 36">
            <a:extLst>
              <a:ext uri="{FF2B5EF4-FFF2-40B4-BE49-F238E27FC236}">
                <a16:creationId xmlns:a16="http://schemas.microsoft.com/office/drawing/2014/main" id="{2917A538-5D63-1648-8E40-4937A6A14E21}"/>
              </a:ext>
            </a:extLst>
          </p:cNvPr>
          <p:cNvSpPr txBox="1"/>
          <p:nvPr/>
        </p:nvSpPr>
        <p:spPr>
          <a:xfrm>
            <a:off x="7257732" y="344900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7" name="直接箭头连接符 66">
            <a:extLst>
              <a:ext uri="{FF2B5EF4-FFF2-40B4-BE49-F238E27FC236}">
                <a16:creationId xmlns:a16="http://schemas.microsoft.com/office/drawing/2014/main" id="{C1BE16B7-F42F-B44D-8E1E-C1C3360234D8}"/>
              </a:ext>
            </a:extLst>
          </p:cNvPr>
          <p:cNvCxnSpPr/>
          <p:nvPr/>
        </p:nvCxnSpPr>
        <p:spPr>
          <a:xfrm flipV="1">
            <a:off x="7538402" y="3810952"/>
            <a:ext cx="15875" cy="521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7D4E8F4-34EF-774A-BFAB-D6D97BEEC9D9}"/>
              </a:ext>
            </a:extLst>
          </p:cNvPr>
          <p:cNvSpPr/>
          <p:nvPr/>
        </p:nvSpPr>
        <p:spPr>
          <a:xfrm>
            <a:off x="7538402" y="290925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9" name="文本框 36">
            <a:extLst>
              <a:ext uri="{FF2B5EF4-FFF2-40B4-BE49-F238E27FC236}">
                <a16:creationId xmlns:a16="http://schemas.microsoft.com/office/drawing/2014/main" id="{0A303E7F-6066-AF4A-B925-30D6920F07FF}"/>
              </a:ext>
            </a:extLst>
          </p:cNvPr>
          <p:cNvSpPr txBox="1"/>
          <p:nvPr/>
        </p:nvSpPr>
        <p:spPr>
          <a:xfrm>
            <a:off x="7705407" y="287369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0" name="直接箭头连接符 69">
            <a:extLst>
              <a:ext uri="{FF2B5EF4-FFF2-40B4-BE49-F238E27FC236}">
                <a16:creationId xmlns:a16="http://schemas.microsoft.com/office/drawing/2014/main" id="{A04DA9AD-2F22-B44D-8B88-73A7775B86F8}"/>
              </a:ext>
            </a:extLst>
          </p:cNvPr>
          <p:cNvCxnSpPr/>
          <p:nvPr/>
        </p:nvCxnSpPr>
        <p:spPr>
          <a:xfrm flipV="1">
            <a:off x="7800022" y="3216592"/>
            <a:ext cx="15875" cy="1198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70">
            <a:extLst>
              <a:ext uri="{FF2B5EF4-FFF2-40B4-BE49-F238E27FC236}">
                <a16:creationId xmlns:a16="http://schemas.microsoft.com/office/drawing/2014/main" id="{DD448F0E-BD04-264D-9570-192C550D3696}"/>
              </a:ext>
            </a:extLst>
          </p:cNvPr>
          <p:cNvCxnSpPr/>
          <p:nvPr/>
        </p:nvCxnSpPr>
        <p:spPr>
          <a:xfrm flipV="1">
            <a:off x="7727632" y="3680142"/>
            <a:ext cx="590550" cy="12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71">
            <a:extLst>
              <a:ext uri="{FF2B5EF4-FFF2-40B4-BE49-F238E27FC236}">
                <a16:creationId xmlns:a16="http://schemas.microsoft.com/office/drawing/2014/main" id="{8B088994-0804-1941-BBBF-C062FE8633F3}"/>
              </a:ext>
            </a:extLst>
          </p:cNvPr>
          <p:cNvCxnSpPr/>
          <p:nvPr/>
        </p:nvCxnSpPr>
        <p:spPr>
          <a:xfrm flipH="1" flipV="1">
            <a:off x="7120572" y="3105467"/>
            <a:ext cx="433705" cy="16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199566C-7ABA-ED46-B6B2-A7DF19C0F9B9}"/>
              </a:ext>
            </a:extLst>
          </p:cNvPr>
          <p:cNvSpPr/>
          <p:nvPr/>
        </p:nvSpPr>
        <p:spPr>
          <a:xfrm>
            <a:off x="5542597" y="2295842"/>
            <a:ext cx="124079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4" name="直接箭头连接符 73">
            <a:extLst>
              <a:ext uri="{FF2B5EF4-FFF2-40B4-BE49-F238E27FC236}">
                <a16:creationId xmlns:a16="http://schemas.microsoft.com/office/drawing/2014/main" id="{E5F55B15-F209-E149-8902-10233EA0B57A}"/>
              </a:ext>
            </a:extLst>
          </p:cNvPr>
          <p:cNvCxnSpPr/>
          <p:nvPr/>
        </p:nvCxnSpPr>
        <p:spPr>
          <a:xfrm flipH="1" flipV="1">
            <a:off x="6176327" y="2537142"/>
            <a:ext cx="3175" cy="31940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6">
            <a:extLst>
              <a:ext uri="{FF2B5EF4-FFF2-40B4-BE49-F238E27FC236}">
                <a16:creationId xmlns:a16="http://schemas.microsoft.com/office/drawing/2014/main" id="{BBA7C26C-7670-204D-9D38-B06E17ACD0F8}"/>
              </a:ext>
            </a:extLst>
          </p:cNvPr>
          <p:cNvSpPr txBox="1"/>
          <p:nvPr/>
        </p:nvSpPr>
        <p:spPr>
          <a:xfrm>
            <a:off x="5771832" y="2159317"/>
            <a:ext cx="105410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hidden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75">
            <a:extLst>
              <a:ext uri="{FF2B5EF4-FFF2-40B4-BE49-F238E27FC236}">
                <a16:creationId xmlns:a16="http://schemas.microsoft.com/office/drawing/2014/main" id="{8EAEF86D-78C3-D246-9081-7B3F4082EFF1}"/>
              </a:ext>
            </a:extLst>
          </p:cNvPr>
          <p:cNvCxnSpPr/>
          <p:nvPr/>
        </p:nvCxnSpPr>
        <p:spPr>
          <a:xfrm flipH="1" flipV="1">
            <a:off x="6150292" y="1976437"/>
            <a:ext cx="3175" cy="31940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4C6875A-191C-2744-A5E2-0A04F77FC7EF}"/>
              </a:ext>
            </a:extLst>
          </p:cNvPr>
          <p:cNvSpPr txBox="1"/>
          <p:nvPr/>
        </p:nvSpPr>
        <p:spPr>
          <a:xfrm>
            <a:off x="6235382" y="1975802"/>
            <a:ext cx="1054100" cy="4629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fc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A67BF3C5-5D99-4B4C-B450-E1E794AACFAD}"/>
              </a:ext>
            </a:extLst>
          </p:cNvPr>
          <p:cNvCxnSpPr>
            <a:stCxn id="3" idx="1"/>
            <a:endCxn id="5" idx="1"/>
          </p:cNvCxnSpPr>
          <p:nvPr/>
        </p:nvCxnSpPr>
        <p:spPr>
          <a:xfrm rot="10800000">
            <a:off x="3873818" y="3663950"/>
            <a:ext cx="398145" cy="936942"/>
          </a:xfrm>
          <a:prstGeom prst="curvedConnector3">
            <a:avLst>
              <a:gd name="adj1" fmla="val 157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4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611DB2C6-E163-174F-BC19-5B2E7228FA0B}"/>
              </a:ext>
            </a:extLst>
          </p:cNvPr>
          <p:cNvGrpSpPr/>
          <p:nvPr/>
        </p:nvGrpSpPr>
        <p:grpSpPr>
          <a:xfrm>
            <a:off x="2275736" y="1048041"/>
            <a:ext cx="7640527" cy="4761918"/>
            <a:chOff x="1964829" y="1035346"/>
            <a:chExt cx="7640527" cy="476191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33DDBF3-E56D-2B48-871F-1FE73421DE34}"/>
                </a:ext>
              </a:extLst>
            </p:cNvPr>
            <p:cNvGrpSpPr/>
            <p:nvPr/>
          </p:nvGrpSpPr>
          <p:grpSpPr>
            <a:xfrm>
              <a:off x="6357775" y="1035346"/>
              <a:ext cx="3247581" cy="4761918"/>
              <a:chOff x="4481895" y="1742114"/>
              <a:chExt cx="3247581" cy="476191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58F60C-469C-9745-9452-13950EC12EFB}"/>
                  </a:ext>
                </a:extLst>
              </p:cNvPr>
              <p:cNvSpPr/>
              <p:nvPr/>
            </p:nvSpPr>
            <p:spPr>
              <a:xfrm>
                <a:off x="5185693" y="50368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12F8401-68B1-EA4F-8DD6-2B76465406A2}"/>
                  </a:ext>
                </a:extLst>
              </p:cNvPr>
              <p:cNvSpPr/>
              <p:nvPr/>
            </p:nvSpPr>
            <p:spPr>
              <a:xfrm>
                <a:off x="5234309" y="51163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C43DC38-F685-AC42-AB96-7FA1BF6973AC}"/>
                  </a:ext>
                </a:extLst>
              </p:cNvPr>
              <p:cNvSpPr/>
              <p:nvPr/>
            </p:nvSpPr>
            <p:spPr>
              <a:xfrm>
                <a:off x="5232436" y="54344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89A0833-9AED-E54D-B283-2BE63D5469E0}"/>
                  </a:ext>
                </a:extLst>
              </p:cNvPr>
              <p:cNvSpPr/>
              <p:nvPr/>
            </p:nvSpPr>
            <p:spPr>
              <a:xfrm>
                <a:off x="5226817" y="57525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5123622-2BD2-6D4D-902E-DADBACB81BB4}"/>
                  </a:ext>
                </a:extLst>
              </p:cNvPr>
              <p:cNvSpPr/>
              <p:nvPr/>
            </p:nvSpPr>
            <p:spPr>
              <a:xfrm>
                <a:off x="5860312" y="50368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388D0D7-0BE8-0D4B-9014-761901684384}"/>
                  </a:ext>
                </a:extLst>
              </p:cNvPr>
              <p:cNvSpPr/>
              <p:nvPr/>
            </p:nvSpPr>
            <p:spPr>
              <a:xfrm>
                <a:off x="5908928" y="51163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BB05546-761D-1149-ABA9-552074FBE054}"/>
                  </a:ext>
                </a:extLst>
              </p:cNvPr>
              <p:cNvSpPr/>
              <p:nvPr/>
            </p:nvSpPr>
            <p:spPr>
              <a:xfrm>
                <a:off x="5907055" y="54344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BF1DE37-5925-8342-AD47-59FBF2C65B2E}"/>
                  </a:ext>
                </a:extLst>
              </p:cNvPr>
              <p:cNvSpPr/>
              <p:nvPr/>
            </p:nvSpPr>
            <p:spPr>
              <a:xfrm>
                <a:off x="5901436" y="57525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912537-B134-4D42-8A6D-B4067529FDD7}"/>
                  </a:ext>
                </a:extLst>
              </p:cNvPr>
              <p:cNvSpPr/>
              <p:nvPr/>
            </p:nvSpPr>
            <p:spPr>
              <a:xfrm>
                <a:off x="6560362" y="50368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C7FF465-655F-4845-86AF-A9EC9EA7325F}"/>
                  </a:ext>
                </a:extLst>
              </p:cNvPr>
              <p:cNvSpPr/>
              <p:nvPr/>
            </p:nvSpPr>
            <p:spPr>
              <a:xfrm>
                <a:off x="6608978" y="51163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7110E40-4E19-3444-8C83-D0A7EB916205}"/>
                  </a:ext>
                </a:extLst>
              </p:cNvPr>
              <p:cNvSpPr/>
              <p:nvPr/>
            </p:nvSpPr>
            <p:spPr>
              <a:xfrm>
                <a:off x="6607105" y="54344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AF4183B-75F7-5A4A-9786-B2CAAC803B48}"/>
                  </a:ext>
                </a:extLst>
              </p:cNvPr>
              <p:cNvSpPr/>
              <p:nvPr/>
            </p:nvSpPr>
            <p:spPr>
              <a:xfrm>
                <a:off x="6601486" y="57525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C92A42D-AB6F-6545-9298-657D5DF996B3}"/>
                  </a:ext>
                </a:extLst>
              </p:cNvPr>
              <p:cNvGrpSpPr/>
              <p:nvPr/>
            </p:nvGrpSpPr>
            <p:grpSpPr>
              <a:xfrm rot="5400000">
                <a:off x="5293762" y="3064083"/>
                <a:ext cx="313373" cy="1000125"/>
                <a:chOff x="2267525" y="3111874"/>
                <a:chExt cx="313373" cy="1000125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8A0D231-D424-2046-A775-918AACF5EC92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B804AB72-6613-6B4C-8BF3-1DA4F8F2025F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8770B8F4-C044-7743-AFF9-E6D0D0360C1A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99B0393C-9BCA-1543-88D1-7C8C4513EFB9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958660A-5187-2442-AABF-0C211ADD2E40}"/>
                  </a:ext>
                </a:extLst>
              </p:cNvPr>
              <p:cNvGrpSpPr/>
              <p:nvPr/>
            </p:nvGrpSpPr>
            <p:grpSpPr>
              <a:xfrm rot="5400000">
                <a:off x="6342503" y="3064541"/>
                <a:ext cx="313373" cy="1000125"/>
                <a:chOff x="2267525" y="3111874"/>
                <a:chExt cx="313373" cy="1000125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F021DE6-8CF5-054E-A75F-E8AAAB198C1E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56D376C4-DB11-2C4A-B7B8-27F1A3583A04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F2E4553-2D98-E34E-A6A2-3A786D72176E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4A4A6704-00BC-2A49-808B-C6AC9FA6B7C0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19" name="直接连接符 7">
                <a:extLst>
                  <a:ext uri="{FF2B5EF4-FFF2-40B4-BE49-F238E27FC236}">
                    <a16:creationId xmlns:a16="http://schemas.microsoft.com/office/drawing/2014/main" id="{2DE893F5-7FEB-4C49-8340-368CFD68E066}"/>
                  </a:ext>
                </a:extLst>
              </p:cNvPr>
              <p:cNvCxnSpPr>
                <a:cxnSpLocks/>
                <a:stCxn id="45" idx="0"/>
                <a:endCxn id="27" idx="1"/>
              </p:cNvCxnSpPr>
              <p:nvPr/>
            </p:nvCxnSpPr>
            <p:spPr>
              <a:xfrm flipH="1" flipV="1">
                <a:off x="4481895" y="3023081"/>
                <a:ext cx="468491" cy="54106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7">
                <a:extLst>
                  <a:ext uri="{FF2B5EF4-FFF2-40B4-BE49-F238E27FC236}">
                    <a16:creationId xmlns:a16="http://schemas.microsoft.com/office/drawing/2014/main" id="{849B82E6-2B4F-CE43-8565-4BB234C3E847}"/>
                  </a:ext>
                </a:extLst>
              </p:cNvPr>
              <p:cNvCxnSpPr>
                <a:cxnSpLocks/>
                <a:stCxn id="41" idx="2"/>
                <a:endCxn id="27" idx="3"/>
              </p:cNvCxnSpPr>
              <p:nvPr/>
            </p:nvCxnSpPr>
            <p:spPr>
              <a:xfrm flipV="1">
                <a:off x="6999252" y="3023081"/>
                <a:ext cx="526183" cy="541522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BBEE17F-EB45-2F4D-8BEB-75C7238E92B2}"/>
                  </a:ext>
                </a:extLst>
              </p:cNvPr>
              <p:cNvSpPr/>
              <p:nvPr/>
            </p:nvSpPr>
            <p:spPr>
              <a:xfrm>
                <a:off x="4660626" y="1779633"/>
                <a:ext cx="2653292" cy="2966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1, 0, 1, 0, 0, 0, … , 0, 0, 1</a:t>
                </a:r>
                <a:endParaRPr kumimoji="1"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3BDC6A-99BC-9B4F-89EA-E01CDC1A00C8}"/>
                  </a:ext>
                </a:extLst>
              </p:cNvPr>
              <p:cNvSpPr txBox="1"/>
              <p:nvPr/>
            </p:nvSpPr>
            <p:spPr>
              <a:xfrm>
                <a:off x="5134630" y="61347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邱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1F2B39-3AFF-9241-8FD9-4BC7C7FF4F8E}"/>
                  </a:ext>
                </a:extLst>
              </p:cNvPr>
              <p:cNvSpPr txBox="1"/>
              <p:nvPr/>
            </p:nvSpPr>
            <p:spPr>
              <a:xfrm>
                <a:off x="5787629" y="61347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老</a:t>
                </a:r>
                <a:endParaRPr kumimoji="1" lang="en-US" altLang="zh-CN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7661359-B6D8-BC4F-8FD3-56CD11E798AF}"/>
                  </a:ext>
                </a:extLst>
              </p:cNvPr>
              <p:cNvSpPr txBox="1"/>
              <p:nvPr/>
            </p:nvSpPr>
            <p:spPr>
              <a:xfrm>
                <a:off x="6517397" y="61347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师</a:t>
                </a:r>
                <a:endParaRPr kumimoji="1" lang="en-US" altLang="zh-CN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6350F35-278F-254F-BFED-5307D3BF84E8}"/>
                  </a:ext>
                </a:extLst>
              </p:cNvPr>
              <p:cNvSpPr txBox="1"/>
              <p:nvPr/>
            </p:nvSpPr>
            <p:spPr>
              <a:xfrm>
                <a:off x="7301154" y="174211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</a:t>
                </a:r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7BEF17-C60B-8C42-ADD8-810BC20B2EB6}"/>
                  </a:ext>
                </a:extLst>
              </p:cNvPr>
              <p:cNvSpPr/>
              <p:nvPr/>
            </p:nvSpPr>
            <p:spPr>
              <a:xfrm>
                <a:off x="4933183" y="4128602"/>
                <a:ext cx="2167630" cy="4636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/>
                  <a:t>BiLSTM</a:t>
                </a:r>
                <a:endParaRPr kumimoji="1"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CCC7D8D-D188-B244-805B-32CD31868D41}"/>
                  </a:ext>
                </a:extLst>
              </p:cNvPr>
              <p:cNvSpPr/>
              <p:nvPr/>
            </p:nvSpPr>
            <p:spPr>
              <a:xfrm>
                <a:off x="4481895" y="2895932"/>
                <a:ext cx="3043540" cy="254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接连接符 7">
                <a:extLst>
                  <a:ext uri="{FF2B5EF4-FFF2-40B4-BE49-F238E27FC236}">
                    <a16:creationId xmlns:a16="http://schemas.microsoft.com/office/drawing/2014/main" id="{3515E99E-AC98-274E-849B-3672CE9726A7}"/>
                  </a:ext>
                </a:extLst>
              </p:cNvPr>
              <p:cNvCxnSpPr>
                <a:cxnSpLocks/>
                <a:stCxn id="27" idx="1"/>
                <a:endCxn id="35" idx="1"/>
              </p:cNvCxnSpPr>
              <p:nvPr/>
            </p:nvCxnSpPr>
            <p:spPr>
              <a:xfrm flipV="1">
                <a:off x="4481895" y="2464811"/>
                <a:ext cx="151558" cy="55827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7">
                <a:extLst>
                  <a:ext uri="{FF2B5EF4-FFF2-40B4-BE49-F238E27FC236}">
                    <a16:creationId xmlns:a16="http://schemas.microsoft.com/office/drawing/2014/main" id="{D1034501-DA12-ED44-9725-1D655A853090}"/>
                  </a:ext>
                </a:extLst>
              </p:cNvPr>
              <p:cNvCxnSpPr>
                <a:cxnSpLocks/>
                <a:stCxn id="27" idx="3"/>
                <a:endCxn id="35" idx="3"/>
              </p:cNvCxnSpPr>
              <p:nvPr/>
            </p:nvCxnSpPr>
            <p:spPr>
              <a:xfrm flipH="1" flipV="1">
                <a:off x="7322427" y="2464811"/>
                <a:ext cx="203008" cy="55827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>
                <a:extLst>
                  <a:ext uri="{FF2B5EF4-FFF2-40B4-BE49-F238E27FC236}">
                    <a16:creationId xmlns:a16="http://schemas.microsoft.com/office/drawing/2014/main" id="{59104FC2-6C51-C147-BA1B-25646D64A992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5400000" flipH="1" flipV="1">
                <a:off x="5120084" y="4814586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30">
                <a:extLst>
                  <a:ext uri="{FF2B5EF4-FFF2-40B4-BE49-F238E27FC236}">
                    <a16:creationId xmlns:a16="http://schemas.microsoft.com/office/drawing/2014/main" id="{E531222C-1D68-7443-B326-E224624DC3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803426" y="4834254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>
                <a:extLst>
                  <a:ext uri="{FF2B5EF4-FFF2-40B4-BE49-F238E27FC236}">
                    <a16:creationId xmlns:a16="http://schemas.microsoft.com/office/drawing/2014/main" id="{4A9EE806-C5B7-894A-992C-79B18BAB88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86767" y="4808863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曲线连接符 32">
                <a:extLst>
                  <a:ext uri="{FF2B5EF4-FFF2-40B4-BE49-F238E27FC236}">
                    <a16:creationId xmlns:a16="http://schemas.microsoft.com/office/drawing/2014/main" id="{17244478-8C67-0446-82E4-F34627DF87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193955" y="3920474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曲线连接符 33">
                <a:extLst>
                  <a:ext uri="{FF2B5EF4-FFF2-40B4-BE49-F238E27FC236}">
                    <a16:creationId xmlns:a16="http://schemas.microsoft.com/office/drawing/2014/main" id="{9662532A-6DB4-A34B-8FE8-89C98A420A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295100" y="3912435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D7EE0ED-1A2A-9E4F-A23E-14B71C861D35}"/>
                  </a:ext>
                </a:extLst>
              </p:cNvPr>
              <p:cNvSpPr/>
              <p:nvPr/>
            </p:nvSpPr>
            <p:spPr>
              <a:xfrm>
                <a:off x="4633453" y="2341153"/>
                <a:ext cx="2688974" cy="2473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6" name="直接连接符 7">
                <a:extLst>
                  <a:ext uri="{FF2B5EF4-FFF2-40B4-BE49-F238E27FC236}">
                    <a16:creationId xmlns:a16="http://schemas.microsoft.com/office/drawing/2014/main" id="{B67E50C9-A8DA-C54F-B90C-463E270EE8CD}"/>
                  </a:ext>
                </a:extLst>
              </p:cNvPr>
              <p:cNvCxnSpPr>
                <a:cxnSpLocks/>
                <a:stCxn id="35" idx="1"/>
                <a:endCxn id="21" idx="1"/>
              </p:cNvCxnSpPr>
              <p:nvPr/>
            </p:nvCxnSpPr>
            <p:spPr>
              <a:xfrm flipV="1">
                <a:off x="4633453" y="1927958"/>
                <a:ext cx="27173" cy="536853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7">
                <a:extLst>
                  <a:ext uri="{FF2B5EF4-FFF2-40B4-BE49-F238E27FC236}">
                    <a16:creationId xmlns:a16="http://schemas.microsoft.com/office/drawing/2014/main" id="{263B04DD-ACED-6249-9490-FFCAF48C4EB4}"/>
                  </a:ext>
                </a:extLst>
              </p:cNvPr>
              <p:cNvCxnSpPr>
                <a:cxnSpLocks/>
                <a:stCxn id="35" idx="3"/>
                <a:endCxn id="21" idx="3"/>
              </p:cNvCxnSpPr>
              <p:nvPr/>
            </p:nvCxnSpPr>
            <p:spPr>
              <a:xfrm flipH="1" flipV="1">
                <a:off x="7313918" y="1927958"/>
                <a:ext cx="8509" cy="536853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B8AF54A-7C4C-174B-BF7A-255F0876241A}"/>
                  </a:ext>
                </a:extLst>
              </p:cNvPr>
              <p:cNvSpPr txBox="1"/>
              <p:nvPr/>
            </p:nvSpPr>
            <p:spPr>
              <a:xfrm>
                <a:off x="5626088" y="3093949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linear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1E1BA33-68F5-BC47-A5D4-E70C720832F9}"/>
                  </a:ext>
                </a:extLst>
              </p:cNvPr>
              <p:cNvSpPr txBox="1"/>
              <p:nvPr/>
            </p:nvSpPr>
            <p:spPr>
              <a:xfrm>
                <a:off x="5248542" y="2542688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max pooling</a:t>
                </a:r>
                <a:endParaRPr kumimoji="1"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51CC505-7985-F54C-9677-D649F9EA2037}"/>
                  </a:ext>
                </a:extLst>
              </p:cNvPr>
              <p:cNvSpPr txBox="1"/>
              <p:nvPr/>
            </p:nvSpPr>
            <p:spPr>
              <a:xfrm>
                <a:off x="5705283" y="2019625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linear</a:t>
                </a:r>
                <a:endParaRPr kumimoji="1" lang="zh-CN" alt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5EDFE4F-6A90-3949-9A65-D1EAD49200AA}"/>
                </a:ext>
              </a:extLst>
            </p:cNvPr>
            <p:cNvGrpSpPr/>
            <p:nvPr/>
          </p:nvGrpSpPr>
          <p:grpSpPr>
            <a:xfrm>
              <a:off x="1964829" y="1228538"/>
              <a:ext cx="3313317" cy="4568726"/>
              <a:chOff x="-59052" y="1028464"/>
              <a:chExt cx="3313317" cy="456872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41E3904-056B-C344-8DFF-ECC523F19974}"/>
                  </a:ext>
                </a:extLst>
              </p:cNvPr>
              <p:cNvSpPr/>
              <p:nvPr/>
            </p:nvSpPr>
            <p:spPr>
              <a:xfrm>
                <a:off x="1266513" y="2634616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AA7C2A2-D220-CA41-92E4-924259AACA43}"/>
                  </a:ext>
                </a:extLst>
              </p:cNvPr>
              <p:cNvSpPr/>
              <p:nvPr/>
            </p:nvSpPr>
            <p:spPr>
              <a:xfrm>
                <a:off x="2592077" y="2634614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C932E91-FC78-714D-8914-15AB29103A96}"/>
                  </a:ext>
                </a:extLst>
              </p:cNvPr>
              <p:cNvSpPr/>
              <p:nvPr/>
            </p:nvSpPr>
            <p:spPr>
              <a:xfrm>
                <a:off x="-59051" y="2634615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AE954F75-F034-EA42-8AA0-35B8003EF69F}"/>
                  </a:ext>
                </a:extLst>
              </p:cNvPr>
              <p:cNvCxnSpPr>
                <a:stCxn id="51" idx="1"/>
                <a:endCxn id="50" idx="3"/>
              </p:cNvCxnSpPr>
              <p:nvPr/>
            </p:nvCxnSpPr>
            <p:spPr>
              <a:xfrm flipH="1">
                <a:off x="1893258" y="2814002"/>
                <a:ext cx="698819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id="{39E35C3F-50E1-8246-82FC-DAACE60CA8A5}"/>
                  </a:ext>
                </a:extLst>
              </p:cNvPr>
              <p:cNvCxnSpPr>
                <a:cxnSpLocks/>
                <a:stCxn id="50" idx="1"/>
                <a:endCxn id="52" idx="3"/>
              </p:cNvCxnSpPr>
              <p:nvPr/>
            </p:nvCxnSpPr>
            <p:spPr>
              <a:xfrm flipH="1" flipV="1">
                <a:off x="567694" y="2814003"/>
                <a:ext cx="69881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502D96A-35E3-8D45-8EE5-CDB68499E796}"/>
                  </a:ext>
                </a:extLst>
              </p:cNvPr>
              <p:cNvSpPr/>
              <p:nvPr/>
            </p:nvSpPr>
            <p:spPr>
              <a:xfrm>
                <a:off x="1266513" y="3318350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145BECA-BBB7-E147-A13C-0BF48BA00ED7}"/>
                  </a:ext>
                </a:extLst>
              </p:cNvPr>
              <p:cNvSpPr/>
              <p:nvPr/>
            </p:nvSpPr>
            <p:spPr>
              <a:xfrm>
                <a:off x="2592077" y="3318348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E291FFF-003F-4243-8046-2F0D3165A17D}"/>
                  </a:ext>
                </a:extLst>
              </p:cNvPr>
              <p:cNvSpPr/>
              <p:nvPr/>
            </p:nvSpPr>
            <p:spPr>
              <a:xfrm>
                <a:off x="-59051" y="3318349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5543A268-E358-2A41-86D2-9ACFB0124D4D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 flipV="1">
                <a:off x="1893258" y="3497736"/>
                <a:ext cx="698819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6A548B30-5A25-0B48-917E-F1E8B7FB4FA1}"/>
                  </a:ext>
                </a:extLst>
              </p:cNvPr>
              <p:cNvCxnSpPr>
                <a:cxnSpLocks/>
                <a:stCxn id="57" idx="3"/>
                <a:endCxn id="55" idx="1"/>
              </p:cNvCxnSpPr>
              <p:nvPr/>
            </p:nvCxnSpPr>
            <p:spPr>
              <a:xfrm>
                <a:off x="567694" y="3497737"/>
                <a:ext cx="69881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F719F3F-20A8-A34D-A256-74EA7F3EF46F}"/>
                  </a:ext>
                </a:extLst>
              </p:cNvPr>
              <p:cNvSpPr/>
              <p:nvPr/>
            </p:nvSpPr>
            <p:spPr>
              <a:xfrm>
                <a:off x="97634" y="4130040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C4E1B0A-B24E-7D4F-9BE0-64D680AC5617}"/>
                  </a:ext>
                </a:extLst>
              </p:cNvPr>
              <p:cNvSpPr/>
              <p:nvPr/>
            </p:nvSpPr>
            <p:spPr>
              <a:xfrm>
                <a:off x="146250" y="420955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E8FB958-10E9-4042-B2E0-BA46B50EAE63}"/>
                  </a:ext>
                </a:extLst>
              </p:cNvPr>
              <p:cNvSpPr/>
              <p:nvPr/>
            </p:nvSpPr>
            <p:spPr>
              <a:xfrm>
                <a:off x="144377" y="4527607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28E79B4-40DE-6B42-BD8C-AE49739EA4F7}"/>
                  </a:ext>
                </a:extLst>
              </p:cNvPr>
              <p:cNvSpPr/>
              <p:nvPr/>
            </p:nvSpPr>
            <p:spPr>
              <a:xfrm>
                <a:off x="138758" y="484566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9BD798F-790E-8F4A-B3EB-D6354721F196}"/>
                  </a:ext>
                </a:extLst>
              </p:cNvPr>
              <p:cNvSpPr/>
              <p:nvPr/>
            </p:nvSpPr>
            <p:spPr>
              <a:xfrm>
                <a:off x="1450681" y="4130040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42C9192-0D8D-4848-A98E-500100617B2E}"/>
                  </a:ext>
                </a:extLst>
              </p:cNvPr>
              <p:cNvSpPr/>
              <p:nvPr/>
            </p:nvSpPr>
            <p:spPr>
              <a:xfrm>
                <a:off x="1499297" y="420955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5CF46EB-36B5-0146-A665-57F08A4F0C56}"/>
                  </a:ext>
                </a:extLst>
              </p:cNvPr>
              <p:cNvSpPr/>
              <p:nvPr/>
            </p:nvSpPr>
            <p:spPr>
              <a:xfrm>
                <a:off x="1497424" y="4527607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A4AC545-257C-1545-B895-DD378AE2D0C3}"/>
                  </a:ext>
                </a:extLst>
              </p:cNvPr>
              <p:cNvSpPr/>
              <p:nvPr/>
            </p:nvSpPr>
            <p:spPr>
              <a:xfrm>
                <a:off x="1491805" y="484566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A528B9-D32D-0E43-A3DA-445166FB07B2}"/>
                  </a:ext>
                </a:extLst>
              </p:cNvPr>
              <p:cNvSpPr/>
              <p:nvPr/>
            </p:nvSpPr>
            <p:spPr>
              <a:xfrm>
                <a:off x="2740665" y="4130040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1DD93A9-2556-F043-B07E-8698E4EA13EF}"/>
                  </a:ext>
                </a:extLst>
              </p:cNvPr>
              <p:cNvSpPr/>
              <p:nvPr/>
            </p:nvSpPr>
            <p:spPr>
              <a:xfrm>
                <a:off x="2789281" y="420955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50E8DC1B-889E-364F-89CB-FF5FEC4195BE}"/>
                  </a:ext>
                </a:extLst>
              </p:cNvPr>
              <p:cNvSpPr/>
              <p:nvPr/>
            </p:nvSpPr>
            <p:spPr>
              <a:xfrm>
                <a:off x="2787408" y="4527607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0F56A959-4E09-6849-A2E0-A9CE76251B28}"/>
                  </a:ext>
                </a:extLst>
              </p:cNvPr>
              <p:cNvSpPr/>
              <p:nvPr/>
            </p:nvSpPr>
            <p:spPr>
              <a:xfrm>
                <a:off x="2781789" y="484566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2" name="曲线连接符 71">
                <a:extLst>
                  <a:ext uri="{FF2B5EF4-FFF2-40B4-BE49-F238E27FC236}">
                    <a16:creationId xmlns:a16="http://schemas.microsoft.com/office/drawing/2014/main" id="{3479B8BE-9161-0842-AC8E-D0F95906079C}"/>
                  </a:ext>
                </a:extLst>
              </p:cNvPr>
              <p:cNvCxnSpPr>
                <a:stCxn id="60" idx="1"/>
                <a:endCxn id="57" idx="1"/>
              </p:cNvCxnSpPr>
              <p:nvPr/>
            </p:nvCxnSpPr>
            <p:spPr>
              <a:xfrm rot="10800000">
                <a:off x="-59050" y="3497737"/>
                <a:ext cx="156685" cy="1132366"/>
              </a:xfrm>
              <a:prstGeom prst="curvedConnector3">
                <a:avLst>
                  <a:gd name="adj1" fmla="val 245898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72">
                <a:extLst>
                  <a:ext uri="{FF2B5EF4-FFF2-40B4-BE49-F238E27FC236}">
                    <a16:creationId xmlns:a16="http://schemas.microsoft.com/office/drawing/2014/main" id="{3875306C-15A3-904B-92F1-FF6DAF1FB361}"/>
                  </a:ext>
                </a:extLst>
              </p:cNvPr>
              <p:cNvCxnSpPr>
                <a:stCxn id="60" idx="3"/>
                <a:endCxn id="52" idx="3"/>
              </p:cNvCxnSpPr>
              <p:nvPr/>
            </p:nvCxnSpPr>
            <p:spPr>
              <a:xfrm flipV="1">
                <a:off x="411007" y="2814003"/>
                <a:ext cx="156687" cy="1816100"/>
              </a:xfrm>
              <a:prstGeom prst="curvedConnector3">
                <a:avLst>
                  <a:gd name="adj1" fmla="val 24589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曲线连接符 73">
                <a:extLst>
                  <a:ext uri="{FF2B5EF4-FFF2-40B4-BE49-F238E27FC236}">
                    <a16:creationId xmlns:a16="http://schemas.microsoft.com/office/drawing/2014/main" id="{081128E7-9ED7-004D-967A-282138F9F11F}"/>
                  </a:ext>
                </a:extLst>
              </p:cNvPr>
              <p:cNvCxnSpPr>
                <a:stCxn id="64" idx="1"/>
                <a:endCxn id="55" idx="1"/>
              </p:cNvCxnSpPr>
              <p:nvPr/>
            </p:nvCxnSpPr>
            <p:spPr>
              <a:xfrm rot="10800000">
                <a:off x="1266513" y="3497739"/>
                <a:ext cx="184168" cy="1132365"/>
              </a:xfrm>
              <a:prstGeom prst="curvedConnector3">
                <a:avLst>
                  <a:gd name="adj1" fmla="val 22412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曲线连接符 74">
                <a:extLst>
                  <a:ext uri="{FF2B5EF4-FFF2-40B4-BE49-F238E27FC236}">
                    <a16:creationId xmlns:a16="http://schemas.microsoft.com/office/drawing/2014/main" id="{78ABC4C0-160D-CD4F-AD77-E9A6E593F97A}"/>
                  </a:ext>
                </a:extLst>
              </p:cNvPr>
              <p:cNvCxnSpPr>
                <a:stCxn id="64" idx="3"/>
                <a:endCxn id="50" idx="3"/>
              </p:cNvCxnSpPr>
              <p:nvPr/>
            </p:nvCxnSpPr>
            <p:spPr>
              <a:xfrm flipV="1">
                <a:off x="1764054" y="2814004"/>
                <a:ext cx="129204" cy="1816099"/>
              </a:xfrm>
              <a:prstGeom prst="curvedConnector3">
                <a:avLst>
                  <a:gd name="adj1" fmla="val 27693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曲线连接符 75">
                <a:extLst>
                  <a:ext uri="{FF2B5EF4-FFF2-40B4-BE49-F238E27FC236}">
                    <a16:creationId xmlns:a16="http://schemas.microsoft.com/office/drawing/2014/main" id="{B11ED97A-2F87-FF45-909D-612D82A295EC}"/>
                  </a:ext>
                </a:extLst>
              </p:cNvPr>
              <p:cNvCxnSpPr>
                <a:stCxn id="68" idx="1"/>
                <a:endCxn id="56" idx="1"/>
              </p:cNvCxnSpPr>
              <p:nvPr/>
            </p:nvCxnSpPr>
            <p:spPr>
              <a:xfrm rot="10800000">
                <a:off x="2592077" y="3497737"/>
                <a:ext cx="148588" cy="1132367"/>
              </a:xfrm>
              <a:prstGeom prst="curvedConnector3">
                <a:avLst>
                  <a:gd name="adj1" fmla="val 253848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曲线连接符 76">
                <a:extLst>
                  <a:ext uri="{FF2B5EF4-FFF2-40B4-BE49-F238E27FC236}">
                    <a16:creationId xmlns:a16="http://schemas.microsoft.com/office/drawing/2014/main" id="{1C3D2DB1-929E-E647-8CB3-F309DD6B8AC5}"/>
                  </a:ext>
                </a:extLst>
              </p:cNvPr>
              <p:cNvCxnSpPr>
                <a:stCxn id="68" idx="3"/>
                <a:endCxn id="51" idx="3"/>
              </p:cNvCxnSpPr>
              <p:nvPr/>
            </p:nvCxnSpPr>
            <p:spPr>
              <a:xfrm flipV="1">
                <a:off x="3054038" y="2814002"/>
                <a:ext cx="164784" cy="1816101"/>
              </a:xfrm>
              <a:prstGeom prst="curvedConnector3">
                <a:avLst>
                  <a:gd name="adj1" fmla="val 238727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524C0085-3457-4A43-901F-AE5BAB67AAE0}"/>
                  </a:ext>
                </a:extLst>
              </p:cNvPr>
              <p:cNvGrpSpPr/>
              <p:nvPr/>
            </p:nvGrpSpPr>
            <p:grpSpPr>
              <a:xfrm rot="5400000">
                <a:off x="793932" y="1495031"/>
                <a:ext cx="313373" cy="1000125"/>
                <a:chOff x="2267525" y="3111874"/>
                <a:chExt cx="313373" cy="1000125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90CAF5B-2396-F34A-97FB-C4D66AD53730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AC903FDD-07CC-2C44-A2A7-5A004BA9EFA2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C46C5212-96FB-C64F-9AEC-DE480DA9739D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C34CD3CD-9985-2349-AB06-AA494D8E3597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224F5802-E9FA-C14A-9142-22FA1EF6E70A}"/>
                  </a:ext>
                </a:extLst>
              </p:cNvPr>
              <p:cNvGrpSpPr/>
              <p:nvPr/>
            </p:nvGrpSpPr>
            <p:grpSpPr>
              <a:xfrm rot="5400000">
                <a:off x="1842673" y="1495489"/>
                <a:ext cx="313373" cy="1000125"/>
                <a:chOff x="2267525" y="3111874"/>
                <a:chExt cx="313373" cy="1000125"/>
              </a:xfrm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2F4CE0A1-AE13-E249-A825-CD5381782201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431CCCE8-70D5-CF46-8081-B0AC20621428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D7D67EAB-81F7-E543-9582-9C9F9717577C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BDBDD915-2396-CE46-BBB6-76DC54874DD0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80" name="曲线连接符 79">
                <a:extLst>
                  <a:ext uri="{FF2B5EF4-FFF2-40B4-BE49-F238E27FC236}">
                    <a16:creationId xmlns:a16="http://schemas.microsoft.com/office/drawing/2014/main" id="{409AD85B-1055-9940-8E6E-D17E5AD262E6}"/>
                  </a:ext>
                </a:extLst>
              </p:cNvPr>
              <p:cNvCxnSpPr>
                <a:stCxn id="52" idx="1"/>
                <a:endCxn id="93" idx="0"/>
              </p:cNvCxnSpPr>
              <p:nvPr/>
            </p:nvCxnSpPr>
            <p:spPr>
              <a:xfrm rot="10800000" flipH="1">
                <a:off x="-59052" y="1995093"/>
                <a:ext cx="509607" cy="818910"/>
              </a:xfrm>
              <a:prstGeom prst="curvedConnector3">
                <a:avLst>
                  <a:gd name="adj1" fmla="val -44858"/>
                </a:avLst>
              </a:prstGeom>
              <a:ln w="381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>
                <a:extLst>
                  <a:ext uri="{FF2B5EF4-FFF2-40B4-BE49-F238E27FC236}">
                    <a16:creationId xmlns:a16="http://schemas.microsoft.com/office/drawing/2014/main" id="{B6A8202D-9D97-6047-B919-8709D6869AF1}"/>
                  </a:ext>
                </a:extLst>
              </p:cNvPr>
              <p:cNvCxnSpPr>
                <a:stCxn id="56" idx="3"/>
                <a:endCxn id="89" idx="2"/>
              </p:cNvCxnSpPr>
              <p:nvPr/>
            </p:nvCxnSpPr>
            <p:spPr>
              <a:xfrm flipH="1" flipV="1">
                <a:off x="2499422" y="1995551"/>
                <a:ext cx="719400" cy="1502185"/>
              </a:xfrm>
              <a:prstGeom prst="curvedConnector3">
                <a:avLst>
                  <a:gd name="adj1" fmla="val -31776"/>
                </a:avLst>
              </a:prstGeom>
              <a:ln w="381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">
                <a:extLst>
                  <a:ext uri="{FF2B5EF4-FFF2-40B4-BE49-F238E27FC236}">
                    <a16:creationId xmlns:a16="http://schemas.microsoft.com/office/drawing/2014/main" id="{C33EC90D-90FE-7140-BF3A-AE823F9457D4}"/>
                  </a:ext>
                </a:extLst>
              </p:cNvPr>
              <p:cNvCxnSpPr>
                <a:cxnSpLocks/>
                <a:stCxn id="93" idx="0"/>
                <a:endCxn id="84" idx="1"/>
              </p:cNvCxnSpPr>
              <p:nvPr/>
            </p:nvCxnSpPr>
            <p:spPr>
              <a:xfrm flipH="1" flipV="1">
                <a:off x="172651" y="1208374"/>
                <a:ext cx="277905" cy="786719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">
                <a:extLst>
                  <a:ext uri="{FF2B5EF4-FFF2-40B4-BE49-F238E27FC236}">
                    <a16:creationId xmlns:a16="http://schemas.microsoft.com/office/drawing/2014/main" id="{48FEC087-3CD5-0047-BB90-2E747D8602F2}"/>
                  </a:ext>
                </a:extLst>
              </p:cNvPr>
              <p:cNvCxnSpPr>
                <a:cxnSpLocks/>
                <a:stCxn id="89" idx="2"/>
                <a:endCxn id="84" idx="3"/>
              </p:cNvCxnSpPr>
              <p:nvPr/>
            </p:nvCxnSpPr>
            <p:spPr>
              <a:xfrm flipV="1">
                <a:off x="2499422" y="1208374"/>
                <a:ext cx="326521" cy="787177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671D216-10CE-8546-BE2A-18CCF8A684DE}"/>
                  </a:ext>
                </a:extLst>
              </p:cNvPr>
              <p:cNvSpPr/>
              <p:nvPr/>
            </p:nvSpPr>
            <p:spPr>
              <a:xfrm>
                <a:off x="172651" y="1060049"/>
                <a:ext cx="2653292" cy="2966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1, 0, 1, 0, 0, 0, … , 0, 0, 1</a:t>
                </a:r>
                <a:endParaRPr kumimoji="1"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F38E1F7-DE7D-CC48-9515-A774B749A4F1}"/>
                  </a:ext>
                </a:extLst>
              </p:cNvPr>
              <p:cNvSpPr txBox="1"/>
              <p:nvPr/>
            </p:nvSpPr>
            <p:spPr>
              <a:xfrm>
                <a:off x="46571" y="52278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邱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4C0FED3-8E5F-2744-A74D-BC21D266A3E5}"/>
                  </a:ext>
                </a:extLst>
              </p:cNvPr>
              <p:cNvSpPr txBox="1"/>
              <p:nvPr/>
            </p:nvSpPr>
            <p:spPr>
              <a:xfrm>
                <a:off x="1377998" y="52278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老</a:t>
                </a:r>
                <a:endParaRPr kumimoji="1" lang="en-US" altLang="zh-CN" dirty="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24BA6C5-AFDB-B94D-A082-7EB9457943F2}"/>
                  </a:ext>
                </a:extLst>
              </p:cNvPr>
              <p:cNvSpPr txBox="1"/>
              <p:nvPr/>
            </p:nvSpPr>
            <p:spPr>
              <a:xfrm>
                <a:off x="2697700" y="52278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师</a:t>
                </a:r>
                <a:endParaRPr kumimoji="1" lang="en-US" altLang="zh-CN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691269-C88F-AA4A-B31B-CC6C517473BE}"/>
                  </a:ext>
                </a:extLst>
              </p:cNvPr>
              <p:cNvSpPr txBox="1"/>
              <p:nvPr/>
            </p:nvSpPr>
            <p:spPr>
              <a:xfrm>
                <a:off x="2825943" y="102846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</a:t>
                </a:r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30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503</Words>
  <Application>Microsoft Macintosh PowerPoint</Application>
  <PresentationFormat>宽屏</PresentationFormat>
  <Paragraphs>247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2019-06-29T08:51:25Z</dcterms:created>
  <dcterms:modified xsi:type="dcterms:W3CDTF">2019-06-30T03:51:25Z</dcterms:modified>
</cp:coreProperties>
</file>