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6" r:id="rId4"/>
    <p:sldId id="267" r:id="rId5"/>
    <p:sldId id="268" r:id="rId6"/>
    <p:sldId id="269" r:id="rId7"/>
    <p:sldId id="270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2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8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6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5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85BF185-FEFE-42CD-B873-DB40C7E6EAF3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0293954-13BA-4D9D-838A-FB0A9318B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4394" y="3026834"/>
            <a:ext cx="8934994" cy="146304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数据库管理系统</a:t>
            </a:r>
            <a:r>
              <a:rPr lang="zh-CN" altLang="en-US" sz="5400" dirty="0" smtClean="0"/>
              <a:t>的使用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周煜敏</a:t>
            </a:r>
            <a:endParaRPr lang="en-US" altLang="zh-CN" sz="2400" dirty="0" smtClean="0"/>
          </a:p>
          <a:p>
            <a:r>
              <a:rPr lang="en-US" altLang="zh-CN" sz="2400" smtClean="0"/>
              <a:t>16210240026@fudan.edu.cn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335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常用数据库</a:t>
            </a:r>
            <a:r>
              <a:rPr lang="zh-CN" altLang="en-US" dirty="0"/>
              <a:t>软件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7374" y="1606730"/>
            <a:ext cx="106148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传统关系型数据库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Oracle</a:t>
            </a:r>
            <a:r>
              <a:rPr lang="zh-CN" altLang="en-US" sz="2400" dirty="0" smtClean="0"/>
              <a:t>（甲骨文）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Access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SQL Server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开源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快速</a:t>
            </a:r>
            <a:r>
              <a:rPr lang="zh-CN" altLang="en-US" sz="2000" dirty="0">
                <a:solidFill>
                  <a:srgbClr val="FF0000"/>
                </a:solidFill>
              </a:rPr>
              <a:t>、可靠、易于</a:t>
            </a:r>
            <a:r>
              <a:rPr lang="zh-CN" altLang="en-US" sz="2000" dirty="0" smtClean="0">
                <a:solidFill>
                  <a:srgbClr val="FF0000"/>
                </a:solidFill>
              </a:rPr>
              <a:t>使用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DB2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非关系型数据库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6107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4128" y="1758734"/>
            <a:ext cx="785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https://dev.mysql.com/downloads/mysql/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29140" y="2269498"/>
            <a:ext cx="8878097" cy="4064589"/>
            <a:chOff x="1129140" y="2269498"/>
            <a:chExt cx="8878097" cy="40645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140" y="2269498"/>
              <a:ext cx="8878097" cy="4064589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3043646" y="4885509"/>
              <a:ext cx="6714308" cy="9927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59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图形界面下载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4128" y="1758734"/>
            <a:ext cx="785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https://dev.mysql.com/downloads/workbench/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28066"/>
            <a:ext cx="9445534" cy="428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4128" y="2385941"/>
            <a:ext cx="11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解压缩包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90" y="2084832"/>
            <a:ext cx="1104900" cy="971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23360" y="2385941"/>
            <a:ext cx="487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至 </a:t>
            </a:r>
            <a:r>
              <a:rPr lang="en-US" altLang="zh-CN" dirty="0"/>
              <a:t>D:\programs\mysql\mysql-5.7.19-winx64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4128" y="4033296"/>
            <a:ext cx="679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D:\</a:t>
            </a:r>
            <a:r>
              <a:rPr lang="en-US" altLang="zh-CN" dirty="0" smtClean="0"/>
              <a:t>programs\mysql\mysql-5.7.19-winx64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添加配置文件</a:t>
            </a:r>
            <a:r>
              <a:rPr lang="en-US" altLang="zh-CN" dirty="0" smtClean="0"/>
              <a:t>my.ini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新建文件夹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63" y="3004298"/>
            <a:ext cx="4438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6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4128" y="2385941"/>
            <a:ext cx="357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更改</a:t>
            </a:r>
            <a:r>
              <a:rPr lang="en-US" altLang="zh-CN" dirty="0" smtClean="0"/>
              <a:t>my.ini</a:t>
            </a:r>
            <a:r>
              <a:rPr lang="zh-CN" altLang="en-US" dirty="0" smtClean="0"/>
              <a:t>文件中的安装位置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153989" y="2084832"/>
            <a:ext cx="6276975" cy="857250"/>
            <a:chOff x="4153989" y="2084832"/>
            <a:chExt cx="6276975" cy="8572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3989" y="2084832"/>
              <a:ext cx="6276975" cy="85725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153989" y="2279157"/>
              <a:ext cx="3735977" cy="2135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53989" y="2734626"/>
              <a:ext cx="4075611" cy="2074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024128" y="4072366"/>
            <a:ext cx="64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在控制面板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高级系统设置中设置环境变量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308406" y="3288486"/>
            <a:ext cx="3462611" cy="3049353"/>
            <a:chOff x="6308406" y="3288486"/>
            <a:chExt cx="3462611" cy="304935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8406" y="3288486"/>
              <a:ext cx="3424374" cy="3049353"/>
            </a:xfrm>
            <a:prstGeom prst="rect">
              <a:avLst/>
            </a:prstGeom>
          </p:spPr>
        </p:pic>
        <p:sp>
          <p:nvSpPr>
            <p:cNvPr id="16" name="椭圆 15"/>
            <p:cNvSpPr/>
            <p:nvPr/>
          </p:nvSpPr>
          <p:spPr>
            <a:xfrm>
              <a:off x="8595360" y="5630091"/>
              <a:ext cx="1175657" cy="3788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18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4964" y="2003067"/>
            <a:ext cx="426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在环境变量</a:t>
            </a:r>
            <a:r>
              <a:rPr lang="en-US" altLang="zh-CN" dirty="0" smtClean="0"/>
              <a:t>-PATH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安装路径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601530"/>
            <a:ext cx="10058400" cy="37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4153" y="1715500"/>
            <a:ext cx="89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zh-CN" altLang="en-US" dirty="0" smtClean="0"/>
              <a:t>管理员身份运行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安装路径，输入 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–install</a:t>
            </a:r>
            <a:r>
              <a:rPr lang="zh-CN" altLang="en-US" dirty="0" smtClean="0"/>
              <a:t>，成功会有提示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2084833"/>
            <a:ext cx="6225758" cy="5012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4152" y="2650106"/>
            <a:ext cx="89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initializa</a:t>
            </a:r>
            <a:r>
              <a:rPr lang="en-US" altLang="zh-CN" dirty="0" smtClean="0"/>
              <a:t>-insecure</a:t>
            </a:r>
            <a:r>
              <a:rPr lang="zh-CN" altLang="en-US" dirty="0" smtClean="0"/>
              <a:t>，初始化配置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063690"/>
            <a:ext cx="7649609" cy="321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152" y="3507722"/>
            <a:ext cx="89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net start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，启动服务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999562"/>
            <a:ext cx="6225759" cy="7037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930" y="4953000"/>
            <a:ext cx="6010275" cy="1905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24128" y="5518274"/>
            <a:ext cx="89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–u root</a:t>
            </a:r>
            <a:r>
              <a:rPr lang="zh-CN" altLang="en-US" dirty="0" smtClean="0"/>
              <a:t>，登录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31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图形界面安装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62594" y="2245447"/>
            <a:ext cx="36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workbench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81" y="1763601"/>
            <a:ext cx="971550" cy="1381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2594" y="4600350"/>
            <a:ext cx="36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直接安装，可以选择安装路径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5" y="3474143"/>
            <a:ext cx="3908445" cy="29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460</TotalTime>
  <Words>146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华文仿宋</vt:lpstr>
      <vt:lpstr>Arial</vt:lpstr>
      <vt:lpstr>Tw Cen MT</vt:lpstr>
      <vt:lpstr>Tw Cen MT Condensed</vt:lpstr>
      <vt:lpstr>Wingdings 3</vt:lpstr>
      <vt:lpstr>积分</vt:lpstr>
      <vt:lpstr>数据库管理系统的使用</vt:lpstr>
      <vt:lpstr>常用数据库软件</vt:lpstr>
      <vt:lpstr>Mysql下载</vt:lpstr>
      <vt:lpstr>Mysql图形界面下载</vt:lpstr>
      <vt:lpstr>Mysql安装</vt:lpstr>
      <vt:lpstr>Mysql安装</vt:lpstr>
      <vt:lpstr>Mysql安装</vt:lpstr>
      <vt:lpstr>Mysql安装</vt:lpstr>
      <vt:lpstr>Mysql图形界面安装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zhongyu331@vip.qq.com</cp:lastModifiedBy>
  <cp:revision>90</cp:revision>
  <dcterms:created xsi:type="dcterms:W3CDTF">2017-09-26T14:54:00Z</dcterms:created>
  <dcterms:modified xsi:type="dcterms:W3CDTF">2018-03-12T10:34:10Z</dcterms:modified>
</cp:coreProperties>
</file>