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05EDC-5F9C-2A4D-9800-A00263446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7D7477-DD4B-5F4D-905A-01B5297B8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DCF33-0662-BD4D-9F0C-60763B34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C926-D49B-1F41-9BBC-CA9BD961808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04477-8111-EA43-A322-E78745C3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E5F6B0-E260-834F-8B0A-03B278D9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9104-B194-3246-BB98-66A49DE13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857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7D175-8075-584F-BAE4-3DB33B29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E13183-085C-D544-A10F-EFE6F1AAA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E88D1-B09A-3749-9DD8-08503ABFE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C926-D49B-1F41-9BBC-CA9BD961808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884511-F951-1F46-BD89-833B508F5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9E0724-EDA6-0A42-AC4D-9DAAFAB6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9104-B194-3246-BB98-66A49DE13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242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947492-40C3-B042-BDD7-EE8CF7AA2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DF0816-C993-4E42-963C-E17C8AC5C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6DC1A0-005B-384B-A4E1-79FC58094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C926-D49B-1F41-9BBC-CA9BD961808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8A671A-3226-9146-807D-5C2C1408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695BB-A148-164A-A586-5070EAEE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9104-B194-3246-BB98-66A49DE13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08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BD82C-E5FE-5047-B1C9-45744B89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0ED0A8-9CE6-FF4C-B9B8-C8805A765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CCBDF-F63A-1F47-B0A7-CB0A6ECF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C926-D49B-1F41-9BBC-CA9BD961808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D456A-01F0-B847-95E6-4133952F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7D7EC-658D-1E40-B14B-45E699D9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9104-B194-3246-BB98-66A49DE13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36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15C53-6F77-3C49-98D4-620B5B82C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D77F67-D75E-3D48-B967-5D4CE08DC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433470-633A-D64B-B9F2-578E54EE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C926-D49B-1F41-9BBC-CA9BD961808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2DD8E-9182-2F43-8788-E07461BD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A39C02-CB79-E84E-B8AA-4D66FF63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9104-B194-3246-BB98-66A49DE13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30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EBC3F-205A-5941-9389-8493574C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55C23E-0254-5C49-B9C0-E09900876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6CA1CC-4996-6D4C-8CE8-F0E7A38A2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4F721E-8D8A-3E40-AB67-E54E5804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C926-D49B-1F41-9BBC-CA9BD961808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209E09-0630-8B49-A41E-1BCB894A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5292D0-C618-7B46-84BC-73D10EDD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9104-B194-3246-BB98-66A49DE13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986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123AA-1CD4-D44F-BA18-A69CD1FF7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0FB500-20D6-0247-A861-04166A704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D5AF3E-9711-2C43-8334-13D9C3461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B958D2-B499-AC49-8A3C-AA372DDA3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5DB2A2-7093-C041-AEA8-2A55D18F2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2BBF04-985D-C54B-BC3C-68A24A5F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C926-D49B-1F41-9BBC-CA9BD961808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A2CEEB-2B0F-B749-8522-73E921EBB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E521B5-F9A3-864B-B7F1-3B9AE371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9104-B194-3246-BB98-66A49DE13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36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E571C-DA9D-654A-BC9D-33089C12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EBB2AE-A15B-D443-A82A-6A8767F6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C926-D49B-1F41-9BBC-CA9BD961808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B928EA-5308-4B42-AB0F-55BED9AE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D99A84-EC1F-984A-9A61-BED15D3E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9104-B194-3246-BB98-66A49DE13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885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EA567D-FECC-4E4E-B7CA-C0E8CD40C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C926-D49B-1F41-9BBC-CA9BD961808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7CDA28-2978-B64E-AEA4-9B96CCC9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6CE78E-271E-804F-85BB-CBE20E43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9104-B194-3246-BB98-66A49DE13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042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56E77-5B65-AA42-BBE1-D0E9BFCC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EBCDB-649B-CF4D-A3B8-8CCF5D580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133A56-A0F2-ED46-B53C-3E845BC87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EEE324-04DC-C44A-AC2E-7C668D49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C926-D49B-1F41-9BBC-CA9BD961808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3897B2-C6A7-EF4B-BD8D-FB3FE714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32AC42-BD77-304C-889B-26AF46C7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9104-B194-3246-BB98-66A49DE13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482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9B1AD-D1A0-C442-A836-7375CE9AD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199066-CDC0-8C4F-B031-C199DF7F5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191599-6288-CF44-9551-B47A48C09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3F196B-1AF4-0541-A3C5-0B7DAFB9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C926-D49B-1F41-9BBC-CA9BD961808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690022-1133-9542-93EF-EFAE1855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5415D1-8615-324E-B547-44498D5D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9104-B194-3246-BB98-66A49DE13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82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C1DAF6-1B7E-D340-B1E5-E33EB13C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C6829E-9B67-8349-B2D9-DDB270D80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39C44-F945-0447-9A12-53560F598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CC926-D49B-1F41-9BBC-CA9BD961808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2DEB7C-D489-D644-A371-00A3DE364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5ACC3-8CFF-2647-827E-E3A436A52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99104-B194-3246-BB98-66A49DE13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163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https://camo.githubusercontent.com/179766910e6b5f49cb4ea6623c57ab33b9f17c23/687474703a2f2f7777312e73696e61696d672e636e2f6d773639302f3030367266794f5a67793166703934696571656b326a333038713076387767632e6a7067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9E4E2945-6C0C-CE41-9403-15F3A1625176}"/>
              </a:ext>
            </a:extLst>
          </p:cNvPr>
          <p:cNvSpPr/>
          <p:nvPr/>
        </p:nvSpPr>
        <p:spPr>
          <a:xfrm>
            <a:off x="2826325" y="5438898"/>
            <a:ext cx="1151907" cy="4750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conv</a:t>
            </a:r>
            <a:endParaRPr kumimoji="1" lang="zh-CN" altLang="en-US" dirty="0"/>
          </a:p>
        </p:txBody>
      </p:sp>
      <p:sp>
        <p:nvSpPr>
          <p:cNvPr id="5" name="上箭头 4">
            <a:extLst>
              <a:ext uri="{FF2B5EF4-FFF2-40B4-BE49-F238E27FC236}">
                <a16:creationId xmlns:a16="http://schemas.microsoft.com/office/drawing/2014/main" id="{AC18DAE1-A83C-564A-BD21-F2A92D58A36C}"/>
              </a:ext>
            </a:extLst>
          </p:cNvPr>
          <p:cNvSpPr/>
          <p:nvPr/>
        </p:nvSpPr>
        <p:spPr>
          <a:xfrm>
            <a:off x="3236025" y="6056415"/>
            <a:ext cx="332509" cy="581891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8A5E8AEE-877C-7E4F-B46F-CDF169E95380}"/>
              </a:ext>
            </a:extLst>
          </p:cNvPr>
          <p:cNvSpPr/>
          <p:nvPr/>
        </p:nvSpPr>
        <p:spPr>
          <a:xfrm>
            <a:off x="2826325" y="4144487"/>
            <a:ext cx="1151907" cy="4750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conv</a:t>
            </a:r>
            <a:endParaRPr kumimoji="1" lang="zh-CN" altLang="en-US" dirty="0"/>
          </a:p>
        </p:txBody>
      </p:sp>
      <p:sp>
        <p:nvSpPr>
          <p:cNvPr id="7" name="上箭头 6">
            <a:extLst>
              <a:ext uri="{FF2B5EF4-FFF2-40B4-BE49-F238E27FC236}">
                <a16:creationId xmlns:a16="http://schemas.microsoft.com/office/drawing/2014/main" id="{04CFF1C5-8D0E-1441-B42E-024D69D3A784}"/>
              </a:ext>
            </a:extLst>
          </p:cNvPr>
          <p:cNvSpPr/>
          <p:nvPr/>
        </p:nvSpPr>
        <p:spPr>
          <a:xfrm>
            <a:off x="3236025" y="4762004"/>
            <a:ext cx="332509" cy="581891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E62E94EA-565D-6E42-9F39-5A94033597AB}"/>
              </a:ext>
            </a:extLst>
          </p:cNvPr>
          <p:cNvSpPr/>
          <p:nvPr/>
        </p:nvSpPr>
        <p:spPr>
          <a:xfrm>
            <a:off x="2826325" y="2850076"/>
            <a:ext cx="1151907" cy="475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fc</a:t>
            </a:r>
            <a:endParaRPr kumimoji="1" lang="zh-CN" altLang="en-US" dirty="0"/>
          </a:p>
        </p:txBody>
      </p:sp>
      <p:sp>
        <p:nvSpPr>
          <p:cNvPr id="9" name="上箭头 8">
            <a:extLst>
              <a:ext uri="{FF2B5EF4-FFF2-40B4-BE49-F238E27FC236}">
                <a16:creationId xmlns:a16="http://schemas.microsoft.com/office/drawing/2014/main" id="{9CB575F1-4D46-C248-9902-2C0DA181758A}"/>
              </a:ext>
            </a:extLst>
          </p:cNvPr>
          <p:cNvSpPr/>
          <p:nvPr/>
        </p:nvSpPr>
        <p:spPr>
          <a:xfrm>
            <a:off x="3236025" y="3467593"/>
            <a:ext cx="332509" cy="581891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48674005-1C75-E241-9C33-F00DEFECE200}"/>
              </a:ext>
            </a:extLst>
          </p:cNvPr>
          <p:cNvSpPr/>
          <p:nvPr/>
        </p:nvSpPr>
        <p:spPr>
          <a:xfrm>
            <a:off x="2826325" y="1508163"/>
            <a:ext cx="1151907" cy="475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fc</a:t>
            </a:r>
            <a:endParaRPr kumimoji="1" lang="zh-CN" altLang="en-US" dirty="0"/>
          </a:p>
        </p:txBody>
      </p:sp>
      <p:sp>
        <p:nvSpPr>
          <p:cNvPr id="11" name="上箭头 10">
            <a:extLst>
              <a:ext uri="{FF2B5EF4-FFF2-40B4-BE49-F238E27FC236}">
                <a16:creationId xmlns:a16="http://schemas.microsoft.com/office/drawing/2014/main" id="{C933A86A-47A8-4246-BE01-D28A164518EF}"/>
              </a:ext>
            </a:extLst>
          </p:cNvPr>
          <p:cNvSpPr/>
          <p:nvPr/>
        </p:nvSpPr>
        <p:spPr>
          <a:xfrm>
            <a:off x="3236025" y="2125680"/>
            <a:ext cx="332509" cy="581891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53F0AC3-9DA7-6F4D-BB2F-0C42265842F4}"/>
              </a:ext>
            </a:extLst>
          </p:cNvPr>
          <p:cNvSpPr txBox="1"/>
          <p:nvPr/>
        </p:nvSpPr>
        <p:spPr>
          <a:xfrm>
            <a:off x="4417620" y="5330822"/>
            <a:ext cx="19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ReLU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14CD4EE-494E-E34C-8E58-BF4E029524B1}"/>
              </a:ext>
            </a:extLst>
          </p:cNvPr>
          <p:cNvSpPr txBox="1"/>
          <p:nvPr/>
        </p:nvSpPr>
        <p:spPr>
          <a:xfrm>
            <a:off x="4417620" y="5746459"/>
            <a:ext cx="19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max pool</a:t>
            </a:r>
            <a:endParaRPr kumimoji="1" lang="zh-CN" altLang="en-US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557576A3-DD3B-8F41-9D62-218AFB3E8226}"/>
              </a:ext>
            </a:extLst>
          </p:cNvPr>
          <p:cNvCxnSpPr>
            <a:stCxn id="4" idx="3"/>
            <a:endCxn id="12" idx="1"/>
          </p:cNvCxnSpPr>
          <p:nvPr/>
        </p:nvCxnSpPr>
        <p:spPr>
          <a:xfrm flipV="1">
            <a:off x="3978232" y="5515488"/>
            <a:ext cx="439388" cy="16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B0E3204B-81B3-0544-BE7D-D0987FFDECA4}"/>
              </a:ext>
            </a:extLst>
          </p:cNvPr>
          <p:cNvCxnSpPr>
            <a:stCxn id="4" idx="3"/>
            <a:endCxn id="14" idx="1"/>
          </p:cNvCxnSpPr>
          <p:nvPr/>
        </p:nvCxnSpPr>
        <p:spPr>
          <a:xfrm>
            <a:off x="3978232" y="5676405"/>
            <a:ext cx="439388" cy="254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482DC01-634C-D345-B667-0419B907478F}"/>
              </a:ext>
            </a:extLst>
          </p:cNvPr>
          <p:cNvSpPr txBox="1"/>
          <p:nvPr/>
        </p:nvSpPr>
        <p:spPr>
          <a:xfrm>
            <a:off x="4417620" y="4048288"/>
            <a:ext cx="19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ReLU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ACC5211-0913-ED42-8E55-A26952AEE273}"/>
              </a:ext>
            </a:extLst>
          </p:cNvPr>
          <p:cNvSpPr txBox="1"/>
          <p:nvPr/>
        </p:nvSpPr>
        <p:spPr>
          <a:xfrm>
            <a:off x="4417620" y="4463925"/>
            <a:ext cx="19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max pool</a:t>
            </a:r>
            <a:endParaRPr kumimoji="1" lang="zh-CN" altLang="en-US" dirty="0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CBBAC822-8E3F-3641-A24D-68E81AE2E8FF}"/>
              </a:ext>
            </a:extLst>
          </p:cNvPr>
          <p:cNvCxnSpPr>
            <a:endCxn id="19" idx="1"/>
          </p:cNvCxnSpPr>
          <p:nvPr/>
        </p:nvCxnSpPr>
        <p:spPr>
          <a:xfrm flipV="1">
            <a:off x="3978232" y="4232954"/>
            <a:ext cx="439388" cy="16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F526863D-D8E4-0342-9F81-49FE92E869C3}"/>
              </a:ext>
            </a:extLst>
          </p:cNvPr>
          <p:cNvCxnSpPr>
            <a:endCxn id="20" idx="1"/>
          </p:cNvCxnSpPr>
          <p:nvPr/>
        </p:nvCxnSpPr>
        <p:spPr>
          <a:xfrm>
            <a:off x="3978232" y="4393871"/>
            <a:ext cx="439388" cy="254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19A8C5A-AECD-6142-9768-3C4986667D1C}"/>
              </a:ext>
            </a:extLst>
          </p:cNvPr>
          <p:cNvSpPr txBox="1"/>
          <p:nvPr/>
        </p:nvSpPr>
        <p:spPr>
          <a:xfrm>
            <a:off x="4417620" y="2922204"/>
            <a:ext cx="19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ReLU</a:t>
            </a:r>
            <a:endParaRPr kumimoji="1" lang="zh-CN" altLang="en-US" dirty="0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C6AEFC71-7796-9143-8957-EF44B59F2EED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3978232" y="3087583"/>
            <a:ext cx="439388" cy="19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7680EEB-6CE9-8348-81D5-E8BAB03D7925}"/>
              </a:ext>
            </a:extLst>
          </p:cNvPr>
          <p:cNvSpPr txBox="1"/>
          <p:nvPr/>
        </p:nvSpPr>
        <p:spPr>
          <a:xfrm>
            <a:off x="4417620" y="1582959"/>
            <a:ext cx="19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log </a:t>
            </a:r>
            <a:r>
              <a:rPr kumimoji="1" lang="en-US" altLang="zh-CN" dirty="0" err="1"/>
              <a:t>softmax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86353429-C20E-6948-B5EA-1235C4B3ABFA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978232" y="1748338"/>
            <a:ext cx="439388" cy="19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上箭头 29">
            <a:extLst>
              <a:ext uri="{FF2B5EF4-FFF2-40B4-BE49-F238E27FC236}">
                <a16:creationId xmlns:a16="http://schemas.microsoft.com/office/drawing/2014/main" id="{F1F0C562-301B-DB45-A520-33DAB0596FE9}"/>
              </a:ext>
            </a:extLst>
          </p:cNvPr>
          <p:cNvSpPr/>
          <p:nvPr/>
        </p:nvSpPr>
        <p:spPr>
          <a:xfrm>
            <a:off x="3236023" y="819394"/>
            <a:ext cx="332509" cy="581891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9F246D83-B3F1-0948-83A2-BC47A1B7A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64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1" descr="https://camo.githubusercontent.com/179766910e6b5f49cb4ea6623c57ab33b9f17c23/687474703a2f2f7777312e73696e61696d672e636e2f6d773639302f3030367266794f5a67793166703934696571656b326a333038713076387767632e6a7067">
            <a:extLst>
              <a:ext uri="{FF2B5EF4-FFF2-40B4-BE49-F238E27FC236}">
                <a16:creationId xmlns:a16="http://schemas.microsoft.com/office/drawing/2014/main" id="{0C76CCE6-0E89-EB45-946C-9D429EE94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62"/>
          <a:stretch>
            <a:fillRect/>
          </a:stretch>
        </p:blipFill>
        <p:spPr bwMode="auto">
          <a:xfrm>
            <a:off x="4976503" y="201878"/>
            <a:ext cx="3158094" cy="574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218373F-C8D9-FF49-B252-B26F8FABC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561" y="42751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49" name="图片 10" descr="https://camo.githubusercontent.com/179766910e6b5f49cb4ea6623c57ab33b9f17c23/687474703a2f2f7777312e73696e61696d672e636e2f6d773639302f3030367266794f5a67793166703934696571656b326a333038713076387767632e6a7067">
            <a:extLst>
              <a:ext uri="{FF2B5EF4-FFF2-40B4-BE49-F238E27FC236}">
                <a16:creationId xmlns:a16="http://schemas.microsoft.com/office/drawing/2014/main" id="{83673DEC-0124-0548-948B-D82386AFD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38"/>
          <a:stretch>
            <a:fillRect/>
          </a:stretch>
        </p:blipFill>
        <p:spPr bwMode="auto">
          <a:xfrm>
            <a:off x="2232561" y="427511"/>
            <a:ext cx="2975399" cy="552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76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7DF6C11-2F28-3245-8630-6562DEEB6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30" y="285515"/>
            <a:ext cx="5969154" cy="275456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064EFF-FC21-D240-A9E7-EA7E4F17F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85515"/>
            <a:ext cx="6183086" cy="26714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4ACF26-2F28-8843-B109-225738F5C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56956"/>
            <a:ext cx="6183086" cy="283271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BF8780A-CC59-5D48-82DF-3692EFA90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31" y="2956957"/>
            <a:ext cx="5965370" cy="283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1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5E10A58-3AA5-9641-B25C-F5D170263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783" y="404036"/>
            <a:ext cx="5861262" cy="291649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D1CDF6-F2E4-7248-838D-A772E8FCE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045" y="400019"/>
            <a:ext cx="6531429" cy="29288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3EF87A4-E5E9-974C-856B-A54913A4C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82" y="3302213"/>
            <a:ext cx="5861262" cy="29471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857883C-D765-CC4C-AC30-1D831A644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045" y="3302214"/>
            <a:ext cx="6531429" cy="294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8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</Words>
  <Application>Microsoft Macintosh PowerPoint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4</cp:revision>
  <dcterms:created xsi:type="dcterms:W3CDTF">2019-06-24T01:40:26Z</dcterms:created>
  <dcterms:modified xsi:type="dcterms:W3CDTF">2019-06-24T02:40:22Z</dcterms:modified>
</cp:coreProperties>
</file>