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4" r:id="rId3"/>
    <p:sldId id="348" r:id="rId4"/>
    <p:sldId id="350" r:id="rId5"/>
    <p:sldId id="351" r:id="rId6"/>
    <p:sldId id="343" r:id="rId7"/>
    <p:sldId id="345" r:id="rId8"/>
    <p:sldId id="346" r:id="rId9"/>
    <p:sldId id="347" r:id="rId10"/>
    <p:sldId id="352" r:id="rId11"/>
    <p:sldId id="353" r:id="rId12"/>
    <p:sldId id="354" r:id="rId13"/>
    <p:sldId id="35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cai wang" initials="" lastIdx="2" clrIdx="0"/>
  <p:cmAuthor id="1" name="wangyoucai" initials="wyc" lastIdx="2" clrIdx="1">
    <p:extLst>
      <p:ext uri="{19B8F6BF-5375-455C-9EA6-DF929625EA0E}">
        <p15:presenceInfo xmlns:p15="http://schemas.microsoft.com/office/powerpoint/2012/main" userId="wangyou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099FF"/>
    <a:srgbClr val="E4E4E4"/>
    <a:srgbClr val="A9D1E5"/>
    <a:srgbClr val="3590BD"/>
    <a:srgbClr val="17488A"/>
    <a:srgbClr val="83B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 autoAdjust="0"/>
    <p:restoredTop sz="94424" autoAdjust="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322E6-9E3A-4C41-A9FD-2E5FD7E39E8B}" type="doc">
      <dgm:prSet loTypeId="urn:microsoft.com/office/officeart/2005/8/layout/matrix1" loCatId="matrix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C1F0E-256D-4386-91E0-5B15625679AF}">
      <dgm:prSet phldrT="[文本]" custT="1"/>
      <dgm:spPr/>
      <dgm:t>
        <a:bodyPr/>
        <a:lstStyle/>
        <a:p>
          <a:r>
            <a:rPr lang="zh-CN" altLang="en-US" sz="4400" dirty="0" smtClean="0"/>
            <a:t>语音</a:t>
          </a:r>
          <a:endParaRPr lang="zh-CN" altLang="en-US" sz="4400" dirty="0"/>
        </a:p>
      </dgm:t>
    </dgm:pt>
    <dgm:pt modelId="{E0BDEF8E-5D1B-48BB-91B6-13EC9F15A291}" type="parTrans" cxnId="{AAB87AB3-8D9B-4B29-A2A5-EEB1BDEBF623}">
      <dgm:prSet/>
      <dgm:spPr/>
      <dgm:t>
        <a:bodyPr/>
        <a:lstStyle/>
        <a:p>
          <a:endParaRPr lang="zh-CN" altLang="en-US"/>
        </a:p>
      </dgm:t>
    </dgm:pt>
    <dgm:pt modelId="{1D4AA6E8-55EC-46A7-A811-9F65B72CD20F}" type="sibTrans" cxnId="{AAB87AB3-8D9B-4B29-A2A5-EEB1BDEBF623}">
      <dgm:prSet/>
      <dgm:spPr/>
      <dgm:t>
        <a:bodyPr/>
        <a:lstStyle/>
        <a:p>
          <a:endParaRPr lang="zh-CN" altLang="en-US"/>
        </a:p>
      </dgm:t>
    </dgm:pt>
    <dgm:pt modelId="{8EC83A87-EDC5-44FF-AA04-C55C177D8D41}">
      <dgm:prSet phldrT="[文本]" custT="1"/>
      <dgm:spPr/>
      <dgm:t>
        <a:bodyPr/>
        <a:lstStyle/>
        <a:p>
          <a:endParaRPr lang="zh-CN" altLang="en-US"/>
        </a:p>
      </dgm:t>
    </dgm:pt>
    <dgm:pt modelId="{4B90E9A1-4449-4498-B0A7-E30242B189B3}" type="parTrans" cxnId="{C593340F-5DD1-48DA-87F4-86E8D6E04F0E}">
      <dgm:prSet/>
      <dgm:spPr/>
      <dgm:t>
        <a:bodyPr/>
        <a:lstStyle/>
        <a:p>
          <a:endParaRPr lang="zh-CN" altLang="en-US"/>
        </a:p>
      </dgm:t>
    </dgm:pt>
    <dgm:pt modelId="{34DEB544-BD45-4CDE-98A9-55D852036B60}" type="sibTrans" cxnId="{C593340F-5DD1-48DA-87F4-86E8D6E04F0E}">
      <dgm:prSet/>
      <dgm:spPr/>
      <dgm:t>
        <a:bodyPr/>
        <a:lstStyle/>
        <a:p>
          <a:endParaRPr lang="zh-CN" altLang="en-US"/>
        </a:p>
      </dgm:t>
    </dgm:pt>
    <dgm:pt modelId="{12C40F8C-9F0E-4E2D-8ABB-AE8C4060EB08}">
      <dgm:prSet phldrT="[文本]" custT="1"/>
      <dgm:spPr/>
      <dgm:t>
        <a:bodyPr/>
        <a:lstStyle/>
        <a:p>
          <a:endParaRPr lang="zh-CN" altLang="en-US"/>
        </a:p>
      </dgm:t>
    </dgm:pt>
    <dgm:pt modelId="{ED49FAE3-D7FC-4E94-B2DD-D9A9A20F194B}" type="parTrans" cxnId="{834B18A4-8B7D-4A94-9236-6F34AFBDF572}">
      <dgm:prSet/>
      <dgm:spPr/>
      <dgm:t>
        <a:bodyPr/>
        <a:lstStyle/>
        <a:p>
          <a:endParaRPr lang="zh-CN" altLang="en-US"/>
        </a:p>
      </dgm:t>
    </dgm:pt>
    <dgm:pt modelId="{66A7C778-F7D1-4168-B5CD-66EBC9F7DE58}" type="sibTrans" cxnId="{834B18A4-8B7D-4A94-9236-6F34AFBDF572}">
      <dgm:prSet/>
      <dgm:spPr/>
      <dgm:t>
        <a:bodyPr/>
        <a:lstStyle/>
        <a:p>
          <a:endParaRPr lang="zh-CN" altLang="en-US"/>
        </a:p>
      </dgm:t>
    </dgm:pt>
    <dgm:pt modelId="{AF606CB8-92DE-4B18-9DC9-A38C4AD4EBEF}">
      <dgm:prSet phldrT="[文本]"/>
      <dgm:spPr/>
      <dgm:t>
        <a:bodyPr/>
        <a:lstStyle/>
        <a:p>
          <a:endParaRPr lang="zh-CN" altLang="en-US"/>
        </a:p>
      </dgm:t>
    </dgm:pt>
    <dgm:pt modelId="{45CA357A-D164-47B2-BB09-1B2E9E6F549B}" type="parTrans" cxnId="{6E632A8A-C262-481E-A924-7D2491CC5873}">
      <dgm:prSet/>
      <dgm:spPr/>
      <dgm:t>
        <a:bodyPr/>
        <a:lstStyle/>
        <a:p>
          <a:endParaRPr lang="zh-CN" altLang="en-US"/>
        </a:p>
      </dgm:t>
    </dgm:pt>
    <dgm:pt modelId="{7390DB7D-B1C9-4219-9499-5C48D13C7F6A}" type="sibTrans" cxnId="{6E632A8A-C262-481E-A924-7D2491CC5873}">
      <dgm:prSet/>
      <dgm:spPr/>
      <dgm:t>
        <a:bodyPr/>
        <a:lstStyle/>
        <a:p>
          <a:endParaRPr lang="zh-CN" altLang="en-US"/>
        </a:p>
      </dgm:t>
    </dgm:pt>
    <dgm:pt modelId="{C9310914-68D1-4CBB-BA97-FD2E0B3E18AB}">
      <dgm:prSet custT="1"/>
      <dgm:spPr/>
      <dgm:t>
        <a:bodyPr/>
        <a:lstStyle/>
        <a:p>
          <a:r>
            <a:rPr lang="zh-CN" altLang="en-US" sz="2400" dirty="0" smtClean="0"/>
            <a:t>移动终端</a:t>
          </a:r>
          <a:endParaRPr lang="zh-CN" altLang="en-US" sz="2400" dirty="0"/>
        </a:p>
      </dgm:t>
    </dgm:pt>
    <dgm:pt modelId="{B0C155B2-E469-42D4-AD59-4D09B8ABBDDC}" type="parTrans" cxnId="{5C6E0D74-44E2-4273-87A7-A918EEC3D04B}">
      <dgm:prSet/>
      <dgm:spPr/>
      <dgm:t>
        <a:bodyPr/>
        <a:lstStyle/>
        <a:p>
          <a:endParaRPr lang="zh-CN" altLang="en-US"/>
        </a:p>
      </dgm:t>
    </dgm:pt>
    <dgm:pt modelId="{68D49143-1172-4615-B000-703B450C3A0A}" type="sibTrans" cxnId="{5C6E0D74-44E2-4273-87A7-A918EEC3D04B}">
      <dgm:prSet/>
      <dgm:spPr/>
      <dgm:t>
        <a:bodyPr/>
        <a:lstStyle/>
        <a:p>
          <a:endParaRPr lang="zh-CN" altLang="en-US"/>
        </a:p>
      </dgm:t>
    </dgm:pt>
    <dgm:pt modelId="{2E90552A-38C2-4E64-B0EC-155CC9B2CFFE}">
      <dgm:prSet custT="1"/>
      <dgm:spPr/>
      <dgm:t>
        <a:bodyPr/>
        <a:lstStyle/>
        <a:p>
          <a:r>
            <a:rPr lang="zh-CN" altLang="en-US" sz="2000" dirty="0" smtClean="0"/>
            <a:t>运营商</a:t>
          </a:r>
          <a:endParaRPr lang="en-US" altLang="zh-CN" sz="2000" dirty="0" smtClean="0"/>
        </a:p>
        <a:p>
          <a:r>
            <a:rPr lang="zh-CN" altLang="en-US" sz="2000" dirty="0" smtClean="0"/>
            <a:t>银行</a:t>
          </a:r>
          <a:endParaRPr lang="en-US" altLang="zh-CN" sz="2000" dirty="0" smtClean="0"/>
        </a:p>
        <a:p>
          <a:r>
            <a:rPr lang="zh-CN" altLang="en-US" sz="2000" dirty="0" smtClean="0"/>
            <a:t>保险</a:t>
          </a:r>
          <a:endParaRPr lang="zh-CN" altLang="en-US" sz="2000" dirty="0"/>
        </a:p>
      </dgm:t>
    </dgm:pt>
    <dgm:pt modelId="{78F00BAB-878D-41AD-9732-809B352AD028}" type="parTrans" cxnId="{58493F2C-F7E7-4EF3-BEDC-4BDEEC6B8302}">
      <dgm:prSet/>
      <dgm:spPr/>
      <dgm:t>
        <a:bodyPr/>
        <a:lstStyle/>
        <a:p>
          <a:endParaRPr lang="zh-CN" altLang="en-US"/>
        </a:p>
      </dgm:t>
    </dgm:pt>
    <dgm:pt modelId="{5B311003-70A7-4C49-A466-568604D714B7}" type="sibTrans" cxnId="{58493F2C-F7E7-4EF3-BEDC-4BDEEC6B8302}">
      <dgm:prSet/>
      <dgm:spPr/>
      <dgm:t>
        <a:bodyPr/>
        <a:lstStyle/>
        <a:p>
          <a:endParaRPr lang="zh-CN" altLang="en-US"/>
        </a:p>
      </dgm:t>
    </dgm:pt>
    <dgm:pt modelId="{10D85460-7BE9-4262-A1A5-C4785FC02E6F}">
      <dgm:prSet custT="1"/>
      <dgm:spPr/>
      <dgm:t>
        <a:bodyPr/>
        <a:lstStyle/>
        <a:p>
          <a:r>
            <a:rPr lang="zh-CN" altLang="en-US" sz="2000" dirty="0" smtClean="0"/>
            <a:t>教育</a:t>
          </a:r>
          <a:endParaRPr lang="zh-CN" altLang="en-US" sz="2000" dirty="0"/>
        </a:p>
      </dgm:t>
    </dgm:pt>
    <dgm:pt modelId="{6D4DDCF3-BBE3-4A53-9176-4C7D68E3576C}" type="parTrans" cxnId="{DC160CA8-108B-43A6-B6E8-C2ED3E8A66E9}">
      <dgm:prSet/>
      <dgm:spPr/>
      <dgm:t>
        <a:bodyPr/>
        <a:lstStyle/>
        <a:p>
          <a:endParaRPr lang="zh-CN" altLang="en-US"/>
        </a:p>
      </dgm:t>
    </dgm:pt>
    <dgm:pt modelId="{AB41C4E0-E75F-4F37-B5C7-12DB8F84CBE5}" type="sibTrans" cxnId="{DC160CA8-108B-43A6-B6E8-C2ED3E8A66E9}">
      <dgm:prSet/>
      <dgm:spPr/>
      <dgm:t>
        <a:bodyPr/>
        <a:lstStyle/>
        <a:p>
          <a:endParaRPr lang="zh-CN" altLang="en-US"/>
        </a:p>
      </dgm:t>
    </dgm:pt>
    <dgm:pt modelId="{D0DF4036-6AC5-4765-9FCF-B222F26A00F6}">
      <dgm:prSet custT="1"/>
      <dgm:spPr/>
      <dgm:t>
        <a:bodyPr/>
        <a:lstStyle/>
        <a:p>
          <a:r>
            <a:rPr lang="zh-CN" altLang="en-US" sz="2000" dirty="0" smtClean="0"/>
            <a:t>其他</a:t>
          </a:r>
          <a:endParaRPr lang="zh-CN" altLang="en-US" sz="2000" dirty="0"/>
        </a:p>
      </dgm:t>
    </dgm:pt>
    <dgm:pt modelId="{2BD492E3-98F2-4573-8454-2E6C978495FF}" type="parTrans" cxnId="{70A0DC43-E6CE-49F1-8B90-100268BED3C9}">
      <dgm:prSet/>
      <dgm:spPr/>
      <dgm:t>
        <a:bodyPr/>
        <a:lstStyle/>
        <a:p>
          <a:endParaRPr lang="zh-CN" altLang="en-US"/>
        </a:p>
      </dgm:t>
    </dgm:pt>
    <dgm:pt modelId="{CB09B653-A9CB-459C-AE11-09743E913251}" type="sibTrans" cxnId="{70A0DC43-E6CE-49F1-8B90-100268BED3C9}">
      <dgm:prSet/>
      <dgm:spPr/>
      <dgm:t>
        <a:bodyPr/>
        <a:lstStyle/>
        <a:p>
          <a:endParaRPr lang="zh-CN" altLang="en-US"/>
        </a:p>
      </dgm:t>
    </dgm:pt>
    <dgm:pt modelId="{21C62ACE-58B5-4759-9700-874810B48095}" type="pres">
      <dgm:prSet presAssocID="{507322E6-9E3A-4C41-A9FD-2E5FD7E39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51E388-BDC6-4DF2-9517-7AE32C7CBF58}" type="pres">
      <dgm:prSet presAssocID="{507322E6-9E3A-4C41-A9FD-2E5FD7E39E8B}" presName="matrix" presStyleCnt="0"/>
      <dgm:spPr/>
    </dgm:pt>
    <dgm:pt modelId="{5C7E7271-6463-4842-9F01-058BBCE51486}" type="pres">
      <dgm:prSet presAssocID="{507322E6-9E3A-4C41-A9FD-2E5FD7E39E8B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693196EB-13A6-4037-AB41-FC20AFA4A183}" type="pres">
      <dgm:prSet presAssocID="{507322E6-9E3A-4C41-A9FD-2E5FD7E39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24C1E-9029-4568-B30C-EF902F052F46}" type="pres">
      <dgm:prSet presAssocID="{507322E6-9E3A-4C41-A9FD-2E5FD7E39E8B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F46AB217-211F-451C-9D29-10B0D2B5C7BF}" type="pres">
      <dgm:prSet presAssocID="{507322E6-9E3A-4C41-A9FD-2E5FD7E39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1B0F0C-4688-4165-98B0-48B84834F95D}" type="pres">
      <dgm:prSet presAssocID="{507322E6-9E3A-4C41-A9FD-2E5FD7E39E8B}" presName="tile3" presStyleLbl="node1" presStyleIdx="2" presStyleCnt="4" custLinFactNeighborY="2767"/>
      <dgm:spPr/>
      <dgm:t>
        <a:bodyPr/>
        <a:lstStyle/>
        <a:p>
          <a:endParaRPr lang="zh-CN" altLang="en-US"/>
        </a:p>
      </dgm:t>
    </dgm:pt>
    <dgm:pt modelId="{6FFB067C-3F67-4A7F-85D9-4366C6D8603C}" type="pres">
      <dgm:prSet presAssocID="{507322E6-9E3A-4C41-A9FD-2E5FD7E39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79C717-CE71-4308-9005-DB05596C0B92}" type="pres">
      <dgm:prSet presAssocID="{507322E6-9E3A-4C41-A9FD-2E5FD7E39E8B}" presName="tile4" presStyleLbl="node1" presStyleIdx="3" presStyleCnt="4" custLinFactNeighborY="2767"/>
      <dgm:spPr/>
      <dgm:t>
        <a:bodyPr/>
        <a:lstStyle/>
        <a:p>
          <a:endParaRPr lang="zh-CN" altLang="en-US"/>
        </a:p>
      </dgm:t>
    </dgm:pt>
    <dgm:pt modelId="{BC68948F-52BD-480D-B211-11EEA1F1C241}" type="pres">
      <dgm:prSet presAssocID="{507322E6-9E3A-4C41-A9FD-2E5FD7E39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C6C37-622B-4302-ACC4-FD19923754BA}" type="pres">
      <dgm:prSet presAssocID="{507322E6-9E3A-4C41-A9FD-2E5FD7E39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632A8A-C262-481E-A924-7D2491CC5873}" srcId="{507322E6-9E3A-4C41-A9FD-2E5FD7E39E8B}" destId="{AF606CB8-92DE-4B18-9DC9-A38C4AD4EBEF}" srcOrd="3" destOrd="0" parTransId="{45CA357A-D164-47B2-BB09-1B2E9E6F549B}" sibTransId="{7390DB7D-B1C9-4219-9499-5C48D13C7F6A}"/>
    <dgm:cxn modelId="{C80CAC06-6656-4AFA-A1A7-0340B60B64D8}" type="presOf" srcId="{10D85460-7BE9-4262-A1A5-C4785FC02E6F}" destId="{4E1B0F0C-4688-4165-98B0-48B84834F95D}" srcOrd="0" destOrd="0" presId="urn:microsoft.com/office/officeart/2005/8/layout/matrix1"/>
    <dgm:cxn modelId="{B206E712-07E1-4BD6-A09D-63FC162FE255}" type="presOf" srcId="{507322E6-9E3A-4C41-A9FD-2E5FD7E39E8B}" destId="{21C62ACE-58B5-4759-9700-874810B48095}" srcOrd="0" destOrd="0" presId="urn:microsoft.com/office/officeart/2005/8/layout/matrix1"/>
    <dgm:cxn modelId="{5C6E0D74-44E2-4273-87A7-A918EEC3D04B}" srcId="{437C1F0E-256D-4386-91E0-5B15625679AF}" destId="{C9310914-68D1-4CBB-BA97-FD2E0B3E18AB}" srcOrd="0" destOrd="0" parTransId="{B0C155B2-E469-42D4-AD59-4D09B8ABBDDC}" sibTransId="{68D49143-1172-4615-B000-703B450C3A0A}"/>
    <dgm:cxn modelId="{6AB2A860-E506-4360-810F-933BFCA1FD38}" type="presOf" srcId="{2E90552A-38C2-4E64-B0EC-155CC9B2CFFE}" destId="{F46AB217-211F-451C-9D29-10B0D2B5C7BF}" srcOrd="1" destOrd="0" presId="urn:microsoft.com/office/officeart/2005/8/layout/matrix1"/>
    <dgm:cxn modelId="{4DC71482-C5D9-429A-9124-EABF4DFFB706}" type="presOf" srcId="{C9310914-68D1-4CBB-BA97-FD2E0B3E18AB}" destId="{693196EB-13A6-4037-AB41-FC20AFA4A183}" srcOrd="1" destOrd="0" presId="urn:microsoft.com/office/officeart/2005/8/layout/matrix1"/>
    <dgm:cxn modelId="{834B18A4-8B7D-4A94-9236-6F34AFBDF572}" srcId="{507322E6-9E3A-4C41-A9FD-2E5FD7E39E8B}" destId="{12C40F8C-9F0E-4E2D-8ABB-AE8C4060EB08}" srcOrd="2" destOrd="0" parTransId="{ED49FAE3-D7FC-4E94-B2DD-D9A9A20F194B}" sibTransId="{66A7C778-F7D1-4168-B5CD-66EBC9F7DE58}"/>
    <dgm:cxn modelId="{80804515-24BF-45A6-8567-BB088F4E6CEC}" type="presOf" srcId="{D0DF4036-6AC5-4765-9FCF-B222F26A00F6}" destId="{BC68948F-52BD-480D-B211-11EEA1F1C241}" srcOrd="1" destOrd="0" presId="urn:microsoft.com/office/officeart/2005/8/layout/matrix1"/>
    <dgm:cxn modelId="{70A0DC43-E6CE-49F1-8B90-100268BED3C9}" srcId="{437C1F0E-256D-4386-91E0-5B15625679AF}" destId="{D0DF4036-6AC5-4765-9FCF-B222F26A00F6}" srcOrd="3" destOrd="0" parTransId="{2BD492E3-98F2-4573-8454-2E6C978495FF}" sibTransId="{CB09B653-A9CB-459C-AE11-09743E913251}"/>
    <dgm:cxn modelId="{10E509C2-ABE1-4337-9613-300CA373AE75}" type="presOf" srcId="{C9310914-68D1-4CBB-BA97-FD2E0B3E18AB}" destId="{5C7E7271-6463-4842-9F01-058BBCE51486}" srcOrd="0" destOrd="0" presId="urn:microsoft.com/office/officeart/2005/8/layout/matrix1"/>
    <dgm:cxn modelId="{1B6889B3-C398-4861-904A-1650BADDDDDF}" type="presOf" srcId="{D0DF4036-6AC5-4765-9FCF-B222F26A00F6}" destId="{0379C717-CE71-4308-9005-DB05596C0B92}" srcOrd="0" destOrd="0" presId="urn:microsoft.com/office/officeart/2005/8/layout/matrix1"/>
    <dgm:cxn modelId="{DC160CA8-108B-43A6-B6E8-C2ED3E8A66E9}" srcId="{437C1F0E-256D-4386-91E0-5B15625679AF}" destId="{10D85460-7BE9-4262-A1A5-C4785FC02E6F}" srcOrd="2" destOrd="0" parTransId="{6D4DDCF3-BBE3-4A53-9176-4C7D68E3576C}" sibTransId="{AB41C4E0-E75F-4F37-B5C7-12DB8F84CBE5}"/>
    <dgm:cxn modelId="{58493F2C-F7E7-4EF3-BEDC-4BDEEC6B8302}" srcId="{437C1F0E-256D-4386-91E0-5B15625679AF}" destId="{2E90552A-38C2-4E64-B0EC-155CC9B2CFFE}" srcOrd="1" destOrd="0" parTransId="{78F00BAB-878D-41AD-9732-809B352AD028}" sibTransId="{5B311003-70A7-4C49-A466-568604D714B7}"/>
    <dgm:cxn modelId="{88B58E74-291C-459C-A32B-B4411539FCBC}" type="presOf" srcId="{2E90552A-38C2-4E64-B0EC-155CC9B2CFFE}" destId="{45624C1E-9029-4568-B30C-EF902F052F46}" srcOrd="0" destOrd="0" presId="urn:microsoft.com/office/officeart/2005/8/layout/matrix1"/>
    <dgm:cxn modelId="{DB237DD4-2BD0-4B3E-9762-DE34D0C9CD91}" type="presOf" srcId="{10D85460-7BE9-4262-A1A5-C4785FC02E6F}" destId="{6FFB067C-3F67-4A7F-85D9-4366C6D8603C}" srcOrd="1" destOrd="0" presId="urn:microsoft.com/office/officeart/2005/8/layout/matrix1"/>
    <dgm:cxn modelId="{86E74063-8D6B-433C-8530-943586E69E15}" type="presOf" srcId="{437C1F0E-256D-4386-91E0-5B15625679AF}" destId="{243C6C37-622B-4302-ACC4-FD19923754BA}" srcOrd="0" destOrd="0" presId="urn:microsoft.com/office/officeart/2005/8/layout/matrix1"/>
    <dgm:cxn modelId="{C593340F-5DD1-48DA-87F4-86E8D6E04F0E}" srcId="{507322E6-9E3A-4C41-A9FD-2E5FD7E39E8B}" destId="{8EC83A87-EDC5-44FF-AA04-C55C177D8D41}" srcOrd="1" destOrd="0" parTransId="{4B90E9A1-4449-4498-B0A7-E30242B189B3}" sibTransId="{34DEB544-BD45-4CDE-98A9-55D852036B60}"/>
    <dgm:cxn modelId="{AAB87AB3-8D9B-4B29-A2A5-EEB1BDEBF623}" srcId="{507322E6-9E3A-4C41-A9FD-2E5FD7E39E8B}" destId="{437C1F0E-256D-4386-91E0-5B15625679AF}" srcOrd="0" destOrd="0" parTransId="{E0BDEF8E-5D1B-48BB-91B6-13EC9F15A291}" sibTransId="{1D4AA6E8-55EC-46A7-A811-9F65B72CD20F}"/>
    <dgm:cxn modelId="{0CBAF4D9-FF97-44D4-8D9A-5B103625D820}" type="presParOf" srcId="{21C62ACE-58B5-4759-9700-874810B48095}" destId="{0451E388-BDC6-4DF2-9517-7AE32C7CBF58}" srcOrd="0" destOrd="0" presId="urn:microsoft.com/office/officeart/2005/8/layout/matrix1"/>
    <dgm:cxn modelId="{6D6CF0D5-EEEC-4396-BDF5-7E7CADF3E39D}" type="presParOf" srcId="{0451E388-BDC6-4DF2-9517-7AE32C7CBF58}" destId="{5C7E7271-6463-4842-9F01-058BBCE51486}" srcOrd="0" destOrd="0" presId="urn:microsoft.com/office/officeart/2005/8/layout/matrix1"/>
    <dgm:cxn modelId="{CE9291F1-A3DD-4330-9FAE-4E7BEC4D560D}" type="presParOf" srcId="{0451E388-BDC6-4DF2-9517-7AE32C7CBF58}" destId="{693196EB-13A6-4037-AB41-FC20AFA4A183}" srcOrd="1" destOrd="0" presId="urn:microsoft.com/office/officeart/2005/8/layout/matrix1"/>
    <dgm:cxn modelId="{E5D93152-4587-42AE-9423-BC9088AC1A23}" type="presParOf" srcId="{0451E388-BDC6-4DF2-9517-7AE32C7CBF58}" destId="{45624C1E-9029-4568-B30C-EF902F052F46}" srcOrd="2" destOrd="0" presId="urn:microsoft.com/office/officeart/2005/8/layout/matrix1"/>
    <dgm:cxn modelId="{C50EF87B-559C-45B8-85B8-ACC3B83C82BE}" type="presParOf" srcId="{0451E388-BDC6-4DF2-9517-7AE32C7CBF58}" destId="{F46AB217-211F-451C-9D29-10B0D2B5C7BF}" srcOrd="3" destOrd="0" presId="urn:microsoft.com/office/officeart/2005/8/layout/matrix1"/>
    <dgm:cxn modelId="{6C6F88ED-2717-4635-A0FF-F08D49F14019}" type="presParOf" srcId="{0451E388-BDC6-4DF2-9517-7AE32C7CBF58}" destId="{4E1B0F0C-4688-4165-98B0-48B84834F95D}" srcOrd="4" destOrd="0" presId="urn:microsoft.com/office/officeart/2005/8/layout/matrix1"/>
    <dgm:cxn modelId="{6A937936-2568-48D3-9D06-AAC1105C4C61}" type="presParOf" srcId="{0451E388-BDC6-4DF2-9517-7AE32C7CBF58}" destId="{6FFB067C-3F67-4A7F-85D9-4366C6D8603C}" srcOrd="5" destOrd="0" presId="urn:microsoft.com/office/officeart/2005/8/layout/matrix1"/>
    <dgm:cxn modelId="{68598175-7458-4D53-A0B3-57F640B2B9D2}" type="presParOf" srcId="{0451E388-BDC6-4DF2-9517-7AE32C7CBF58}" destId="{0379C717-CE71-4308-9005-DB05596C0B92}" srcOrd="6" destOrd="0" presId="urn:microsoft.com/office/officeart/2005/8/layout/matrix1"/>
    <dgm:cxn modelId="{6148A269-1833-4D7A-83C6-D3D01B14CB7B}" type="presParOf" srcId="{0451E388-BDC6-4DF2-9517-7AE32C7CBF58}" destId="{BC68948F-52BD-480D-B211-11EEA1F1C241}" srcOrd="7" destOrd="0" presId="urn:microsoft.com/office/officeart/2005/8/layout/matrix1"/>
    <dgm:cxn modelId="{31838812-CC0A-4A81-890F-FBDA58B3665C}" type="presParOf" srcId="{21C62ACE-58B5-4759-9700-874810B48095}" destId="{243C6C37-622B-4302-ACC4-FD19923754B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AB0F4-5C61-491F-844E-7800BF46D5EE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819545E-E90E-4D51-AB20-B0E92140C7FA}">
      <dgm:prSet phldrT="[文本]" custT="1"/>
      <dgm:spPr/>
      <dgm:t>
        <a:bodyPr/>
        <a:lstStyle/>
        <a:p>
          <a:r>
            <a:rPr lang="zh-CN" altLang="en-US" sz="2400" dirty="0" smtClean="0"/>
            <a:t>语音识别</a:t>
          </a:r>
          <a:endParaRPr lang="zh-CN" altLang="en-US" sz="2400" dirty="0"/>
        </a:p>
      </dgm:t>
    </dgm:pt>
    <dgm:pt modelId="{61918422-A5AB-4F8C-91A9-5CF475895ADA}" type="parTrans" cxnId="{FF432182-1138-40B9-BA50-FE2D5E2CBE3E}">
      <dgm:prSet/>
      <dgm:spPr/>
      <dgm:t>
        <a:bodyPr/>
        <a:lstStyle/>
        <a:p>
          <a:endParaRPr lang="zh-CN" altLang="en-US"/>
        </a:p>
      </dgm:t>
    </dgm:pt>
    <dgm:pt modelId="{58BB6996-C67F-45C0-A32B-07BFC2C35FFF}" type="sibTrans" cxnId="{FF432182-1138-40B9-BA50-FE2D5E2CBE3E}">
      <dgm:prSet custT="1"/>
      <dgm:spPr/>
      <dgm:t>
        <a:bodyPr/>
        <a:lstStyle/>
        <a:p>
          <a:r>
            <a:rPr lang="zh-CN" altLang="en-US" sz="2400" dirty="0" smtClean="0"/>
            <a:t>语音合成</a:t>
          </a:r>
          <a:endParaRPr lang="zh-CN" altLang="en-US" sz="2400" dirty="0"/>
        </a:p>
      </dgm:t>
    </dgm:pt>
    <dgm:pt modelId="{DB8EFA07-9366-47C4-86FE-5F3FF915111C}">
      <dgm:prSet phldrT="[文本]" custT="1"/>
      <dgm:spPr/>
      <dgm:t>
        <a:bodyPr/>
        <a:lstStyle/>
        <a:p>
          <a:r>
            <a:rPr lang="zh-CN" altLang="en-US" sz="2400" dirty="0" smtClean="0"/>
            <a:t>语音听写</a:t>
          </a:r>
          <a:endParaRPr lang="zh-CN" altLang="en-US" sz="2400" dirty="0"/>
        </a:p>
      </dgm:t>
    </dgm:pt>
    <dgm:pt modelId="{5B6A23AA-0FBA-4CE1-B434-155605B01B5A}" type="parTrans" cxnId="{A8C86ED5-9699-4B5E-9547-C28345535F37}">
      <dgm:prSet/>
      <dgm:spPr/>
      <dgm:t>
        <a:bodyPr/>
        <a:lstStyle/>
        <a:p>
          <a:endParaRPr lang="zh-CN" altLang="en-US"/>
        </a:p>
      </dgm:t>
    </dgm:pt>
    <dgm:pt modelId="{6A06D144-1057-4E4F-A164-3A8B9F462379}" type="sibTrans" cxnId="{A8C86ED5-9699-4B5E-9547-C28345535F37}">
      <dgm:prSet custT="1"/>
      <dgm:spPr/>
      <dgm:t>
        <a:bodyPr/>
        <a:lstStyle/>
        <a:p>
          <a:r>
            <a:rPr lang="zh-CN" altLang="en-US" sz="2400" dirty="0" smtClean="0"/>
            <a:t>声纹识别</a:t>
          </a:r>
          <a:endParaRPr lang="zh-CN" altLang="en-US" sz="2400" dirty="0"/>
        </a:p>
      </dgm:t>
    </dgm:pt>
    <dgm:pt modelId="{EC57F07E-2EC5-4190-B741-810E97CFF3B4}">
      <dgm:prSet phldrT="[文本]" custT="1"/>
      <dgm:spPr/>
      <dgm:t>
        <a:bodyPr/>
        <a:lstStyle/>
        <a:p>
          <a:r>
            <a:rPr lang="zh-CN" altLang="en-US" sz="2400" dirty="0" smtClean="0"/>
            <a:t>语义理解</a:t>
          </a:r>
          <a:endParaRPr lang="zh-CN" altLang="en-US" sz="2400" dirty="0"/>
        </a:p>
      </dgm:t>
    </dgm:pt>
    <dgm:pt modelId="{D1F2FD12-5D26-412D-80E7-43298FEF7954}" type="parTrans" cxnId="{B2A848D0-D6F7-4001-8EF1-D097156ADC6B}">
      <dgm:prSet/>
      <dgm:spPr/>
      <dgm:t>
        <a:bodyPr/>
        <a:lstStyle/>
        <a:p>
          <a:endParaRPr lang="zh-CN" altLang="en-US"/>
        </a:p>
      </dgm:t>
    </dgm:pt>
    <dgm:pt modelId="{666FD4D2-9BD6-4C41-9D5B-67EA22F834A8}" type="sibTrans" cxnId="{B2A848D0-D6F7-4001-8EF1-D097156ADC6B}">
      <dgm:prSet custT="1"/>
      <dgm:spPr/>
      <dgm:t>
        <a:bodyPr/>
        <a:lstStyle/>
        <a:p>
          <a:r>
            <a:rPr lang="zh-CN" altLang="en-US" sz="2400" dirty="0" smtClean="0"/>
            <a:t>语音评测</a:t>
          </a:r>
          <a:endParaRPr lang="zh-CN" altLang="en-US" sz="2400" dirty="0"/>
        </a:p>
      </dgm:t>
    </dgm:pt>
    <dgm:pt modelId="{6B4CB369-EF3F-4DB6-91C8-670608279BE5}" type="pres">
      <dgm:prSet presAssocID="{613AB0F4-5C61-491F-844E-7800BF46D5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79E8956-651F-42AA-BCED-03D95721963F}" type="pres">
      <dgm:prSet presAssocID="{8819545E-E90E-4D51-AB20-B0E92140C7FA}" presName="composite" presStyleCnt="0"/>
      <dgm:spPr/>
    </dgm:pt>
    <dgm:pt modelId="{F3DB9818-2B83-40A2-B7F3-06AA58C78117}" type="pres">
      <dgm:prSet presAssocID="{8819545E-E90E-4D51-AB20-B0E92140C7F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AC5F9-F5A6-467A-94C5-3128451E4364}" type="pres">
      <dgm:prSet presAssocID="{8819545E-E90E-4D51-AB20-B0E92140C7F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ECC89-2E97-45B6-A483-B6918EDB64B4}" type="pres">
      <dgm:prSet presAssocID="{8819545E-E90E-4D51-AB20-B0E92140C7FA}" presName="BalanceSpacing" presStyleCnt="0"/>
      <dgm:spPr/>
    </dgm:pt>
    <dgm:pt modelId="{E6115042-8305-4BF0-B66B-EE05EE98058C}" type="pres">
      <dgm:prSet presAssocID="{8819545E-E90E-4D51-AB20-B0E92140C7FA}" presName="BalanceSpacing1" presStyleCnt="0"/>
      <dgm:spPr/>
    </dgm:pt>
    <dgm:pt modelId="{E91565DE-5417-4B1E-BD63-364AE1BFF57D}" type="pres">
      <dgm:prSet presAssocID="{58BB6996-C67F-45C0-A32B-07BFC2C35FFF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E4F4B17E-0879-4070-9884-8BA5C7766989}" type="pres">
      <dgm:prSet presAssocID="{58BB6996-C67F-45C0-A32B-07BFC2C35FFF}" presName="spaceBetweenRectangles" presStyleCnt="0"/>
      <dgm:spPr/>
    </dgm:pt>
    <dgm:pt modelId="{9BADCEF6-9235-4846-BE17-99D56BD25C1D}" type="pres">
      <dgm:prSet presAssocID="{DB8EFA07-9366-47C4-86FE-5F3FF915111C}" presName="composite" presStyleCnt="0"/>
      <dgm:spPr/>
    </dgm:pt>
    <dgm:pt modelId="{29C20819-A92B-4CD4-854B-D724282C8512}" type="pres">
      <dgm:prSet presAssocID="{DB8EFA07-9366-47C4-86FE-5F3FF915111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47F2-3716-4528-B9D3-F2D785EDBB9B}" type="pres">
      <dgm:prSet presAssocID="{DB8EFA07-9366-47C4-86FE-5F3FF915111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96BD1-634D-492A-8205-E89AAD2B1CB8}" type="pres">
      <dgm:prSet presAssocID="{DB8EFA07-9366-47C4-86FE-5F3FF915111C}" presName="BalanceSpacing" presStyleCnt="0"/>
      <dgm:spPr/>
    </dgm:pt>
    <dgm:pt modelId="{723BDFBF-BAE6-4B84-A87D-D2943310C923}" type="pres">
      <dgm:prSet presAssocID="{DB8EFA07-9366-47C4-86FE-5F3FF915111C}" presName="BalanceSpacing1" presStyleCnt="0"/>
      <dgm:spPr/>
    </dgm:pt>
    <dgm:pt modelId="{6D427323-F1D2-4B0A-B3FF-46D34C1752F4}" type="pres">
      <dgm:prSet presAssocID="{6A06D144-1057-4E4F-A164-3A8B9F462379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6CE0151D-5084-403D-9D17-3019F6A30C40}" type="pres">
      <dgm:prSet presAssocID="{6A06D144-1057-4E4F-A164-3A8B9F462379}" presName="spaceBetweenRectangles" presStyleCnt="0"/>
      <dgm:spPr/>
    </dgm:pt>
    <dgm:pt modelId="{533795F6-10F9-4E1D-8BC9-A0752B27AF42}" type="pres">
      <dgm:prSet presAssocID="{EC57F07E-2EC5-4190-B741-810E97CFF3B4}" presName="composite" presStyleCnt="0"/>
      <dgm:spPr/>
    </dgm:pt>
    <dgm:pt modelId="{6DE85757-B4E4-481A-85E3-33E3F77DC0C8}" type="pres">
      <dgm:prSet presAssocID="{EC57F07E-2EC5-4190-B741-810E97CFF3B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F5C9B-EFF3-4BAD-8B65-C19D80A2E917}" type="pres">
      <dgm:prSet presAssocID="{EC57F07E-2EC5-4190-B741-810E97CFF3B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9DED5-BB1E-499F-AF04-E2BECDDEC3EA}" type="pres">
      <dgm:prSet presAssocID="{EC57F07E-2EC5-4190-B741-810E97CFF3B4}" presName="BalanceSpacing" presStyleCnt="0"/>
      <dgm:spPr/>
    </dgm:pt>
    <dgm:pt modelId="{8A6057ED-76AA-41C3-B94B-078571BE537E}" type="pres">
      <dgm:prSet presAssocID="{EC57F07E-2EC5-4190-B741-810E97CFF3B4}" presName="BalanceSpacing1" presStyleCnt="0"/>
      <dgm:spPr/>
    </dgm:pt>
    <dgm:pt modelId="{D2653D88-61E1-48AD-A108-EE6DFAC00E48}" type="pres">
      <dgm:prSet presAssocID="{666FD4D2-9BD6-4C41-9D5B-67EA22F834A8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2A848D0-D6F7-4001-8EF1-D097156ADC6B}" srcId="{613AB0F4-5C61-491F-844E-7800BF46D5EE}" destId="{EC57F07E-2EC5-4190-B741-810E97CFF3B4}" srcOrd="2" destOrd="0" parTransId="{D1F2FD12-5D26-412D-80E7-43298FEF7954}" sibTransId="{666FD4D2-9BD6-4C41-9D5B-67EA22F834A8}"/>
    <dgm:cxn modelId="{09FC54B9-016C-4DAC-B6FA-935CAD77E0ED}" type="presOf" srcId="{DB8EFA07-9366-47C4-86FE-5F3FF915111C}" destId="{29C20819-A92B-4CD4-854B-D724282C8512}" srcOrd="0" destOrd="0" presId="urn:microsoft.com/office/officeart/2008/layout/AlternatingHexagons"/>
    <dgm:cxn modelId="{A8C86ED5-9699-4B5E-9547-C28345535F37}" srcId="{613AB0F4-5C61-491F-844E-7800BF46D5EE}" destId="{DB8EFA07-9366-47C4-86FE-5F3FF915111C}" srcOrd="1" destOrd="0" parTransId="{5B6A23AA-0FBA-4CE1-B434-155605B01B5A}" sibTransId="{6A06D144-1057-4E4F-A164-3A8B9F462379}"/>
    <dgm:cxn modelId="{FF432182-1138-40B9-BA50-FE2D5E2CBE3E}" srcId="{613AB0F4-5C61-491F-844E-7800BF46D5EE}" destId="{8819545E-E90E-4D51-AB20-B0E92140C7FA}" srcOrd="0" destOrd="0" parTransId="{61918422-A5AB-4F8C-91A9-5CF475895ADA}" sibTransId="{58BB6996-C67F-45C0-A32B-07BFC2C35FFF}"/>
    <dgm:cxn modelId="{D8DF14A0-7117-4908-B8DA-0CF8DCD1970C}" type="presOf" srcId="{EC57F07E-2EC5-4190-B741-810E97CFF3B4}" destId="{6DE85757-B4E4-481A-85E3-33E3F77DC0C8}" srcOrd="0" destOrd="0" presId="urn:microsoft.com/office/officeart/2008/layout/AlternatingHexagons"/>
    <dgm:cxn modelId="{B525CD5E-9640-405D-B04C-1AD17E2F8388}" type="presOf" srcId="{666FD4D2-9BD6-4C41-9D5B-67EA22F834A8}" destId="{D2653D88-61E1-48AD-A108-EE6DFAC00E48}" srcOrd="0" destOrd="0" presId="urn:microsoft.com/office/officeart/2008/layout/AlternatingHexagons"/>
    <dgm:cxn modelId="{068ABBEB-7DA6-4B6E-A8E1-1600D6D8A5B1}" type="presOf" srcId="{6A06D144-1057-4E4F-A164-3A8B9F462379}" destId="{6D427323-F1D2-4B0A-B3FF-46D34C1752F4}" srcOrd="0" destOrd="0" presId="urn:microsoft.com/office/officeart/2008/layout/AlternatingHexagons"/>
    <dgm:cxn modelId="{48DF53B6-90C5-49A9-9BD7-E6A2DF43007A}" type="presOf" srcId="{8819545E-E90E-4D51-AB20-B0E92140C7FA}" destId="{F3DB9818-2B83-40A2-B7F3-06AA58C78117}" srcOrd="0" destOrd="0" presId="urn:microsoft.com/office/officeart/2008/layout/AlternatingHexagons"/>
    <dgm:cxn modelId="{65B6AA9E-4CBA-48BE-AA23-B5AFC2ADD7D9}" type="presOf" srcId="{613AB0F4-5C61-491F-844E-7800BF46D5EE}" destId="{6B4CB369-EF3F-4DB6-91C8-670608279BE5}" srcOrd="0" destOrd="0" presId="urn:microsoft.com/office/officeart/2008/layout/AlternatingHexagons"/>
    <dgm:cxn modelId="{E9EF0085-88DB-4FEF-A0ED-1F226ACDA634}" type="presOf" srcId="{58BB6996-C67F-45C0-A32B-07BFC2C35FFF}" destId="{E91565DE-5417-4B1E-BD63-364AE1BFF57D}" srcOrd="0" destOrd="0" presId="urn:microsoft.com/office/officeart/2008/layout/AlternatingHexagons"/>
    <dgm:cxn modelId="{DF341133-B0C5-4A3D-B964-F98B5AF2209B}" type="presParOf" srcId="{6B4CB369-EF3F-4DB6-91C8-670608279BE5}" destId="{A79E8956-651F-42AA-BCED-03D95721963F}" srcOrd="0" destOrd="0" presId="urn:microsoft.com/office/officeart/2008/layout/AlternatingHexagons"/>
    <dgm:cxn modelId="{7EDCF893-003C-4FBA-BF99-0B1ACDA4E5E9}" type="presParOf" srcId="{A79E8956-651F-42AA-BCED-03D95721963F}" destId="{F3DB9818-2B83-40A2-B7F3-06AA58C78117}" srcOrd="0" destOrd="0" presId="urn:microsoft.com/office/officeart/2008/layout/AlternatingHexagons"/>
    <dgm:cxn modelId="{3DB547E1-BAAC-4F13-A02E-A2F4E57DA261}" type="presParOf" srcId="{A79E8956-651F-42AA-BCED-03D95721963F}" destId="{B46AC5F9-F5A6-467A-94C5-3128451E4364}" srcOrd="1" destOrd="0" presId="urn:microsoft.com/office/officeart/2008/layout/AlternatingHexagons"/>
    <dgm:cxn modelId="{5949E189-FB1E-411E-B39C-F6CA2CF213BF}" type="presParOf" srcId="{A79E8956-651F-42AA-BCED-03D95721963F}" destId="{2C1ECC89-2E97-45B6-A483-B6918EDB64B4}" srcOrd="2" destOrd="0" presId="urn:microsoft.com/office/officeart/2008/layout/AlternatingHexagons"/>
    <dgm:cxn modelId="{5F4C1BE1-9B8E-4FBF-8A82-9D6A6B0FB71D}" type="presParOf" srcId="{A79E8956-651F-42AA-BCED-03D95721963F}" destId="{E6115042-8305-4BF0-B66B-EE05EE98058C}" srcOrd="3" destOrd="0" presId="urn:microsoft.com/office/officeart/2008/layout/AlternatingHexagons"/>
    <dgm:cxn modelId="{DCF6A5D8-406F-42FD-9420-46DCD74E2FD9}" type="presParOf" srcId="{A79E8956-651F-42AA-BCED-03D95721963F}" destId="{E91565DE-5417-4B1E-BD63-364AE1BFF57D}" srcOrd="4" destOrd="0" presId="urn:microsoft.com/office/officeart/2008/layout/AlternatingHexagons"/>
    <dgm:cxn modelId="{20E0A657-7F1C-4EED-A45E-92CBC35DADCD}" type="presParOf" srcId="{6B4CB369-EF3F-4DB6-91C8-670608279BE5}" destId="{E4F4B17E-0879-4070-9884-8BA5C7766989}" srcOrd="1" destOrd="0" presId="urn:microsoft.com/office/officeart/2008/layout/AlternatingHexagons"/>
    <dgm:cxn modelId="{CB850DCD-C779-419B-8940-CB55352B4AF8}" type="presParOf" srcId="{6B4CB369-EF3F-4DB6-91C8-670608279BE5}" destId="{9BADCEF6-9235-4846-BE17-99D56BD25C1D}" srcOrd="2" destOrd="0" presId="urn:microsoft.com/office/officeart/2008/layout/AlternatingHexagons"/>
    <dgm:cxn modelId="{FD9267DA-477B-4E67-93EA-E77B526C2F45}" type="presParOf" srcId="{9BADCEF6-9235-4846-BE17-99D56BD25C1D}" destId="{29C20819-A92B-4CD4-854B-D724282C8512}" srcOrd="0" destOrd="0" presId="urn:microsoft.com/office/officeart/2008/layout/AlternatingHexagons"/>
    <dgm:cxn modelId="{574D70F4-2908-4A69-9BD1-DFA9A6FD18B8}" type="presParOf" srcId="{9BADCEF6-9235-4846-BE17-99D56BD25C1D}" destId="{F75E47F2-3716-4528-B9D3-F2D785EDBB9B}" srcOrd="1" destOrd="0" presId="urn:microsoft.com/office/officeart/2008/layout/AlternatingHexagons"/>
    <dgm:cxn modelId="{36F39ABF-BD38-44B7-B73E-7C02969CC3FB}" type="presParOf" srcId="{9BADCEF6-9235-4846-BE17-99D56BD25C1D}" destId="{2CA96BD1-634D-492A-8205-E89AAD2B1CB8}" srcOrd="2" destOrd="0" presId="urn:microsoft.com/office/officeart/2008/layout/AlternatingHexagons"/>
    <dgm:cxn modelId="{14081E65-94EC-4874-8E4B-4C2AA08F4EA5}" type="presParOf" srcId="{9BADCEF6-9235-4846-BE17-99D56BD25C1D}" destId="{723BDFBF-BAE6-4B84-A87D-D2943310C923}" srcOrd="3" destOrd="0" presId="urn:microsoft.com/office/officeart/2008/layout/AlternatingHexagons"/>
    <dgm:cxn modelId="{89FB0260-114E-4897-BC95-104FAAF41469}" type="presParOf" srcId="{9BADCEF6-9235-4846-BE17-99D56BD25C1D}" destId="{6D427323-F1D2-4B0A-B3FF-46D34C1752F4}" srcOrd="4" destOrd="0" presId="urn:microsoft.com/office/officeart/2008/layout/AlternatingHexagons"/>
    <dgm:cxn modelId="{5A4E9EC8-65CA-426B-93B3-0FA916E2E23E}" type="presParOf" srcId="{6B4CB369-EF3F-4DB6-91C8-670608279BE5}" destId="{6CE0151D-5084-403D-9D17-3019F6A30C40}" srcOrd="3" destOrd="0" presId="urn:microsoft.com/office/officeart/2008/layout/AlternatingHexagons"/>
    <dgm:cxn modelId="{1065D6E2-BB75-4D76-947F-95297D87861E}" type="presParOf" srcId="{6B4CB369-EF3F-4DB6-91C8-670608279BE5}" destId="{533795F6-10F9-4E1D-8BC9-A0752B27AF42}" srcOrd="4" destOrd="0" presId="urn:microsoft.com/office/officeart/2008/layout/AlternatingHexagons"/>
    <dgm:cxn modelId="{5AAB90FA-B716-4361-B6C5-61148265D79C}" type="presParOf" srcId="{533795F6-10F9-4E1D-8BC9-A0752B27AF42}" destId="{6DE85757-B4E4-481A-85E3-33E3F77DC0C8}" srcOrd="0" destOrd="0" presId="urn:microsoft.com/office/officeart/2008/layout/AlternatingHexagons"/>
    <dgm:cxn modelId="{1A5AE82B-FAC6-4BC9-8296-95E258189F49}" type="presParOf" srcId="{533795F6-10F9-4E1D-8BC9-A0752B27AF42}" destId="{AD4F5C9B-EFF3-4BAD-8B65-C19D80A2E917}" srcOrd="1" destOrd="0" presId="urn:microsoft.com/office/officeart/2008/layout/AlternatingHexagons"/>
    <dgm:cxn modelId="{9FE774FA-2AE3-46D1-85CB-EFC9BA288068}" type="presParOf" srcId="{533795F6-10F9-4E1D-8BC9-A0752B27AF42}" destId="{7839DED5-BB1E-499F-AF04-E2BECDDEC3EA}" srcOrd="2" destOrd="0" presId="urn:microsoft.com/office/officeart/2008/layout/AlternatingHexagons"/>
    <dgm:cxn modelId="{926B36CE-5CCD-4BB5-95AC-879B7020D60A}" type="presParOf" srcId="{533795F6-10F9-4E1D-8BC9-A0752B27AF42}" destId="{8A6057ED-76AA-41C3-B94B-078571BE537E}" srcOrd="3" destOrd="0" presId="urn:microsoft.com/office/officeart/2008/layout/AlternatingHexagons"/>
    <dgm:cxn modelId="{029635C7-8D0C-4D00-9C93-71725904037E}" type="presParOf" srcId="{533795F6-10F9-4E1D-8BC9-A0752B27AF42}" destId="{D2653D88-61E1-48AD-A108-EE6DFAC00E4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99E31-FB49-489B-8C3F-AD109FFE50F6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48416E4-6EEC-4765-8D4E-81A4AFE10FDB}">
      <dgm:prSet phldrT="[文本]" custT="1"/>
      <dgm:spPr/>
      <dgm:t>
        <a:bodyPr/>
        <a:lstStyle/>
        <a:p>
          <a:r>
            <a:rPr lang="zh-CN" altLang="en-US" sz="3600" dirty="0" smtClean="0"/>
            <a:t>个性化合成</a:t>
          </a:r>
          <a:endParaRPr lang="zh-CN" altLang="en-US" sz="3600" dirty="0"/>
        </a:p>
      </dgm:t>
    </dgm:pt>
    <dgm:pt modelId="{7CCBEC22-9064-4BFD-A63F-7370A33B887B}" type="parTrans" cxnId="{A2E784BF-A1EE-44BC-B467-7B458221F82B}">
      <dgm:prSet/>
      <dgm:spPr/>
      <dgm:t>
        <a:bodyPr/>
        <a:lstStyle/>
        <a:p>
          <a:endParaRPr lang="zh-CN" altLang="en-US"/>
        </a:p>
      </dgm:t>
    </dgm:pt>
    <dgm:pt modelId="{5440570B-B70C-4368-ABA6-764B0D82D1CD}" type="sibTrans" cxnId="{A2E784BF-A1EE-44BC-B467-7B458221F82B}">
      <dgm:prSet/>
      <dgm:spPr/>
      <dgm:t>
        <a:bodyPr/>
        <a:lstStyle/>
        <a:p>
          <a:endParaRPr lang="zh-CN" altLang="en-US"/>
        </a:p>
      </dgm:t>
    </dgm:pt>
    <dgm:pt modelId="{9F62E29E-4A02-4042-A25F-6C51FB3D2A7E}">
      <dgm:prSet phldrT="[文本]" custT="1"/>
      <dgm:spPr/>
      <dgm:t>
        <a:bodyPr/>
        <a:lstStyle/>
        <a:p>
          <a:r>
            <a:rPr lang="zh-CN" altLang="en-US" sz="3600" dirty="0" smtClean="0"/>
            <a:t>个性化听写</a:t>
          </a:r>
          <a:endParaRPr lang="zh-CN" altLang="en-US" sz="3600" dirty="0"/>
        </a:p>
      </dgm:t>
    </dgm:pt>
    <dgm:pt modelId="{9F0DC770-10F2-41B6-BF7A-9F2BCA8A8E50}" type="parTrans" cxnId="{1F16BDEF-CB4F-496B-B085-867D51ECF055}">
      <dgm:prSet/>
      <dgm:spPr/>
      <dgm:t>
        <a:bodyPr/>
        <a:lstStyle/>
        <a:p>
          <a:endParaRPr lang="zh-CN" altLang="en-US"/>
        </a:p>
      </dgm:t>
    </dgm:pt>
    <dgm:pt modelId="{B4C111EF-4615-4E67-AB7E-20B4D47F8733}" type="sibTrans" cxnId="{1F16BDEF-CB4F-496B-B085-867D51ECF055}">
      <dgm:prSet/>
      <dgm:spPr/>
      <dgm:t>
        <a:bodyPr/>
        <a:lstStyle/>
        <a:p>
          <a:endParaRPr lang="zh-CN" altLang="en-US"/>
        </a:p>
      </dgm:t>
    </dgm:pt>
    <dgm:pt modelId="{69841637-B886-4664-91DD-C2DB5F8CDF69}" type="pres">
      <dgm:prSet presAssocID="{46499E31-FB49-489B-8C3F-AD109FFE50F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451833-F490-42DE-94BA-9E968D22B01F}" type="pres">
      <dgm:prSet presAssocID="{E48416E4-6EEC-4765-8D4E-81A4AFE10FDB}" presName="vertOne" presStyleCnt="0"/>
      <dgm:spPr/>
    </dgm:pt>
    <dgm:pt modelId="{EA1573DC-E593-4000-BB4C-09F7048A6334}" type="pres">
      <dgm:prSet presAssocID="{E48416E4-6EEC-4765-8D4E-81A4AFE10FD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87F63F-86D6-4669-A324-8330F948D9D3}" type="pres">
      <dgm:prSet presAssocID="{E48416E4-6EEC-4765-8D4E-81A4AFE10FDB}" presName="parTransOne" presStyleCnt="0"/>
      <dgm:spPr/>
    </dgm:pt>
    <dgm:pt modelId="{2DB80659-F793-4AC1-9DDA-558CD832454C}" type="pres">
      <dgm:prSet presAssocID="{E48416E4-6EEC-4765-8D4E-81A4AFE10FDB}" presName="horzOne" presStyleCnt="0"/>
      <dgm:spPr/>
    </dgm:pt>
    <dgm:pt modelId="{C05E1D6A-EC38-42CD-84BC-7DCABA5344C4}" type="pres">
      <dgm:prSet presAssocID="{9F62E29E-4A02-4042-A25F-6C51FB3D2A7E}" presName="vertTwo" presStyleCnt="0"/>
      <dgm:spPr/>
    </dgm:pt>
    <dgm:pt modelId="{FFE9567E-7C50-43DB-B801-EA0A4A07C97C}" type="pres">
      <dgm:prSet presAssocID="{9F62E29E-4A02-4042-A25F-6C51FB3D2A7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DFB3FD-3F99-493C-8569-680821CB156E}" type="pres">
      <dgm:prSet presAssocID="{9F62E29E-4A02-4042-A25F-6C51FB3D2A7E}" presName="horzTwo" presStyleCnt="0"/>
      <dgm:spPr/>
    </dgm:pt>
  </dgm:ptLst>
  <dgm:cxnLst>
    <dgm:cxn modelId="{BA564730-F032-4B88-BA09-F87A70CB3056}" type="presOf" srcId="{E48416E4-6EEC-4765-8D4E-81A4AFE10FDB}" destId="{EA1573DC-E593-4000-BB4C-09F7048A6334}" srcOrd="0" destOrd="0" presId="urn:microsoft.com/office/officeart/2005/8/layout/hierarchy4"/>
    <dgm:cxn modelId="{FCA3E563-9330-4CA8-BC8C-1EFA58A179C8}" type="presOf" srcId="{9F62E29E-4A02-4042-A25F-6C51FB3D2A7E}" destId="{FFE9567E-7C50-43DB-B801-EA0A4A07C97C}" srcOrd="0" destOrd="0" presId="urn:microsoft.com/office/officeart/2005/8/layout/hierarchy4"/>
    <dgm:cxn modelId="{FA80974E-24A0-49E8-9004-7534E6D21810}" type="presOf" srcId="{46499E31-FB49-489B-8C3F-AD109FFE50F6}" destId="{69841637-B886-4664-91DD-C2DB5F8CDF69}" srcOrd="0" destOrd="0" presId="urn:microsoft.com/office/officeart/2005/8/layout/hierarchy4"/>
    <dgm:cxn modelId="{1F16BDEF-CB4F-496B-B085-867D51ECF055}" srcId="{E48416E4-6EEC-4765-8D4E-81A4AFE10FDB}" destId="{9F62E29E-4A02-4042-A25F-6C51FB3D2A7E}" srcOrd="0" destOrd="0" parTransId="{9F0DC770-10F2-41B6-BF7A-9F2BCA8A8E50}" sibTransId="{B4C111EF-4615-4E67-AB7E-20B4D47F8733}"/>
    <dgm:cxn modelId="{A2E784BF-A1EE-44BC-B467-7B458221F82B}" srcId="{46499E31-FB49-489B-8C3F-AD109FFE50F6}" destId="{E48416E4-6EEC-4765-8D4E-81A4AFE10FDB}" srcOrd="0" destOrd="0" parTransId="{7CCBEC22-9064-4BFD-A63F-7370A33B887B}" sibTransId="{5440570B-B70C-4368-ABA6-764B0D82D1CD}"/>
    <dgm:cxn modelId="{B581C8B5-4442-4187-AA84-7449A781A192}" type="presParOf" srcId="{69841637-B886-4664-91DD-C2DB5F8CDF69}" destId="{CF451833-F490-42DE-94BA-9E968D22B01F}" srcOrd="0" destOrd="0" presId="urn:microsoft.com/office/officeart/2005/8/layout/hierarchy4"/>
    <dgm:cxn modelId="{75AD358E-C949-40E6-B64B-3FF387FB72C4}" type="presParOf" srcId="{CF451833-F490-42DE-94BA-9E968D22B01F}" destId="{EA1573DC-E593-4000-BB4C-09F7048A6334}" srcOrd="0" destOrd="0" presId="urn:microsoft.com/office/officeart/2005/8/layout/hierarchy4"/>
    <dgm:cxn modelId="{29255FFF-6270-45D1-A520-C8D40FD3F051}" type="presParOf" srcId="{CF451833-F490-42DE-94BA-9E968D22B01F}" destId="{1787F63F-86D6-4669-A324-8330F948D9D3}" srcOrd="1" destOrd="0" presId="urn:microsoft.com/office/officeart/2005/8/layout/hierarchy4"/>
    <dgm:cxn modelId="{DABF90FF-EB62-47CD-B959-E4BF900841BB}" type="presParOf" srcId="{CF451833-F490-42DE-94BA-9E968D22B01F}" destId="{2DB80659-F793-4AC1-9DDA-558CD832454C}" srcOrd="2" destOrd="0" presId="urn:microsoft.com/office/officeart/2005/8/layout/hierarchy4"/>
    <dgm:cxn modelId="{865B0667-CACA-49EC-8369-29CF9CB060BF}" type="presParOf" srcId="{2DB80659-F793-4AC1-9DDA-558CD832454C}" destId="{C05E1D6A-EC38-42CD-84BC-7DCABA5344C4}" srcOrd="0" destOrd="0" presId="urn:microsoft.com/office/officeart/2005/8/layout/hierarchy4"/>
    <dgm:cxn modelId="{90CE051E-D53A-4C5D-AE1D-08FF633B0F4D}" type="presParOf" srcId="{C05E1D6A-EC38-42CD-84BC-7DCABA5344C4}" destId="{FFE9567E-7C50-43DB-B801-EA0A4A07C97C}" srcOrd="0" destOrd="0" presId="urn:microsoft.com/office/officeart/2005/8/layout/hierarchy4"/>
    <dgm:cxn modelId="{44AB2D28-35F1-43CB-B051-942BAA0D13D7}" type="presParOf" srcId="{C05E1D6A-EC38-42CD-84BC-7DCABA5344C4}" destId="{66DFB3FD-3F99-493C-8569-680821CB156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7271-6463-4842-9F01-058BBCE51486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移动终端</a:t>
          </a:r>
          <a:endParaRPr lang="zh-CN" altLang="en-US" sz="2400" kern="1200" dirty="0"/>
        </a:p>
      </dsp:txBody>
      <dsp:txXfrm rot="5400000">
        <a:off x="0" y="0"/>
        <a:ext cx="3048000" cy="1524000"/>
      </dsp:txXfrm>
    </dsp:sp>
    <dsp:sp modelId="{45624C1E-9029-4568-B30C-EF902F052F46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运营商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银行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保险</a:t>
          </a:r>
          <a:endParaRPr lang="zh-CN" altLang="en-US" sz="2000" kern="1200" dirty="0"/>
        </a:p>
      </dsp:txBody>
      <dsp:txXfrm>
        <a:off x="3048000" y="0"/>
        <a:ext cx="3048000" cy="1524000"/>
      </dsp:txXfrm>
    </dsp:sp>
    <dsp:sp modelId="{4E1B0F0C-4688-4165-98B0-48B84834F95D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教育</a:t>
          </a:r>
          <a:endParaRPr lang="zh-CN" altLang="en-US" sz="2000" kern="1200" dirty="0"/>
        </a:p>
      </dsp:txBody>
      <dsp:txXfrm rot="10800000">
        <a:off x="0" y="2539999"/>
        <a:ext cx="3048000" cy="1524000"/>
      </dsp:txXfrm>
    </dsp:sp>
    <dsp:sp modelId="{0379C717-CE71-4308-9005-DB05596C0B9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其他</a:t>
          </a:r>
          <a:endParaRPr lang="zh-CN" altLang="en-US" sz="2000" kern="1200" dirty="0"/>
        </a:p>
      </dsp:txBody>
      <dsp:txXfrm rot="-5400000">
        <a:off x="3048000" y="2539999"/>
        <a:ext cx="3048000" cy="1524000"/>
      </dsp:txXfrm>
    </dsp:sp>
    <dsp:sp modelId="{243C6C37-622B-4302-ACC4-FD19923754BA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语音</a:t>
          </a:r>
          <a:endParaRPr lang="zh-CN" altLang="en-US" sz="44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B9818-2B83-40A2-B7F3-06AA58C78117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语音识别</a:t>
          </a:r>
          <a:endParaRPr lang="zh-CN" altLang="en-US" sz="2400" kern="1200" dirty="0"/>
        </a:p>
      </dsp:txBody>
      <dsp:txXfrm rot="-5400000">
        <a:off x="2932264" y="234830"/>
        <a:ext cx="902150" cy="1036955"/>
      </dsp:txXfrm>
    </dsp:sp>
    <dsp:sp modelId="{B46AC5F9-F5A6-467A-94C5-3128451E4364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65DE-5417-4B1E-BD63-364AE1BFF57D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语音合成</a:t>
          </a:r>
          <a:endParaRPr lang="zh-CN" altLang="en-US" sz="2400" kern="1200" dirty="0"/>
        </a:p>
      </dsp:txBody>
      <dsp:txXfrm rot="-5400000">
        <a:off x="1516784" y="234830"/>
        <a:ext cx="902150" cy="1036955"/>
      </dsp:txXfrm>
    </dsp:sp>
    <dsp:sp modelId="{29C20819-A92B-4CD4-854B-D724282C8512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语音听写</a:t>
          </a:r>
          <a:endParaRPr lang="zh-CN" altLang="en-US" sz="2400" kern="1200" dirty="0"/>
        </a:p>
      </dsp:txBody>
      <dsp:txXfrm rot="-5400000">
        <a:off x="2221812" y="1513522"/>
        <a:ext cx="902150" cy="1036955"/>
      </dsp:txXfrm>
    </dsp:sp>
    <dsp:sp modelId="{F75E47F2-3716-4528-B9D3-F2D785EDBB9B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323-F1D2-4B0A-B3FF-46D34C1752F4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声纹识别</a:t>
          </a:r>
          <a:endParaRPr lang="zh-CN" altLang="en-US" sz="2400" kern="1200" dirty="0"/>
        </a:p>
      </dsp:txBody>
      <dsp:txXfrm rot="-5400000">
        <a:off x="3637293" y="1513522"/>
        <a:ext cx="902150" cy="1036955"/>
      </dsp:txXfrm>
    </dsp:sp>
    <dsp:sp modelId="{6DE85757-B4E4-481A-85E3-33E3F77DC0C8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语义理解</a:t>
          </a:r>
          <a:endParaRPr lang="zh-CN" altLang="en-US" sz="2400" kern="1200" dirty="0"/>
        </a:p>
      </dsp:txBody>
      <dsp:txXfrm rot="-5400000">
        <a:off x="2932264" y="2792215"/>
        <a:ext cx="902150" cy="1036955"/>
      </dsp:txXfrm>
    </dsp:sp>
    <dsp:sp modelId="{AD4F5C9B-EFF3-4BAD-8B65-C19D80A2E917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53D88-61E1-48AD-A108-EE6DFAC00E48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语音评测</a:t>
          </a:r>
          <a:endParaRPr lang="zh-CN" altLang="en-US" sz="240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4E77-B105-4A54-B697-712BA9EF306F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6745-2393-45F2-A822-EC166C434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6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70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6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98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5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1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3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6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9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----- Meeting Notes (14-2-8 10:39) -----</a:t>
            </a:r>
          </a:p>
          <a:p>
            <a:r>
              <a:rPr lang="en-US" altLang="zh-CN" dirty="0" smtClean="0"/>
              <a:t>程序目录</a:t>
            </a:r>
          </a:p>
          <a:p>
            <a:r>
              <a:rPr lang="en-US" altLang="zh-CN" dirty="0" smtClean="0"/>
              <a:t>配置目录</a:t>
            </a:r>
          </a:p>
          <a:p>
            <a:r>
              <a:rPr lang="en-US" altLang="zh-CN" dirty="0" smtClean="0"/>
              <a:t>日志目录</a:t>
            </a:r>
          </a:p>
          <a:p>
            <a:r>
              <a:rPr lang="en-US" altLang="zh-CN" dirty="0" smtClean="0"/>
              <a:t>服务名称</a:t>
            </a:r>
          </a:p>
          <a:p>
            <a:r>
              <a:rPr lang="en-US" altLang="zh-CN" dirty="0" smtClean="0"/>
              <a:t>----- Meeting Notes (14-2-8 11:09) -----</a:t>
            </a:r>
          </a:p>
          <a:p>
            <a:r>
              <a:rPr lang="en-US" altLang="zh-CN" dirty="0" smtClean="0"/>
              <a:t>组件、进程对应关系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3904762"/>
            <a:ext cx="4464496" cy="89396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15616" y="5080099"/>
            <a:ext cx="2133600" cy="365125"/>
          </a:xfrm>
        </p:spPr>
        <p:txBody>
          <a:bodyPr/>
          <a:lstStyle/>
          <a:p>
            <a:fld id="{D9D5AB0B-F143-4C97-BF92-A07FD5C91185}" type="datetime1">
              <a:rPr lang="zh-CN" altLang="en-US" smtClean="0"/>
              <a:t>2014/7/21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27"/>
            <a:ext cx="9144000" cy="315468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571763" y="508610"/>
            <a:ext cx="1958935" cy="656342"/>
            <a:chOff x="571763" y="508610"/>
            <a:chExt cx="1958935" cy="656342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63" y="548680"/>
              <a:ext cx="587186" cy="6162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216882" y="508610"/>
              <a:ext cx="1313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中数智汇</a:t>
              </a:r>
              <a:endParaRPr lang="zh-CN" altLang="en-US" sz="20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38483" y="900005"/>
              <a:ext cx="12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数据创造价值</a:t>
              </a:r>
              <a:endParaRPr lang="zh-CN" altLang="en-US" sz="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AE0D-C23C-4FDB-88A4-FCCA67FF26A1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C7-560A-4015-9C45-63D7353272D4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60B29-70A3-4092-A473-C7768B3B2A3D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76E9E-B092-4988-A06E-F5BB51651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1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4"/>
          <p:cNvSpPr txBox="1">
            <a:spLocks/>
          </p:cNvSpPr>
          <p:nvPr userDrawn="1"/>
        </p:nvSpPr>
        <p:spPr>
          <a:xfrm>
            <a:off x="3137700" y="64161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China </a:t>
            </a:r>
            <a:r>
              <a:rPr lang="en-US" altLang="zh-CN" dirty="0" err="1" smtClean="0"/>
              <a:t>DaaS</a:t>
            </a:r>
            <a:r>
              <a:rPr lang="en-US" altLang="zh-CN" dirty="0" smtClean="0"/>
              <a:t>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43189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06F3-557D-41B8-99AE-36C3C70A2CA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5B4D-FECF-455C-84EE-894AD43AC2C5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7956-3D01-402E-BEDA-A045CC2EC1A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A30-FE0C-45D4-981C-EB2F86315144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48AC-68CB-4F59-915F-12100217A9DA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2FA-067F-4B1E-9A08-C45BD1CF9D2D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C46A-AA97-4D41-983F-06EC83C71864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China DaaS Technology Co.,Ltd.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359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BDD0-AD3A-4347-ADF3-A8B8B5541C1C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China </a:t>
            </a:r>
            <a:r>
              <a:rPr lang="en-US" altLang="zh-CN" dirty="0" err="1" smtClean="0"/>
              <a:t>DaaS</a:t>
            </a:r>
            <a:r>
              <a:rPr lang="en-US" altLang="zh-CN" dirty="0" smtClean="0"/>
              <a:t>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97637"/>
            <a:ext cx="9144000" cy="61262"/>
          </a:xfrm>
          <a:prstGeom prst="rect">
            <a:avLst/>
          </a:prstGeom>
          <a:solidFill>
            <a:srgbClr val="A9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>
            <a:off x="7071360" y="285878"/>
            <a:ext cx="1568728" cy="525604"/>
            <a:chOff x="571763" y="508610"/>
            <a:chExt cx="1958935" cy="656342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63" y="548680"/>
              <a:ext cx="587186" cy="61627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216883" y="508610"/>
              <a:ext cx="1313815" cy="42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中数智汇</a:t>
              </a:r>
              <a:endParaRPr lang="zh-CN" altLang="en-US" sz="16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38483" y="900003"/>
              <a:ext cx="1285678" cy="23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数据创造价值</a:t>
              </a:r>
              <a:endParaRPr lang="zh-CN" altLang="en-US" sz="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827584" y="3933056"/>
            <a:ext cx="7128792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语音技术分享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014.07.11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案例三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相关组件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41277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客户端（移动端、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20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服务端（业务、引擎）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3309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自动化监控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3941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自动化部署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5576" y="4574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4270" y="5206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84270" y="26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数据库中间件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9821" y="5838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9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参考网址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547500"/>
            <a:ext cx="317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官网：</a:t>
            </a:r>
            <a:r>
              <a:rPr lang="en-US" altLang="zh-CN" dirty="0"/>
              <a:t>http://www.iflytek.com/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2178709"/>
            <a:ext cx="510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讯飞语音云：</a:t>
            </a:r>
            <a:r>
              <a:rPr lang="en-US" altLang="zh-CN" dirty="0"/>
              <a:t>http://www.voicecloud.cn/index.html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3441127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开心熊宝：</a:t>
            </a:r>
            <a:r>
              <a:rPr lang="en-US" altLang="zh-CN" dirty="0"/>
              <a:t>http://www.iflytoy.com/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4072336"/>
            <a:ext cx="424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畅言教学网：</a:t>
            </a:r>
            <a:r>
              <a:rPr lang="en-US" altLang="zh-CN" dirty="0"/>
              <a:t>http://www.ichangyan.com/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84270" y="2809918"/>
            <a:ext cx="387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开放平台：</a:t>
            </a:r>
            <a:r>
              <a:rPr lang="en-US" altLang="zh-CN" dirty="0"/>
              <a:t>http://open.voicecloud.cn/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4270" y="4703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演示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演示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504" y="980728"/>
            <a:ext cx="8931026" cy="4602698"/>
            <a:chOff x="107504" y="980728"/>
            <a:chExt cx="8931026" cy="4602698"/>
          </a:xfrm>
        </p:grpSpPr>
        <p:grpSp>
          <p:nvGrpSpPr>
            <p:cNvPr id="40" name="组合 39"/>
            <p:cNvGrpSpPr/>
            <p:nvPr/>
          </p:nvGrpSpPr>
          <p:grpSpPr>
            <a:xfrm>
              <a:off x="107504" y="1772816"/>
              <a:ext cx="8208912" cy="3810610"/>
              <a:chOff x="107504" y="1772816"/>
              <a:chExt cx="8208912" cy="381061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7504" y="1772816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first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700" y="1772816"/>
                <a:ext cx="937084" cy="432048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process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19872" y="1772816"/>
                <a:ext cx="93708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rst1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7504" y="2899003"/>
                <a:ext cx="86409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second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0700" y="2899003"/>
                <a:ext cx="937084" cy="432048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process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19872" y="2899003"/>
                <a:ext cx="9370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rst2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359697" y="2335909"/>
                <a:ext cx="93708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new </a:t>
                </a:r>
                <a:r>
                  <a:rPr lang="en-US" altLang="zh-CN" dirty="0" err="1" smtClean="0"/>
                  <a:t>rst</a:t>
                </a:r>
                <a:endParaRPr lang="en-US" altLang="zh-CN" dirty="0" smtClean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7504" y="4025190"/>
                <a:ext cx="86409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third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90700" y="4025190"/>
                <a:ext cx="937084" cy="432048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process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63108" y="4025190"/>
                <a:ext cx="9370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</a:t>
                </a:r>
                <a:r>
                  <a:rPr lang="en-US" altLang="zh-CN" dirty="0" smtClean="0"/>
                  <a:t>st3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504" y="5151378"/>
                <a:ext cx="82089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 …</a:t>
                </a:r>
                <a:endParaRPr lang="zh-CN" altLang="en-US" dirty="0"/>
              </a:p>
            </p:txBody>
          </p:sp>
          <p:cxnSp>
            <p:nvCxnSpPr>
              <p:cNvPr id="17" name="直接箭头连接符 16"/>
              <p:cNvCxnSpPr>
                <a:stCxn id="3" idx="3"/>
                <a:endCxn id="6" idx="1"/>
              </p:cNvCxnSpPr>
              <p:nvPr/>
            </p:nvCxnSpPr>
            <p:spPr>
              <a:xfrm>
                <a:off x="755576" y="1988840"/>
                <a:ext cx="9351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6" idx="3"/>
                <a:endCxn id="7" idx="1"/>
              </p:cNvCxnSpPr>
              <p:nvPr/>
            </p:nvCxnSpPr>
            <p:spPr>
              <a:xfrm>
                <a:off x="2627784" y="1988840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8" idx="3"/>
                <a:endCxn id="9" idx="1"/>
              </p:cNvCxnSpPr>
              <p:nvPr/>
            </p:nvCxnSpPr>
            <p:spPr>
              <a:xfrm>
                <a:off x="971600" y="3115027"/>
                <a:ext cx="7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9" idx="3"/>
                <a:endCxn id="10" idx="1"/>
              </p:cNvCxnSpPr>
              <p:nvPr/>
            </p:nvCxnSpPr>
            <p:spPr>
              <a:xfrm>
                <a:off x="2627784" y="3115027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2" idx="3"/>
                <a:endCxn id="13" idx="1"/>
              </p:cNvCxnSpPr>
              <p:nvPr/>
            </p:nvCxnSpPr>
            <p:spPr>
              <a:xfrm>
                <a:off x="971600" y="4241214"/>
                <a:ext cx="7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13" idx="3"/>
                <a:endCxn id="14" idx="1"/>
              </p:cNvCxnSpPr>
              <p:nvPr/>
            </p:nvCxnSpPr>
            <p:spPr>
              <a:xfrm>
                <a:off x="2627784" y="4241214"/>
                <a:ext cx="2735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7379332" y="3180550"/>
                <a:ext cx="93708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</a:t>
                </a:r>
                <a:r>
                  <a:rPr lang="en-US" altLang="zh-CN" dirty="0" smtClean="0"/>
                  <a:t>ew </a:t>
                </a:r>
                <a:r>
                  <a:rPr lang="en-US" altLang="zh-CN" dirty="0" err="1" smtClean="0"/>
                  <a:t>rst</a:t>
                </a:r>
                <a:endParaRPr lang="zh-CN" altLang="en-US" dirty="0"/>
              </a:p>
            </p:txBody>
          </p:sp>
          <p:cxnSp>
            <p:nvCxnSpPr>
              <p:cNvPr id="32" name="直接箭头连接符 31"/>
              <p:cNvCxnSpPr>
                <a:stCxn id="7" idx="3"/>
                <a:endCxn id="11" idx="1"/>
              </p:cNvCxnSpPr>
              <p:nvPr/>
            </p:nvCxnSpPr>
            <p:spPr>
              <a:xfrm>
                <a:off x="4356956" y="1988840"/>
                <a:ext cx="1002741" cy="563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356956" y="2551933"/>
                <a:ext cx="1002741" cy="563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1" idx="3"/>
                <a:endCxn id="30" idx="1"/>
              </p:cNvCxnSpPr>
              <p:nvPr/>
            </p:nvCxnSpPr>
            <p:spPr>
              <a:xfrm>
                <a:off x="6296781" y="2551933"/>
                <a:ext cx="1082551" cy="844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4" idx="3"/>
                <a:endCxn id="30" idx="1"/>
              </p:cNvCxnSpPr>
              <p:nvPr/>
            </p:nvCxnSpPr>
            <p:spPr>
              <a:xfrm flipV="1">
                <a:off x="6300192" y="3396574"/>
                <a:ext cx="1079140" cy="844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4419446" y="980728"/>
              <a:ext cx="2819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st1</a:t>
              </a:r>
              <a:r>
                <a:rPr lang="zh-CN" altLang="en-US" dirty="0" smtClean="0"/>
                <a:t>：首次生成企业中数</a:t>
              </a:r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419445" y="1350060"/>
              <a:ext cx="4619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en-US" altLang="zh-CN" dirty="0" smtClean="0"/>
                <a:t>ew </a:t>
              </a:r>
              <a:r>
                <a:rPr lang="en-US" altLang="zh-CN" dirty="0" err="1" smtClean="0"/>
                <a:t>rst</a:t>
              </a:r>
              <a:r>
                <a:rPr lang="zh-CN" altLang="en-US" dirty="0" smtClean="0"/>
                <a:t>：包括</a:t>
              </a:r>
              <a:r>
                <a:rPr lang="en-US" altLang="zh-CN" dirty="0" smtClean="0"/>
                <a:t>insert</a:t>
              </a:r>
              <a:r>
                <a:rPr lang="zh-CN" altLang="en-US" dirty="0" smtClean="0"/>
                <a:t>及</a:t>
              </a:r>
              <a:r>
                <a:rPr lang="en-US" altLang="zh-CN" dirty="0" smtClean="0"/>
                <a:t>update</a:t>
              </a:r>
              <a:r>
                <a:rPr lang="zh-CN" altLang="en-US" dirty="0" smtClean="0"/>
                <a:t>操作，同时生成</a:t>
              </a:r>
              <a:endParaRPr lang="en-US" altLang="zh-CN" dirty="0" smtClean="0"/>
            </a:p>
            <a:p>
              <a:r>
                <a:rPr lang="zh-CN" altLang="en-US" dirty="0" smtClean="0"/>
                <a:t>企业变更信息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1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语音与生活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0873566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0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语音技术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通用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99373803"/>
              </p:ext>
            </p:extLst>
          </p:nvPr>
        </p:nvGraphicFramePr>
        <p:xfrm>
          <a:off x="152400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0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语音技术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个性化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3314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05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互联网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- 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关键词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524699" y="3346684"/>
            <a:ext cx="6094601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dirty="0" smtClean="0"/>
              <a:t>7</a:t>
            </a:r>
            <a:r>
              <a:rPr lang="zh-CN" altLang="en-US" sz="3200" kern="1200" dirty="0" smtClean="0"/>
              <a:t>*</a:t>
            </a:r>
            <a:r>
              <a:rPr lang="en-US" altLang="zh-CN" sz="3200" kern="1200" dirty="0" smtClean="0"/>
              <a:t>24</a:t>
            </a:r>
            <a:r>
              <a:rPr lang="zh-CN" altLang="en-US" sz="3200" kern="1200" dirty="0" smtClean="0"/>
              <a:t>小时不间断服务</a:t>
            </a:r>
            <a:endParaRPr lang="zh-CN" altLang="en-US" sz="3200" kern="1200" dirty="0"/>
          </a:p>
        </p:txBody>
      </p:sp>
      <p:sp>
        <p:nvSpPr>
          <p:cNvPr id="21" name="任意多边形 20"/>
          <p:cNvSpPr/>
          <p:nvPr/>
        </p:nvSpPr>
        <p:spPr>
          <a:xfrm>
            <a:off x="1524000" y="1340768"/>
            <a:ext cx="6094601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烧钱</a:t>
            </a:r>
            <a:endParaRPr lang="zh-CN" altLang="en-US" sz="32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1523999" y="2343726"/>
            <a:ext cx="2975993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并发能力</a:t>
            </a:r>
            <a:endParaRPr lang="zh-CN" altLang="en-US" sz="3200" kern="1200" dirty="0"/>
          </a:p>
        </p:txBody>
      </p:sp>
      <p:sp>
        <p:nvSpPr>
          <p:cNvPr id="23" name="任意多边形 22"/>
          <p:cNvSpPr/>
          <p:nvPr/>
        </p:nvSpPr>
        <p:spPr>
          <a:xfrm>
            <a:off x="4642608" y="2343726"/>
            <a:ext cx="2975993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海量数据</a:t>
            </a:r>
            <a:endParaRPr lang="zh-CN" altLang="en-US" sz="32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1523999" y="4349642"/>
            <a:ext cx="6094601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盈利模式</a:t>
            </a:r>
            <a:endParaRPr lang="zh-CN" altLang="en-US" sz="32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523998" y="5352599"/>
            <a:ext cx="6094601" cy="792088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476" tIns="239476" rIns="239476" bIns="239476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空前竞争</a:t>
            </a:r>
            <a:endParaRPr lang="zh-CN" alt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34586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互联网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效益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提升企业知名度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2675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海量语音数据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37317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拓展更多业务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4787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案例一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会话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3903" y="148478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iat13ae8723@hf463f059fa5ff477100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0836" y="3429000"/>
            <a:ext cx="616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at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13ae8723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@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hf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463f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059fa5ff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4771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00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案例二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日志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92453" y="1628800"/>
            <a:ext cx="2159095" cy="1440160"/>
            <a:chOff x="2555776" y="1628800"/>
            <a:chExt cx="2159095" cy="1440160"/>
          </a:xfrm>
        </p:grpSpPr>
        <p:sp>
          <p:nvSpPr>
            <p:cNvPr id="3" name="矩形 2"/>
            <p:cNvSpPr/>
            <p:nvPr/>
          </p:nvSpPr>
          <p:spPr>
            <a:xfrm>
              <a:off x="2555776" y="1628800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55776" y="2204864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55776" y="2780928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67944" y="1628800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a.log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067944" y="2204864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b.log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67944" y="2780928"/>
              <a:ext cx="646927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c.log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3" idx="3"/>
              <a:endCxn id="11" idx="1"/>
            </p:cNvCxnSpPr>
            <p:nvPr/>
          </p:nvCxnSpPr>
          <p:spPr>
            <a:xfrm>
              <a:off x="3202703" y="1772816"/>
              <a:ext cx="865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202702" y="2348880"/>
              <a:ext cx="865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202701" y="2924944"/>
              <a:ext cx="865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303748" y="4005520"/>
            <a:ext cx="4536504" cy="1583720"/>
            <a:chOff x="2915816" y="3933284"/>
            <a:chExt cx="4536504" cy="1583720"/>
          </a:xfrm>
        </p:grpSpPr>
        <p:sp>
          <p:nvSpPr>
            <p:cNvPr id="18" name="矩形 17"/>
            <p:cNvSpPr/>
            <p:nvPr/>
          </p:nvSpPr>
          <p:spPr>
            <a:xfrm>
              <a:off x="2915817" y="3933284"/>
              <a:ext cx="646927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915816" y="4581128"/>
              <a:ext cx="646927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15816" y="5228972"/>
              <a:ext cx="646927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16016" y="4581128"/>
              <a:ext cx="646927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LogS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516216" y="3933284"/>
              <a:ext cx="936104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sid1.log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16216" y="4581128"/>
              <a:ext cx="936104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sid2.log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516216" y="5228972"/>
              <a:ext cx="936104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>
              <a:stCxn id="18" idx="3"/>
              <a:endCxn id="21" idx="1"/>
            </p:cNvCxnSpPr>
            <p:nvPr/>
          </p:nvCxnSpPr>
          <p:spPr>
            <a:xfrm>
              <a:off x="3562744" y="4077300"/>
              <a:ext cx="1153272" cy="64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9" idx="3"/>
              <a:endCxn id="21" idx="1"/>
            </p:cNvCxnSpPr>
            <p:nvPr/>
          </p:nvCxnSpPr>
          <p:spPr>
            <a:xfrm>
              <a:off x="3562743" y="4725144"/>
              <a:ext cx="1153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0" idx="3"/>
              <a:endCxn id="21" idx="1"/>
            </p:cNvCxnSpPr>
            <p:nvPr/>
          </p:nvCxnSpPr>
          <p:spPr>
            <a:xfrm flipV="1">
              <a:off x="3562743" y="4725144"/>
              <a:ext cx="1153273" cy="64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1" idx="3"/>
              <a:endCxn id="29" idx="1"/>
            </p:cNvCxnSpPr>
            <p:nvPr/>
          </p:nvCxnSpPr>
          <p:spPr>
            <a:xfrm flipV="1">
              <a:off x="5362943" y="4077300"/>
              <a:ext cx="1153273" cy="64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1" idx="3"/>
              <a:endCxn id="30" idx="1"/>
            </p:cNvCxnSpPr>
            <p:nvPr/>
          </p:nvCxnSpPr>
          <p:spPr>
            <a:xfrm>
              <a:off x="5362943" y="4725144"/>
              <a:ext cx="1153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1" idx="3"/>
              <a:endCxn id="31" idx="1"/>
            </p:cNvCxnSpPr>
            <p:nvPr/>
          </p:nvCxnSpPr>
          <p:spPr>
            <a:xfrm>
              <a:off x="5362943" y="4725144"/>
              <a:ext cx="1153273" cy="64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06FF-A1F9-42D7-90A2-7F84AED71D79}" type="datetime1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66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案例二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– 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日志</a:t>
            </a:r>
            <a:endParaRPr lang="en-US" sz="2800" dirty="0">
              <a:latin typeface="宋体"/>
              <a:ea typeface="宋体"/>
              <a:cs typeface="宋体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9512" y="1484784"/>
            <a:ext cx="8383760" cy="4732796"/>
            <a:chOff x="179512" y="1484784"/>
            <a:chExt cx="8383760" cy="4732796"/>
          </a:xfrm>
        </p:grpSpPr>
        <p:sp>
          <p:nvSpPr>
            <p:cNvPr id="9" name="矩形 8"/>
            <p:cNvSpPr/>
            <p:nvPr/>
          </p:nvSpPr>
          <p:spPr>
            <a:xfrm>
              <a:off x="251520" y="1628800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83768" y="2032045"/>
              <a:ext cx="1368152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Local Flume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51520" y="3241780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483768" y="3241780"/>
              <a:ext cx="1368152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 Flume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51520" y="4048270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483768" y="4048270"/>
              <a:ext cx="1368152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 Flume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99992" y="2636913"/>
              <a:ext cx="1512168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Gather Flume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4854760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483768" y="4854760"/>
              <a:ext cx="1368152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 Flume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1520" y="2435290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89649" y="5661248"/>
              <a:ext cx="136815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483768" y="5661248"/>
              <a:ext cx="1368152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 Flume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499992" y="4854760"/>
              <a:ext cx="1512168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Gather Flume</a:t>
              </a:r>
              <a:endParaRPr lang="zh-CN" altLang="en-US" dirty="0"/>
            </a:p>
          </p:txBody>
        </p:sp>
        <p:sp>
          <p:nvSpPr>
            <p:cNvPr id="12" name="圆柱形 11"/>
            <p:cNvSpPr/>
            <p:nvPr/>
          </p:nvSpPr>
          <p:spPr>
            <a:xfrm>
              <a:off x="7020272" y="2809730"/>
              <a:ext cx="1543000" cy="2419470"/>
            </a:xfrm>
            <a:prstGeom prst="can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Hadoop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79512" y="1484784"/>
              <a:ext cx="3816424" cy="158417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9" idx="3"/>
              <a:endCxn id="32" idx="1"/>
            </p:cNvCxnSpPr>
            <p:nvPr/>
          </p:nvCxnSpPr>
          <p:spPr>
            <a:xfrm>
              <a:off x="1619672" y="1880828"/>
              <a:ext cx="864096" cy="40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4" idx="3"/>
              <a:endCxn id="32" idx="1"/>
            </p:cNvCxnSpPr>
            <p:nvPr/>
          </p:nvCxnSpPr>
          <p:spPr>
            <a:xfrm flipV="1">
              <a:off x="1619672" y="2284073"/>
              <a:ext cx="864096" cy="40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79512" y="3187632"/>
              <a:ext cx="3816424" cy="60860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79512" y="3996658"/>
              <a:ext cx="3816424" cy="60860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9512" y="4793774"/>
              <a:ext cx="3816424" cy="60860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99010" y="5608972"/>
              <a:ext cx="3816424" cy="60860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/>
            <p:cNvCxnSpPr>
              <a:stCxn id="33" idx="3"/>
              <a:endCxn id="34" idx="1"/>
            </p:cNvCxnSpPr>
            <p:nvPr/>
          </p:nvCxnSpPr>
          <p:spPr>
            <a:xfrm>
              <a:off x="1619672" y="349380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5" idx="3"/>
              <a:endCxn id="36" idx="1"/>
            </p:cNvCxnSpPr>
            <p:nvPr/>
          </p:nvCxnSpPr>
          <p:spPr>
            <a:xfrm>
              <a:off x="1619672" y="430029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0" idx="3"/>
              <a:endCxn id="42" idx="1"/>
            </p:cNvCxnSpPr>
            <p:nvPr/>
          </p:nvCxnSpPr>
          <p:spPr>
            <a:xfrm>
              <a:off x="1619672" y="510678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3"/>
              <a:endCxn id="48" idx="1"/>
            </p:cNvCxnSpPr>
            <p:nvPr/>
          </p:nvCxnSpPr>
          <p:spPr>
            <a:xfrm>
              <a:off x="1657801" y="5913276"/>
              <a:ext cx="825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2" idx="3"/>
              <a:endCxn id="38" idx="1"/>
            </p:cNvCxnSpPr>
            <p:nvPr/>
          </p:nvCxnSpPr>
          <p:spPr>
            <a:xfrm>
              <a:off x="3851920" y="2284073"/>
              <a:ext cx="648072" cy="604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4" idx="3"/>
              <a:endCxn id="38" idx="1"/>
            </p:cNvCxnSpPr>
            <p:nvPr/>
          </p:nvCxnSpPr>
          <p:spPr>
            <a:xfrm flipV="1">
              <a:off x="3851920" y="2888941"/>
              <a:ext cx="648072" cy="60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36" idx="3"/>
              <a:endCxn id="51" idx="1"/>
            </p:cNvCxnSpPr>
            <p:nvPr/>
          </p:nvCxnSpPr>
          <p:spPr>
            <a:xfrm>
              <a:off x="3851920" y="4300298"/>
              <a:ext cx="648072" cy="806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2" idx="3"/>
              <a:endCxn id="51" idx="1"/>
            </p:cNvCxnSpPr>
            <p:nvPr/>
          </p:nvCxnSpPr>
          <p:spPr>
            <a:xfrm>
              <a:off x="3851920" y="5106788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8" idx="3"/>
              <a:endCxn id="51" idx="1"/>
            </p:cNvCxnSpPr>
            <p:nvPr/>
          </p:nvCxnSpPr>
          <p:spPr>
            <a:xfrm flipV="1">
              <a:off x="3851920" y="5106788"/>
              <a:ext cx="648072" cy="806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38" idx="3"/>
              <a:endCxn id="12" idx="2"/>
            </p:cNvCxnSpPr>
            <p:nvPr/>
          </p:nvCxnSpPr>
          <p:spPr>
            <a:xfrm>
              <a:off x="6012160" y="2888941"/>
              <a:ext cx="1008112" cy="1130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1" idx="3"/>
              <a:endCxn id="12" idx="2"/>
            </p:cNvCxnSpPr>
            <p:nvPr/>
          </p:nvCxnSpPr>
          <p:spPr>
            <a:xfrm flipV="1">
              <a:off x="6012160" y="4019465"/>
              <a:ext cx="1008112" cy="1087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559</Words>
  <Application>Microsoft Office PowerPoint</Application>
  <PresentationFormat>全屏显示(4:3)</PresentationFormat>
  <Paragraphs>231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</dc:creator>
  <cp:lastModifiedBy>wangyoucai</cp:lastModifiedBy>
  <cp:revision>769</cp:revision>
  <dcterms:created xsi:type="dcterms:W3CDTF">2013-12-13T00:54:30Z</dcterms:created>
  <dcterms:modified xsi:type="dcterms:W3CDTF">2014-07-21T10:55:23Z</dcterms:modified>
</cp:coreProperties>
</file>