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3" r:id="rId6"/>
    <p:sldId id="261" r:id="rId7"/>
    <p:sldId id="260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D7A-63DF-4914-B2F8-EB28C2FF8E95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51A15-05FF-4093-B07E-F886E9180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3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674BD8-8577-4E74-B593-CC999544AE60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1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B299-6C7B-4876-8719-601D43A01F02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0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C555-29A1-4B9A-8064-EB1412CD595F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99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8C0B-3DF8-4CB6-9DF8-C38753F91763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5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E84-F4F4-41EA-87DB-38E1B1C34068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118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7EE8-35ED-4B6C-8B39-3F68F904FFD8}" type="datetime1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46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7E97-7906-4CEF-965F-722910EDAEF2}" type="datetime1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5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723-3DAC-4B4B-9538-7A5DC0C155A7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621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BCA0-3CD0-41A3-BB3C-D2112D1947EC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9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BF3-9779-4811-9A2A-C6EDBA1FDE49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6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A0A2-7328-4D74-A411-35EB31D61D13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67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2313-F55D-4152-9779-8489B06F06F8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9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F2A6-79CC-4C93-81E6-4A0FC300A9CA}" type="datetime1">
              <a:rPr lang="hu-HU" smtClean="0"/>
              <a:t>2021. 08. 22.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4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E7A-A2F8-4B86-9F72-5DDD9DA74B10}" type="datetime1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F3BD-FE42-4DB2-9A76-0813FDAA5199}" type="datetime1">
              <a:rPr lang="hu-HU" smtClean="0"/>
              <a:t>2021. 08. 22.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83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9122-328C-414E-AFEA-C8AA44B490BD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8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0483-9805-4B5E-9103-DDFE38D4EA40}" type="datetime1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9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A15B-E936-4D8E-8982-83AC32640F77}" type="datetime1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60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zimi/condu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zimi/condu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zimi/condu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8D0E-6FF0-4C65-8E00-0F8D59D4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684" y="1109766"/>
            <a:ext cx="10400632" cy="2387600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Conduit alkalmazás tesztelése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971B1-20AB-4209-813D-1AA28CD6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300" y="3497366"/>
            <a:ext cx="8239400" cy="2027711"/>
          </a:xfrm>
        </p:spPr>
        <p:txBody>
          <a:bodyPr>
            <a:normAutofit/>
          </a:bodyPr>
          <a:lstStyle/>
          <a:p>
            <a:pPr algn="ctr"/>
            <a:r>
              <a:rPr lang="hu-H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Czímer István</a:t>
            </a:r>
            <a:endParaRPr lang="hu-HU" sz="2400" cap="all" dirty="0"/>
          </a:p>
          <a:p>
            <a:pPr algn="ctr"/>
            <a:r>
              <a:rPr lang="hu-HU" sz="1800" dirty="0"/>
              <a:t>Junior Automata tesztelő SZAKIRÁNY</a:t>
            </a:r>
          </a:p>
          <a:p>
            <a:pPr algn="ctr"/>
            <a:r>
              <a:rPr lang="hu-HU" sz="1800" dirty="0"/>
              <a:t>Vizsgaremek védés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BA929-2C54-4064-B770-63ED792FB353}"/>
              </a:ext>
            </a:extLst>
          </p:cNvPr>
          <p:cNvSpPr txBox="1"/>
          <p:nvPr/>
        </p:nvSpPr>
        <p:spPr>
          <a:xfrm>
            <a:off x="102636" y="5856973"/>
            <a:ext cx="3256368" cy="875588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383958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 conduit alkalmazás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351" y="1295561"/>
            <a:ext cx="9651299" cy="4971554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7E587-081A-4D64-A6B8-747AE253F72B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13282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Tesztjegyzőkönyv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064" y="2185364"/>
            <a:ext cx="9823873" cy="2487272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CDED1-CAD2-4CD7-8A43-FEBF0D985C51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FACE1C5-6FE5-480F-9E7A-E833F3C1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45" y="2043085"/>
            <a:ext cx="11048999" cy="27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GITHUB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420" y="1219014"/>
            <a:ext cx="8779160" cy="5104446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078E4-3086-49C1-BB9E-56690EC3B538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96340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rIport</a:t>
            </a:r>
            <a:r>
              <a:rPr lang="hu-HU" dirty="0"/>
              <a:t> – áttekintés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462" y="1323058"/>
            <a:ext cx="8793077" cy="4916559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9032-7A6A-45C0-BC07-C73ED4059446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10352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ALLURE </a:t>
            </a:r>
            <a:r>
              <a:rPr lang="hu-HU" dirty="0" err="1"/>
              <a:t>rEport</a:t>
            </a:r>
            <a:r>
              <a:rPr lang="hu-HU" dirty="0"/>
              <a:t> – REGISTRATION FAILED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214" y="1308285"/>
            <a:ext cx="8515573" cy="4946106"/>
          </a:xfrm>
          <a:ln w="76200">
            <a:solidFill>
              <a:schemeClr val="tx2">
                <a:lumMod val="75000"/>
              </a:scheme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9FB7154-F215-414C-97AC-262EC869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15" y="1357095"/>
            <a:ext cx="8353969" cy="4823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51DEB-35DF-45EE-8DD9-5198A1F7DAEF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0371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– HASHING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/>
          <a:stretch/>
        </p:blipFill>
        <p:spPr>
          <a:xfrm>
            <a:off x="1890479" y="1330051"/>
            <a:ext cx="8411041" cy="4774557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4E8C5-0BC0-4954-A72B-D015A42CD639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71886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– </a:t>
            </a:r>
            <a:r>
              <a:rPr lang="hu-HU" dirty="0" err="1"/>
              <a:t>TESzTADATOK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/>
          <a:stretch/>
        </p:blipFill>
        <p:spPr>
          <a:xfrm>
            <a:off x="1890479" y="1330051"/>
            <a:ext cx="8411041" cy="4774557"/>
          </a:xfrm>
          <a:ln w="76200">
            <a:solidFill>
              <a:schemeClr val="tx2">
                <a:lumMod val="75000"/>
              </a:schemeClr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4A698F7-308E-4245-BD56-01DD37D6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73" y="1330051"/>
            <a:ext cx="8229652" cy="4734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4E8C5-0BC0-4954-A72B-D015A42CD639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152972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206-D6F6-46B9-A8FF-74B69F4B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 anchor="ctr"/>
          <a:lstStyle/>
          <a:p>
            <a:pPr algn="ctr"/>
            <a:r>
              <a:rPr lang="hu-HU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9992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293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Conduit alkalmazás tesztelése</vt:lpstr>
      <vt:lpstr>A conduit alkalmazás</vt:lpstr>
      <vt:lpstr>Tesztjegyzőkönyv</vt:lpstr>
      <vt:lpstr>GITHUB Workflow</vt:lpstr>
      <vt:lpstr>Allure rIport – áttekintés</vt:lpstr>
      <vt:lpstr>ALLURE rEport – REGISTRATION FAILED</vt:lpstr>
      <vt:lpstr>Allure report – HASHING PASSWORD</vt:lpstr>
      <vt:lpstr>Allure report – TESzTADATOK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 alkalmazás tesztelése</dc:title>
  <dc:creator>Bendi</dc:creator>
  <cp:lastModifiedBy>Czímer István</cp:lastModifiedBy>
  <cp:revision>4</cp:revision>
  <dcterms:created xsi:type="dcterms:W3CDTF">2021-08-13T16:31:46Z</dcterms:created>
  <dcterms:modified xsi:type="dcterms:W3CDTF">2021-08-22T18:27:33Z</dcterms:modified>
</cp:coreProperties>
</file>