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2" r:id="rId5"/>
    <p:sldId id="263" r:id="rId6"/>
    <p:sldId id="260" r:id="rId7"/>
    <p:sldId id="261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2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4AD7A-63DF-4914-B2F8-EB28C2FF8E95}" type="datetimeFigureOut">
              <a:rPr lang="hu-HU" smtClean="0"/>
              <a:t>2021. 08. 13.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51A15-05FF-4093-B07E-F886E91800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837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8674BD8-8577-4E74-B593-CC999544AE60}" type="datetime1">
              <a:rPr lang="hu-HU" smtClean="0"/>
              <a:t>2021. 08. 13.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D447689-6542-4DD8-B183-83A56B46AD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110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B299-6C7B-4876-8719-601D43A01F02}" type="datetime1">
              <a:rPr lang="hu-HU" smtClean="0"/>
              <a:t>2021. 08. 13.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7689-6542-4DD8-B183-83A56B46AD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905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C555-29A1-4B9A-8064-EB1412CD595F}" type="datetime1">
              <a:rPr lang="hu-HU" smtClean="0"/>
              <a:t>2021. 08. 13.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7689-6542-4DD8-B183-83A56B46AD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2999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8C0B-3DF8-4CB6-9DF8-C38753F91763}" type="datetime1">
              <a:rPr lang="hu-HU" smtClean="0"/>
              <a:t>2021. 08. 13.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7689-6542-4DD8-B183-83A56B46AD30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3459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5E84-F4F4-41EA-87DB-38E1B1C34068}" type="datetime1">
              <a:rPr lang="hu-HU" smtClean="0"/>
              <a:t>2021. 08. 13.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7689-6542-4DD8-B183-83A56B46AD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2118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7EE8-35ED-4B6C-8B39-3F68F904FFD8}" type="datetime1">
              <a:rPr lang="hu-HU" smtClean="0"/>
              <a:t>2021. 08. 13.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7689-6542-4DD8-B183-83A56B46AD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5462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7E97-7906-4CEF-965F-722910EDAEF2}" type="datetime1">
              <a:rPr lang="hu-HU" smtClean="0"/>
              <a:t>2021. 08. 13.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7689-6542-4DD8-B183-83A56B46AD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059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5723-3DAC-4B4B-9538-7A5DC0C155A7}" type="datetime1">
              <a:rPr lang="hu-HU" smtClean="0"/>
              <a:t>2021. 08. 13.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7689-6542-4DD8-B183-83A56B46AD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1621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BCA0-3CD0-41A3-BB3C-D2112D1947EC}" type="datetime1">
              <a:rPr lang="hu-HU" smtClean="0"/>
              <a:t>2021. 08. 13.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7689-6542-4DD8-B183-83A56B46AD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98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8BF3-9779-4811-9A2A-C6EDBA1FDE49}" type="datetime1">
              <a:rPr lang="hu-HU" smtClean="0"/>
              <a:t>2021. 08. 13.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7689-6542-4DD8-B183-83A56B46AD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66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A0A2-7328-4D74-A411-35EB31D61D13}" type="datetime1">
              <a:rPr lang="hu-HU" smtClean="0"/>
              <a:t>2021. 08. 13.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7689-6542-4DD8-B183-83A56B46AD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767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2313-F55D-4152-9779-8489B06F06F8}" type="datetime1">
              <a:rPr lang="hu-HU" smtClean="0"/>
              <a:t>2021. 08. 13.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7689-6542-4DD8-B183-83A56B46AD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196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F2A6-79CC-4C93-81E6-4A0FC300A9CA}" type="datetime1">
              <a:rPr lang="hu-HU" smtClean="0"/>
              <a:t>2021. 08. 13.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7689-6542-4DD8-B183-83A56B46AD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242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E7A-A2F8-4B86-9F72-5DDD9DA74B10}" type="datetime1">
              <a:rPr lang="hu-HU" smtClean="0"/>
              <a:t>2021. 08. 13.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7689-6542-4DD8-B183-83A56B46AD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009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F3BD-FE42-4DB2-9A76-0813FDAA5199}" type="datetime1">
              <a:rPr lang="hu-HU" smtClean="0"/>
              <a:t>2021. 08. 13.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7689-6542-4DD8-B183-83A56B46AD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983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9122-328C-414E-AFEA-C8AA44B490BD}" type="datetime1">
              <a:rPr lang="hu-HU" smtClean="0"/>
              <a:t>2021. 08. 13.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7689-6542-4DD8-B183-83A56B46AD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685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F0483-9805-4B5E-9103-DDFE38D4EA40}" type="datetime1">
              <a:rPr lang="hu-HU" smtClean="0"/>
              <a:t>2021. 08. 13.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7689-6542-4DD8-B183-83A56B46AD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596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EA15B-E936-4D8E-8982-83AC32640F77}" type="datetime1">
              <a:rPr lang="hu-HU" smtClean="0"/>
              <a:t>2021. 08. 13.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47689-6542-4DD8-B183-83A56B46AD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3603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zimi/condu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zimi/condui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zimi/condui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zimi/condui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zimi/condui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zimi/condui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zimi/condui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8D0E-6FF0-4C65-8E00-0F8D59D41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684" y="1109766"/>
            <a:ext cx="10400632" cy="2387600"/>
          </a:xfrm>
        </p:spPr>
        <p:txBody>
          <a:bodyPr>
            <a:normAutofit/>
          </a:bodyPr>
          <a:lstStyle/>
          <a:p>
            <a:pPr algn="ctr"/>
            <a:r>
              <a:rPr lang="hu-HU" b="1" dirty="0"/>
              <a:t>Conduit alkalmazás tesztelése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971B1-20AB-4209-813D-1AA28CD6B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6300" y="3497366"/>
            <a:ext cx="8239400" cy="2027711"/>
          </a:xfrm>
        </p:spPr>
        <p:txBody>
          <a:bodyPr>
            <a:normAutofit/>
          </a:bodyPr>
          <a:lstStyle/>
          <a:p>
            <a:pPr algn="ctr"/>
            <a:r>
              <a:rPr lang="hu-HU" sz="24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Czímer István</a:t>
            </a:r>
            <a:endParaRPr lang="hu-HU" sz="2400" cap="all" dirty="0"/>
          </a:p>
          <a:p>
            <a:pPr algn="ctr"/>
            <a:r>
              <a:rPr lang="hu-HU" sz="1800" dirty="0"/>
              <a:t>Junior Automata tesztelő - Vizsgaremek védés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CBA929-2C54-4064-B770-63ED792FB353}"/>
              </a:ext>
            </a:extLst>
          </p:cNvPr>
          <p:cNvSpPr txBox="1"/>
          <p:nvPr/>
        </p:nvSpPr>
        <p:spPr>
          <a:xfrm>
            <a:off x="102636" y="5856973"/>
            <a:ext cx="3256368" cy="875588"/>
          </a:xfrm>
          <a:prstGeom prst="rect">
            <a:avLst/>
          </a:prstGeom>
          <a:solidFill>
            <a:schemeClr val="tx2">
              <a:lumMod val="50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  <p:txBody>
          <a:bodyPr wrap="none" lIns="144000" tIns="144000" rIns="144000" bIns="144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hu-HU" sz="1100" b="1" cap="all" dirty="0"/>
              <a:t>Dátum</a:t>
            </a:r>
            <a:r>
              <a:rPr lang="hu-HU" sz="1100" cap="all" dirty="0"/>
              <a:t>: </a:t>
            </a:r>
            <a:r>
              <a:rPr lang="hu-HU" sz="1100" i="1" cap="all" dirty="0"/>
              <a:t>2021. 09. 06.</a:t>
            </a:r>
          </a:p>
          <a:p>
            <a:pPr>
              <a:spcAft>
                <a:spcPts val="300"/>
              </a:spcAft>
            </a:pPr>
            <a:r>
              <a:rPr lang="hu-HU" sz="1100" b="1" cap="all" dirty="0"/>
              <a:t>Projekt</a:t>
            </a:r>
            <a:r>
              <a:rPr lang="hu-HU" sz="1100" cap="all" dirty="0"/>
              <a:t>: </a:t>
            </a:r>
            <a:r>
              <a:rPr lang="hu-HU" sz="1100" i="1" cap="all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https://github.com/czimi/conduit</a:t>
            </a:r>
            <a:endParaRPr lang="hu-HU" sz="1100" i="1" cap="all" dirty="0"/>
          </a:p>
          <a:p>
            <a:pPr>
              <a:spcAft>
                <a:spcPts val="300"/>
              </a:spcAft>
            </a:pPr>
            <a:r>
              <a:rPr lang="hu-HU" sz="1100" b="1" cap="all" dirty="0"/>
              <a:t>Email</a:t>
            </a:r>
            <a:r>
              <a:rPr lang="hu-HU" sz="1100" cap="all" dirty="0"/>
              <a:t>: </a:t>
            </a:r>
            <a:r>
              <a:rPr lang="hu-HU" sz="1100" i="1" cap="all" dirty="0"/>
              <a:t>dr.czimer.istvan@gmail.com</a:t>
            </a:r>
          </a:p>
        </p:txBody>
      </p:sp>
    </p:spTree>
    <p:extLst>
      <p:ext uri="{BB962C8B-B14F-4D97-AF65-F5344CB8AC3E}">
        <p14:creationId xmlns:p14="http://schemas.microsoft.com/office/powerpoint/2010/main" val="383958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6C9E-2B48-41ED-A23C-AD37C54D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hu-HU" dirty="0"/>
              <a:t>A conduit alkalmazás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BD715-C2F0-4D96-823D-DD44D3F32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0351" y="1295561"/>
            <a:ext cx="9651299" cy="4971554"/>
          </a:xfrm>
          <a:ln w="76200">
            <a:solidFill>
              <a:schemeClr val="tx2">
                <a:lumMod val="7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D7E587-081A-4D64-A6B8-747AE253F72B}"/>
              </a:ext>
            </a:extLst>
          </p:cNvPr>
          <p:cNvSpPr txBox="1"/>
          <p:nvPr/>
        </p:nvSpPr>
        <p:spPr>
          <a:xfrm>
            <a:off x="8734946" y="5638986"/>
            <a:ext cx="3329071" cy="1083337"/>
          </a:xfrm>
          <a:prstGeom prst="rect">
            <a:avLst/>
          </a:prstGeom>
          <a:solidFill>
            <a:schemeClr val="tx2">
              <a:lumMod val="50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  <p:txBody>
          <a:bodyPr wrap="none" lIns="144000" tIns="144000" rIns="144000" bIns="144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hu-HU" sz="1100" b="1" cap="all" dirty="0"/>
              <a:t>Czímer istván</a:t>
            </a:r>
          </a:p>
          <a:p>
            <a:pPr>
              <a:spcAft>
                <a:spcPts val="300"/>
              </a:spcAft>
            </a:pPr>
            <a:r>
              <a:rPr lang="hu-HU" sz="1100" b="1" cap="all" dirty="0"/>
              <a:t>Dátum</a:t>
            </a:r>
            <a:r>
              <a:rPr lang="hu-HU" sz="1100" cap="all" dirty="0"/>
              <a:t>: </a:t>
            </a:r>
            <a:r>
              <a:rPr lang="hu-HU" sz="1100" i="1" cap="all" dirty="0"/>
              <a:t>2021. 09. 06.</a:t>
            </a:r>
          </a:p>
          <a:p>
            <a:pPr>
              <a:spcAft>
                <a:spcPts val="300"/>
              </a:spcAft>
            </a:pPr>
            <a:r>
              <a:rPr lang="hu-HU" sz="1100" b="1" cap="all" dirty="0"/>
              <a:t>Projekt</a:t>
            </a:r>
            <a:r>
              <a:rPr lang="hu-HU" sz="1100" cap="all" dirty="0"/>
              <a:t>: </a:t>
            </a:r>
            <a:r>
              <a:rPr lang="hu-HU" sz="1100" i="1" cap="all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https://github.com/czimi/conduit</a:t>
            </a:r>
            <a:endParaRPr lang="hu-HU" sz="1100" i="1" cap="all" dirty="0"/>
          </a:p>
          <a:p>
            <a:pPr>
              <a:spcAft>
                <a:spcPts val="300"/>
              </a:spcAft>
            </a:pPr>
            <a:r>
              <a:rPr lang="hu-HU" sz="1100" b="1" cap="all" dirty="0"/>
              <a:t>Email</a:t>
            </a:r>
            <a:r>
              <a:rPr lang="hu-HU" sz="1100" cap="all" dirty="0"/>
              <a:t>: </a:t>
            </a:r>
            <a:r>
              <a:rPr lang="hu-HU" sz="1100" i="1" cap="all" dirty="0"/>
              <a:t>dr.czimer.istvan@gmail.com</a:t>
            </a:r>
          </a:p>
        </p:txBody>
      </p:sp>
    </p:spTree>
    <p:extLst>
      <p:ext uri="{BB962C8B-B14F-4D97-AF65-F5344CB8AC3E}">
        <p14:creationId xmlns:p14="http://schemas.microsoft.com/office/powerpoint/2010/main" val="132825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6C9E-2B48-41ED-A23C-AD37C54D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hu-HU" dirty="0"/>
              <a:t>Tesztjegyzőkönyv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BD715-C2F0-4D96-823D-DD44D3F32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4064" y="2185364"/>
            <a:ext cx="9823873" cy="2487272"/>
          </a:xfrm>
          <a:ln w="76200">
            <a:solidFill>
              <a:schemeClr val="tx2">
                <a:lumMod val="7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9CDED1-CAD2-4CD7-8A43-FEBF0D985C51}"/>
              </a:ext>
            </a:extLst>
          </p:cNvPr>
          <p:cNvSpPr txBox="1"/>
          <p:nvPr/>
        </p:nvSpPr>
        <p:spPr>
          <a:xfrm>
            <a:off x="8734946" y="5638986"/>
            <a:ext cx="3329071" cy="1083337"/>
          </a:xfrm>
          <a:prstGeom prst="rect">
            <a:avLst/>
          </a:prstGeom>
          <a:solidFill>
            <a:schemeClr val="tx2">
              <a:lumMod val="50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  <p:txBody>
          <a:bodyPr wrap="none" lIns="144000" tIns="144000" rIns="144000" bIns="144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hu-HU" sz="1100" b="1" cap="all" dirty="0"/>
              <a:t>Czímer istván</a:t>
            </a:r>
          </a:p>
          <a:p>
            <a:pPr>
              <a:spcAft>
                <a:spcPts val="300"/>
              </a:spcAft>
            </a:pPr>
            <a:r>
              <a:rPr lang="hu-HU" sz="1100" b="1" cap="all" dirty="0"/>
              <a:t>Dátum</a:t>
            </a:r>
            <a:r>
              <a:rPr lang="hu-HU" sz="1100" cap="all" dirty="0"/>
              <a:t>: </a:t>
            </a:r>
            <a:r>
              <a:rPr lang="hu-HU" sz="1100" i="1" cap="all" dirty="0"/>
              <a:t>2021. 09. 06.</a:t>
            </a:r>
          </a:p>
          <a:p>
            <a:pPr>
              <a:spcAft>
                <a:spcPts val="300"/>
              </a:spcAft>
            </a:pPr>
            <a:r>
              <a:rPr lang="hu-HU" sz="1100" b="1" cap="all" dirty="0"/>
              <a:t>Projekt</a:t>
            </a:r>
            <a:r>
              <a:rPr lang="hu-HU" sz="1100" cap="all" dirty="0"/>
              <a:t>: </a:t>
            </a:r>
            <a:r>
              <a:rPr lang="hu-HU" sz="1100" i="1" cap="all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https://github.com/czimi/conduit</a:t>
            </a:r>
            <a:endParaRPr lang="hu-HU" sz="1100" i="1" cap="all" dirty="0"/>
          </a:p>
          <a:p>
            <a:pPr>
              <a:spcAft>
                <a:spcPts val="300"/>
              </a:spcAft>
            </a:pPr>
            <a:r>
              <a:rPr lang="hu-HU" sz="1100" b="1" cap="all" dirty="0"/>
              <a:t>Email</a:t>
            </a:r>
            <a:r>
              <a:rPr lang="hu-HU" sz="1100" cap="all" dirty="0"/>
              <a:t>: </a:t>
            </a:r>
            <a:r>
              <a:rPr lang="hu-HU" sz="1100" i="1" cap="all" dirty="0"/>
              <a:t>dr.czimer.istvan@gmail.com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4FACE1C5-6FE5-480F-9E7A-E833F3C1D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45" y="2043085"/>
            <a:ext cx="11048999" cy="277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8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6C9E-2B48-41ED-A23C-AD37C54D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hu-HU" dirty="0"/>
              <a:t>A Workflow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BD715-C2F0-4D96-823D-DD44D3F32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6420" y="1219014"/>
            <a:ext cx="8779160" cy="5104446"/>
          </a:xfrm>
          <a:ln w="76200">
            <a:solidFill>
              <a:schemeClr val="tx2">
                <a:lumMod val="7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F078E4-3086-49C1-BB9E-56690EC3B538}"/>
              </a:ext>
            </a:extLst>
          </p:cNvPr>
          <p:cNvSpPr txBox="1"/>
          <p:nvPr/>
        </p:nvSpPr>
        <p:spPr>
          <a:xfrm>
            <a:off x="8734946" y="5638986"/>
            <a:ext cx="3329071" cy="1083337"/>
          </a:xfrm>
          <a:prstGeom prst="rect">
            <a:avLst/>
          </a:prstGeom>
          <a:solidFill>
            <a:schemeClr val="tx2">
              <a:lumMod val="50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  <p:txBody>
          <a:bodyPr wrap="none" lIns="144000" tIns="144000" rIns="144000" bIns="144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hu-HU" sz="1100" b="1" cap="all" dirty="0"/>
              <a:t>Czímer istván</a:t>
            </a:r>
          </a:p>
          <a:p>
            <a:pPr>
              <a:spcAft>
                <a:spcPts val="300"/>
              </a:spcAft>
            </a:pPr>
            <a:r>
              <a:rPr lang="hu-HU" sz="1100" b="1" cap="all" dirty="0"/>
              <a:t>Dátum</a:t>
            </a:r>
            <a:r>
              <a:rPr lang="hu-HU" sz="1100" cap="all" dirty="0"/>
              <a:t>: </a:t>
            </a:r>
            <a:r>
              <a:rPr lang="hu-HU" sz="1100" i="1" cap="all" dirty="0"/>
              <a:t>2021. 09. 06.</a:t>
            </a:r>
          </a:p>
          <a:p>
            <a:pPr>
              <a:spcAft>
                <a:spcPts val="300"/>
              </a:spcAft>
            </a:pPr>
            <a:r>
              <a:rPr lang="hu-HU" sz="1100" b="1" cap="all" dirty="0"/>
              <a:t>Projekt</a:t>
            </a:r>
            <a:r>
              <a:rPr lang="hu-HU" sz="1100" cap="all" dirty="0"/>
              <a:t>: </a:t>
            </a:r>
            <a:r>
              <a:rPr lang="hu-HU" sz="1100" i="1" cap="all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https://github.com/czimi/conduit</a:t>
            </a:r>
            <a:endParaRPr lang="hu-HU" sz="1100" i="1" cap="all" dirty="0"/>
          </a:p>
          <a:p>
            <a:pPr>
              <a:spcAft>
                <a:spcPts val="300"/>
              </a:spcAft>
            </a:pPr>
            <a:r>
              <a:rPr lang="hu-HU" sz="1100" b="1" cap="all" dirty="0"/>
              <a:t>Email</a:t>
            </a:r>
            <a:r>
              <a:rPr lang="hu-HU" sz="1100" cap="all" dirty="0"/>
              <a:t>: </a:t>
            </a:r>
            <a:r>
              <a:rPr lang="hu-HU" sz="1100" i="1" cap="all" dirty="0"/>
              <a:t>dr.czimer.istvan@gmail.com</a:t>
            </a:r>
          </a:p>
        </p:txBody>
      </p:sp>
    </p:spTree>
    <p:extLst>
      <p:ext uri="{BB962C8B-B14F-4D97-AF65-F5344CB8AC3E}">
        <p14:creationId xmlns:p14="http://schemas.microsoft.com/office/powerpoint/2010/main" val="296340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6C9E-2B48-41ED-A23C-AD37C54D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hu-HU" dirty="0"/>
              <a:t>Teszt report – Allure áttekintés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BD715-C2F0-4D96-823D-DD44D3F32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9462" y="1323058"/>
            <a:ext cx="8793077" cy="4916559"/>
          </a:xfrm>
          <a:ln w="76200">
            <a:solidFill>
              <a:schemeClr val="tx2">
                <a:lumMod val="7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9B9032-7A6A-45C0-BC07-C73ED4059446}"/>
              </a:ext>
            </a:extLst>
          </p:cNvPr>
          <p:cNvSpPr txBox="1"/>
          <p:nvPr/>
        </p:nvSpPr>
        <p:spPr>
          <a:xfrm>
            <a:off x="8734946" y="5638986"/>
            <a:ext cx="3329071" cy="1083337"/>
          </a:xfrm>
          <a:prstGeom prst="rect">
            <a:avLst/>
          </a:prstGeom>
          <a:solidFill>
            <a:schemeClr val="tx2">
              <a:lumMod val="50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  <p:txBody>
          <a:bodyPr wrap="none" lIns="144000" tIns="144000" rIns="144000" bIns="144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hu-HU" sz="1100" b="1" cap="all" dirty="0"/>
              <a:t>Czímer istván</a:t>
            </a:r>
          </a:p>
          <a:p>
            <a:pPr>
              <a:spcAft>
                <a:spcPts val="300"/>
              </a:spcAft>
            </a:pPr>
            <a:r>
              <a:rPr lang="hu-HU" sz="1100" b="1" cap="all" dirty="0"/>
              <a:t>Dátum</a:t>
            </a:r>
            <a:r>
              <a:rPr lang="hu-HU" sz="1100" cap="all" dirty="0"/>
              <a:t>: </a:t>
            </a:r>
            <a:r>
              <a:rPr lang="hu-HU" sz="1100" i="1" cap="all" dirty="0"/>
              <a:t>2021. 09. 06.</a:t>
            </a:r>
          </a:p>
          <a:p>
            <a:pPr>
              <a:spcAft>
                <a:spcPts val="300"/>
              </a:spcAft>
            </a:pPr>
            <a:r>
              <a:rPr lang="hu-HU" sz="1100" b="1" cap="all" dirty="0"/>
              <a:t>Projekt</a:t>
            </a:r>
            <a:r>
              <a:rPr lang="hu-HU" sz="1100" cap="all" dirty="0"/>
              <a:t>: </a:t>
            </a:r>
            <a:r>
              <a:rPr lang="hu-HU" sz="1100" i="1" cap="all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https://github.com/czimi/conduit</a:t>
            </a:r>
            <a:endParaRPr lang="hu-HU" sz="1100" i="1" cap="all" dirty="0"/>
          </a:p>
          <a:p>
            <a:pPr>
              <a:spcAft>
                <a:spcPts val="300"/>
              </a:spcAft>
            </a:pPr>
            <a:r>
              <a:rPr lang="hu-HU" sz="1100" b="1" cap="all" dirty="0"/>
              <a:t>Email</a:t>
            </a:r>
            <a:r>
              <a:rPr lang="hu-HU" sz="1100" cap="all" dirty="0"/>
              <a:t>: </a:t>
            </a:r>
            <a:r>
              <a:rPr lang="hu-HU" sz="1100" i="1" cap="all" dirty="0"/>
              <a:t>dr.czimer.istvan@gmail.com</a:t>
            </a:r>
          </a:p>
        </p:txBody>
      </p:sp>
    </p:spTree>
    <p:extLst>
      <p:ext uri="{BB962C8B-B14F-4D97-AF65-F5344CB8AC3E}">
        <p14:creationId xmlns:p14="http://schemas.microsoft.com/office/powerpoint/2010/main" val="1035214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6C9E-2B48-41ED-A23C-AD37C54D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hu-HU" dirty="0"/>
              <a:t>Teszt report – Allure tesztKészlet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BD715-C2F0-4D96-823D-DD44D3F32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2"/>
          <a:stretch/>
        </p:blipFill>
        <p:spPr>
          <a:xfrm>
            <a:off x="1890479" y="1330051"/>
            <a:ext cx="8411041" cy="4774557"/>
          </a:xfrm>
          <a:ln w="76200">
            <a:solidFill>
              <a:schemeClr val="tx2">
                <a:lumMod val="7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64E8C5-0BC0-4954-A72B-D015A42CD639}"/>
              </a:ext>
            </a:extLst>
          </p:cNvPr>
          <p:cNvSpPr txBox="1"/>
          <p:nvPr/>
        </p:nvSpPr>
        <p:spPr>
          <a:xfrm>
            <a:off x="8734946" y="5638986"/>
            <a:ext cx="3329071" cy="1083337"/>
          </a:xfrm>
          <a:prstGeom prst="rect">
            <a:avLst/>
          </a:prstGeom>
          <a:solidFill>
            <a:schemeClr val="tx2">
              <a:lumMod val="50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  <p:txBody>
          <a:bodyPr wrap="none" lIns="144000" tIns="144000" rIns="144000" bIns="144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hu-HU" sz="1100" b="1" cap="all" dirty="0"/>
              <a:t>Czímer istván</a:t>
            </a:r>
          </a:p>
          <a:p>
            <a:pPr>
              <a:spcAft>
                <a:spcPts val="300"/>
              </a:spcAft>
            </a:pPr>
            <a:r>
              <a:rPr lang="hu-HU" sz="1100" b="1" cap="all" dirty="0"/>
              <a:t>Dátum</a:t>
            </a:r>
            <a:r>
              <a:rPr lang="hu-HU" sz="1100" cap="all" dirty="0"/>
              <a:t>: </a:t>
            </a:r>
            <a:r>
              <a:rPr lang="hu-HU" sz="1100" i="1" cap="all" dirty="0"/>
              <a:t>2021. 09. 06.</a:t>
            </a:r>
          </a:p>
          <a:p>
            <a:pPr>
              <a:spcAft>
                <a:spcPts val="300"/>
              </a:spcAft>
            </a:pPr>
            <a:r>
              <a:rPr lang="hu-HU" sz="1100" b="1" cap="all" dirty="0"/>
              <a:t>Projekt</a:t>
            </a:r>
            <a:r>
              <a:rPr lang="hu-HU" sz="1100" cap="all" dirty="0"/>
              <a:t>: </a:t>
            </a:r>
            <a:r>
              <a:rPr lang="hu-HU" sz="1100" i="1" cap="all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https://github.com/czimi/conduit</a:t>
            </a:r>
            <a:endParaRPr lang="hu-HU" sz="1100" i="1" cap="all" dirty="0"/>
          </a:p>
          <a:p>
            <a:pPr>
              <a:spcAft>
                <a:spcPts val="300"/>
              </a:spcAft>
            </a:pPr>
            <a:r>
              <a:rPr lang="hu-HU" sz="1100" b="1" cap="all" dirty="0"/>
              <a:t>Email</a:t>
            </a:r>
            <a:r>
              <a:rPr lang="hu-HU" sz="1100" cap="all" dirty="0"/>
              <a:t>: </a:t>
            </a:r>
            <a:r>
              <a:rPr lang="hu-HU" sz="1100" i="1" cap="all" dirty="0"/>
              <a:t>dr.czimer.istvan@gmail.com</a:t>
            </a:r>
          </a:p>
        </p:txBody>
      </p:sp>
    </p:spTree>
    <p:extLst>
      <p:ext uri="{BB962C8B-B14F-4D97-AF65-F5344CB8AC3E}">
        <p14:creationId xmlns:p14="http://schemas.microsoft.com/office/powerpoint/2010/main" val="2718864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6C9E-2B48-41ED-A23C-AD37C54D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hu-HU" dirty="0"/>
              <a:t>Teszt report – Allure grafikonok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BD715-C2F0-4D96-823D-DD44D3F32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8214" y="1308285"/>
            <a:ext cx="8515573" cy="4946106"/>
          </a:xfrm>
          <a:ln w="76200">
            <a:solidFill>
              <a:schemeClr val="tx2">
                <a:lumMod val="7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451DEB-35DF-45EE-8DD9-5198A1F7DAEF}"/>
              </a:ext>
            </a:extLst>
          </p:cNvPr>
          <p:cNvSpPr txBox="1"/>
          <p:nvPr/>
        </p:nvSpPr>
        <p:spPr>
          <a:xfrm>
            <a:off x="8734946" y="5638986"/>
            <a:ext cx="3329071" cy="1083337"/>
          </a:xfrm>
          <a:prstGeom prst="rect">
            <a:avLst/>
          </a:prstGeom>
          <a:solidFill>
            <a:schemeClr val="tx2">
              <a:lumMod val="50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  <p:txBody>
          <a:bodyPr wrap="none" lIns="144000" tIns="144000" rIns="144000" bIns="144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hu-HU" sz="1100" b="1" cap="all" dirty="0"/>
              <a:t>Czímer istván</a:t>
            </a:r>
          </a:p>
          <a:p>
            <a:pPr>
              <a:spcAft>
                <a:spcPts val="300"/>
              </a:spcAft>
            </a:pPr>
            <a:r>
              <a:rPr lang="hu-HU" sz="1100" b="1" cap="all" dirty="0"/>
              <a:t>Dátum</a:t>
            </a:r>
            <a:r>
              <a:rPr lang="hu-HU" sz="1100" cap="all" dirty="0"/>
              <a:t>: </a:t>
            </a:r>
            <a:r>
              <a:rPr lang="hu-HU" sz="1100" i="1" cap="all" dirty="0"/>
              <a:t>2021. 09. 06.</a:t>
            </a:r>
          </a:p>
          <a:p>
            <a:pPr>
              <a:spcAft>
                <a:spcPts val="300"/>
              </a:spcAft>
            </a:pPr>
            <a:r>
              <a:rPr lang="hu-HU" sz="1100" b="1" cap="all" dirty="0"/>
              <a:t>Projekt</a:t>
            </a:r>
            <a:r>
              <a:rPr lang="hu-HU" sz="1100" cap="all" dirty="0"/>
              <a:t>: </a:t>
            </a:r>
            <a:r>
              <a:rPr lang="hu-HU" sz="1100" i="1" cap="all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https://github.com/czimi/conduit</a:t>
            </a:r>
            <a:endParaRPr lang="hu-HU" sz="1100" i="1" cap="all" dirty="0"/>
          </a:p>
          <a:p>
            <a:pPr>
              <a:spcAft>
                <a:spcPts val="300"/>
              </a:spcAft>
            </a:pPr>
            <a:r>
              <a:rPr lang="hu-HU" sz="1100" b="1" cap="all" dirty="0"/>
              <a:t>Email</a:t>
            </a:r>
            <a:r>
              <a:rPr lang="hu-HU" sz="1100" cap="all" dirty="0"/>
              <a:t>: </a:t>
            </a:r>
            <a:r>
              <a:rPr lang="hu-HU" sz="1100" i="1" cap="all" dirty="0"/>
              <a:t>dr.czimer.istvan@gmail.com</a:t>
            </a:r>
          </a:p>
        </p:txBody>
      </p:sp>
    </p:spTree>
    <p:extLst>
      <p:ext uri="{BB962C8B-B14F-4D97-AF65-F5344CB8AC3E}">
        <p14:creationId xmlns:p14="http://schemas.microsoft.com/office/powerpoint/2010/main" val="2037180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38206-D6F6-46B9-A8FF-74B69F4BC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3" y="2235200"/>
            <a:ext cx="8791575" cy="2387600"/>
          </a:xfrm>
        </p:spPr>
        <p:txBody>
          <a:bodyPr anchor="ctr"/>
          <a:lstStyle/>
          <a:p>
            <a:pPr algn="ctr"/>
            <a:r>
              <a:rPr lang="hu-HU" b="1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3399921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134</TotalTime>
  <Words>258</Words>
  <Application>Microsoft Office PowerPoint</Application>
  <PresentationFormat>Szélesvásznú</PresentationFormat>
  <Paragraphs>37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Circuit</vt:lpstr>
      <vt:lpstr>Conduit alkalmazás tesztelése</vt:lpstr>
      <vt:lpstr>A conduit alkalmazás</vt:lpstr>
      <vt:lpstr>Tesztjegyzőkönyv</vt:lpstr>
      <vt:lpstr>A Workflow</vt:lpstr>
      <vt:lpstr>Teszt report – Allure áttekintés</vt:lpstr>
      <vt:lpstr>Teszt report – Allure tesztKészlet</vt:lpstr>
      <vt:lpstr>Teszt report – Allure grafikonok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Conduit alkalmazás tesztelése</dc:title>
  <dc:creator>Bendi</dc:creator>
  <cp:lastModifiedBy>Czímer István</cp:lastModifiedBy>
  <cp:revision>2</cp:revision>
  <dcterms:created xsi:type="dcterms:W3CDTF">2021-08-13T16:31:46Z</dcterms:created>
  <dcterms:modified xsi:type="dcterms:W3CDTF">2021-08-13T21:07:27Z</dcterms:modified>
</cp:coreProperties>
</file>