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6" r:id="rId5"/>
    <p:sldId id="310" r:id="rId6"/>
    <p:sldId id="308" r:id="rId7"/>
    <p:sldId id="309" r:id="rId8"/>
    <p:sldId id="311" r:id="rId9"/>
    <p:sldId id="316" r:id="rId10"/>
    <p:sldId id="313" r:id="rId11"/>
    <p:sldId id="314" r:id="rId12"/>
    <p:sldId id="315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31CCC-EEDD-0647-5E8A-80959799E5DE}" v="23" dt="2020-08-23T14:39:4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4607" autoAdjust="0"/>
  </p:normalViewPr>
  <p:slideViewPr>
    <p:cSldViewPr snapToGrid="0">
      <p:cViewPr varScale="1">
        <p:scale>
          <a:sx n="110" d="100"/>
          <a:sy n="11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027DC9-D6A6-4D6B-89EC-4FB505B97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D5E3E-E802-4634-B1E6-379708152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D845-FAFC-47A7-A75D-48E3EEA55B5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42BF8-3B1E-4F9F-9863-EBFD73CCBB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D636-45C2-41A6-AD2B-A8B87AC953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FB229-AFD7-4875-807F-201EC044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2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4123-D2C0-42F5-AA2B-7A2D4BA3973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FC66E-17E9-46E5-A0A5-7497993D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8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charts is an open source chart library that allows you to create and customize dynamic chart that can be embedded in your web page using JavaScript.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C66E-17E9-46E5-A0A5-7497993DD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releases will be identical except for when a new release is on its way. It’s good to use this if you want to test a new chart or feature that is about to be released.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C66E-17E9-46E5-A0A5-7497993DD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9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D67F-F6F8-4908-8D5E-2B32CDF593C8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A8EA-BED8-4FF4-AC9B-4D79A35F51FF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FA0E-51EF-4643-AD62-835B03934C40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43D7-F1D1-46CF-A4D1-0137CAF99A51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D668-055E-4EEA-828A-53DF3B3CFB0B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B4D2-1744-4EBF-B39B-092CE5FEBB64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5323-C1F0-405F-9F96-0AA2B4F02FB5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E3347EB-F25D-4AD3-82AF-93D09417F456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6840B8-62DC-4D06-B2D2-414F5EAFD3E7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2FAAA66-632C-4779-84F6-33317B7B2486}" type="datetime1">
              <a:rPr lang="en-US" smtClean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sankey.html" TargetMode="External"/><Relationship Id="rId5" Type="http://schemas.openxmlformats.org/officeDocument/2006/relationships/hyperlink" Target="Table.html" TargetMode="External"/><Relationship Id="rId4" Type="http://schemas.openxmlformats.org/officeDocument/2006/relationships/hyperlink" Target="Colum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Bar%20Graph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ine%20Graph.html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Pie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ActivePie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464173" cy="3494791"/>
          </a:xfrm>
        </p:spPr>
        <p:txBody>
          <a:bodyPr>
            <a:normAutofit/>
          </a:bodyPr>
          <a:lstStyle/>
          <a:p>
            <a:r>
              <a:rPr lang="en-US" dirty="0"/>
              <a:t>Google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Courtney Zimmer</a:t>
            </a:r>
          </a:p>
          <a:p>
            <a:r>
              <a:rPr lang="en-US" dirty="0"/>
              <a:t>IST-719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703A0D8-FBD6-7143-82D3-F85C7488AA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18" r="718"/>
          <a:stretch>
            <a:fillRect/>
          </a:stretch>
        </p:blipFill>
        <p:spPr>
          <a:xfrm>
            <a:off x="15" y="115746"/>
            <a:ext cx="12191985" cy="436365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4D147E-A7B8-FC4F-8D83-1B4E2BD1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84" y="4972981"/>
            <a:ext cx="10113645" cy="1080577"/>
          </a:xfrm>
        </p:spPr>
        <p:txBody>
          <a:bodyPr/>
          <a:lstStyle/>
          <a:p>
            <a:r>
              <a:rPr lang="en-US" dirty="0"/>
              <a:t>Courtney Zimmer</a:t>
            </a:r>
            <a:br>
              <a:rPr lang="en-US" dirty="0"/>
            </a:br>
            <a:r>
              <a:rPr lang="en-US" dirty="0"/>
              <a:t>IST-719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4B665-7975-7C44-A3A8-23EEFA1E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35C3-50EE-46CA-88A9-FF73844B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Chart is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5B8F5-3FD6-4577-A832-769D2AD2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45" y="2153478"/>
            <a:ext cx="7941710" cy="40617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13814-BA99-47B5-9A22-CEFFF7C1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 fontScale="90000"/>
          </a:bodyPr>
          <a:lstStyle/>
          <a:p>
            <a:r>
              <a:rPr lang="en-US" sz="4000"/>
              <a:t>What is Google Charts?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611C6A-611D-4245-BB98-420C6FE7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 JavaScript embed in your web page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 Open source chart library &amp; fully customizable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 Dynamic graphs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 Dashboards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 Data embedded or pulled from a spreadsheet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157E8-5A8D-4D01-986F-A2BA6B1C4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14" t="40191" r="22941" b="7428"/>
          <a:stretch/>
        </p:blipFill>
        <p:spPr>
          <a:xfrm>
            <a:off x="4678099" y="1251806"/>
            <a:ext cx="6892560" cy="43543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FDF3E-113C-4378-91E8-A5B3556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A430-B59F-46EE-82C1-FF31E4E9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0551D-DA66-407F-827C-D9D5C7A0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074" y="1395983"/>
            <a:ext cx="7036467" cy="181104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69247-82EB-404C-958C-7911CF116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Google Chart loader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Goes in the &lt;head&gt; of your webpage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Loads Google Chart release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Type of chart package</a:t>
            </a:r>
          </a:p>
          <a:p>
            <a:pPr marL="742950" lvl="1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Corechart</a:t>
            </a:r>
          </a:p>
          <a:p>
            <a:pPr marL="742950" lvl="1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Table</a:t>
            </a:r>
          </a:p>
          <a:p>
            <a:pPr marL="742950" lvl="1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Sankey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9243E-35AC-4C2B-93ED-6D9B5BF3B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073" y="3652650"/>
            <a:ext cx="7036467" cy="166147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24E93-977C-4482-8646-CFBD77BB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F84E70-F13C-4EBD-87BF-E3C2DDB01A18}"/>
              </a:ext>
            </a:extLst>
          </p:cNvPr>
          <p:cNvSpPr/>
          <p:nvPr/>
        </p:nvSpPr>
        <p:spPr>
          <a:xfrm>
            <a:off x="4428718" y="2395623"/>
            <a:ext cx="3395524" cy="3278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B26B3D-48B4-4E25-A00A-2495BE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Chart Packages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9D6E85-0ADA-48E2-A81B-B8F868F8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18" y="2395624"/>
            <a:ext cx="3395524" cy="32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3A88A9-3243-48B2-9882-1688DA60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03" y="2395623"/>
            <a:ext cx="3395524" cy="32781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69AE70-549A-44B6-BCE2-2CE2A6051D0A}"/>
              </a:ext>
            </a:extLst>
          </p:cNvPr>
          <p:cNvSpPr txBox="1"/>
          <p:nvPr/>
        </p:nvSpPr>
        <p:spPr>
          <a:xfrm>
            <a:off x="606633" y="5673772"/>
            <a:ext cx="21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hlinkClick r:id="rId4"/>
              </a:rPr>
              <a:t>Corechart</a:t>
            </a:r>
            <a:endParaRPr lang="en-US" sz="1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4F5B8-D6F8-4C54-82B8-156E82969658}"/>
              </a:ext>
            </a:extLst>
          </p:cNvPr>
          <p:cNvSpPr txBox="1"/>
          <p:nvPr/>
        </p:nvSpPr>
        <p:spPr>
          <a:xfrm>
            <a:off x="4428718" y="5673772"/>
            <a:ext cx="21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hlinkClick r:id="rId5"/>
              </a:rPr>
              <a:t>Table</a:t>
            </a:r>
            <a:endParaRPr lang="en-US" sz="1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8E32A-575B-4CAD-B1CD-CA95571A5748}"/>
              </a:ext>
            </a:extLst>
          </p:cNvPr>
          <p:cNvSpPr txBox="1"/>
          <p:nvPr/>
        </p:nvSpPr>
        <p:spPr>
          <a:xfrm>
            <a:off x="8250803" y="5673772"/>
            <a:ext cx="21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hlinkClick r:id="rId6"/>
              </a:rPr>
              <a:t>Sankey</a:t>
            </a:r>
            <a:endParaRPr lang="en-US" sz="1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6E21F40-FCC8-4384-AC8E-3E07A3A4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B2BAC4-C730-4CCD-9787-B4D667BFC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33" y="2395623"/>
            <a:ext cx="3395524" cy="32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5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111A-8D07-4C68-BA70-D6C20D10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C7B4-F77F-4935-B53A-863AF57E7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Data 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DataTables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Connect to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Connect to Google Sheets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0FB2-7F10-42B6-A32C-87ED9E0F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7A927EC-FB3E-4A93-AB71-60D43212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647" y="2120900"/>
            <a:ext cx="3667125" cy="1466850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20BB7CB1-5ACC-4BD7-AB4E-A27FAE13F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6647" y="3774761"/>
            <a:ext cx="3667124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092B83-B8A0-4C9E-8EF8-0F2EEF10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your graph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1C7DA6-F3AD-41B1-848E-F976071D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90689"/>
            <a:ext cx="4383474" cy="169100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506486-5958-493C-98FF-64A2ECC0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Specify options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Legend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Title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Subtitle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Colors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Background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3D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Bar graph (grouped, stacked, etc.)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6A231-2312-42BE-A6C2-E40E2385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>
            <a:hlinkClick r:id="rId3"/>
            <a:extLst>
              <a:ext uri="{FF2B5EF4-FFF2-40B4-BE49-F238E27FC236}">
                <a16:creationId xmlns:a16="http://schemas.microsoft.com/office/drawing/2014/main" id="{72959B2D-576A-4ED8-A71A-1F4B1385B2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84" t="21551" r="14709" b="41860"/>
          <a:stretch/>
        </p:blipFill>
        <p:spPr>
          <a:xfrm>
            <a:off x="5966295" y="2880358"/>
            <a:ext cx="4642884" cy="34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F732E-2E14-4C57-9D68-1A7C9D44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C47C3-D557-444A-863C-BEE9C2D7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89F02-6230-4D38-AC2B-28380404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64" y="2185042"/>
            <a:ext cx="4132652" cy="613362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A5468BC6-E340-4C1B-AC4C-14F557C1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94074"/>
            <a:ext cx="4246620" cy="2927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E32B8F-327C-4A55-907F-E32851A2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545" y="2185042"/>
            <a:ext cx="4890135" cy="613362"/>
          </a:xfrm>
          <a:prstGeom prst="rect">
            <a:avLst/>
          </a:prstGeom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ED884E8C-B569-4209-8FF8-E5D8AF185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841" y="3036091"/>
            <a:ext cx="3767542" cy="30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6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618F-9755-4898-B3F3-51C67D2A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Dashboard, Controls and so much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3E2FD-51AD-4545-A95E-D662CF56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40653032-5A47-499D-AAB7-07B41D376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88" t="18914" r="27529" b="34884"/>
          <a:stretch/>
        </p:blipFill>
        <p:spPr>
          <a:xfrm>
            <a:off x="3750103" y="2052082"/>
            <a:ext cx="4752754" cy="39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0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Macintosh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Wingdings</vt:lpstr>
      <vt:lpstr>RetrospectVTI</vt:lpstr>
      <vt:lpstr>Google Charts</vt:lpstr>
      <vt:lpstr>Google Chart is Not</vt:lpstr>
      <vt:lpstr>What is Google Charts?</vt:lpstr>
      <vt:lpstr>How does it work?</vt:lpstr>
      <vt:lpstr>Google Chart Packages</vt:lpstr>
      <vt:lpstr>Loading in the Data</vt:lpstr>
      <vt:lpstr>Customizing your graph</vt:lpstr>
      <vt:lpstr>Draw the Chart</vt:lpstr>
      <vt:lpstr>Dashboard, Controls and so much more</vt:lpstr>
      <vt:lpstr>Courtney Zimmer IST-719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Charts</dc:title>
  <dc:creator/>
  <cp:lastModifiedBy/>
  <cp:revision>11</cp:revision>
  <dcterms:created xsi:type="dcterms:W3CDTF">2020-08-20T16:10:15Z</dcterms:created>
  <dcterms:modified xsi:type="dcterms:W3CDTF">2020-08-23T14:56:31Z</dcterms:modified>
</cp:coreProperties>
</file>