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7I4Gg0tnNma7H2eFbIyWoxv/G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399261-51D3-4A55-93DF-8D23A44D0838}">
  <a:tblStyle styleId="{2B399261-51D3-4A55-93DF-8D23A44D08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496E93E-8BED-4332-9BB2-C7686B8C653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74"/>
  </p:normalViewPr>
  <p:slideViewPr>
    <p:cSldViewPr snapToGrid="0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kit.com/learn/kanban/kanban-board-examples-for-development-and-operation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an.r-project.org/web/packages/usmap/vignettes/mapping.html" TargetMode="External"/><Relationship Id="rId5" Type="http://schemas.openxmlformats.org/officeDocument/2006/relationships/hyperlink" Target="https://en.wikipedia.org/wiki/Kanban_board" TargetMode="External"/><Relationship Id="rId4" Type="http://schemas.openxmlformats.org/officeDocument/2006/relationships/hyperlink" Target="https://www.planview.com/resources/articles/what-is-kanban-board/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nikmikhailov13/visualization-boston-crimes/notebook" TargetMode="External"/><Relationship Id="rId3" Type="http://schemas.openxmlformats.org/officeDocument/2006/relationships/hyperlink" Target="http://www.businessofgovernment.org/sites/default/files/Management%20Predictive%20Policing.pdf" TargetMode="External"/><Relationship Id="rId7" Type="http://schemas.openxmlformats.org/officeDocument/2006/relationships/hyperlink" Target="https://datafloq.com/read/how-control-crime-big-data-predictive-analytics/249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oftwebiot.com/experiments/crime-analytics-and-prevention/" TargetMode="External"/><Relationship Id="rId5" Type="http://schemas.openxmlformats.org/officeDocument/2006/relationships/hyperlink" Target="https://www.smartdatacollective.com/police-are-using-big-data-to-predict-future-crime-rates/" TargetMode="External"/><Relationship Id="rId4" Type="http://schemas.openxmlformats.org/officeDocument/2006/relationships/hyperlink" Target="https://www.govtech.com/public-safety/Predicting-Crime-Using-Analytics-and-Big-Data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d1f6f1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5ed1f6f1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For everyone to learn more about </a:t>
            </a:r>
            <a:r>
              <a:rPr lang="en-US" dirty="0" err="1"/>
              <a:t>AKDPM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https://leankit.com/learn/kanban/kanban-board-examples-for-development-and-operations/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https://www.planview.com/resources/articles/what-is-kanban-board/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https://en.wikipedia.org/wiki/Kanban_board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hlinkClick r:id="rId6"/>
              </a:rPr>
              <a:t>https://cran.r-project.org/web/packages/usmap/vignettes/mapping.html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d1d0ae0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5ed1d0ae0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http://www.businessofgovernment.org/sites/default/files/Management%20Predictive%20Policing.pdf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https://www.govtech.com/public-safety/Predicting-Crime-Using-Analytics-and-Big-Data.html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https://www.smartdatacollective.com/police-are-using-big-data-to-predict-future-crime-rates/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https://www.softwebiot.com/experiments/crime-analytics-and-prevention/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https://datafloq.com/read/how-control-crime-big-data-predictive-analytics/2495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https://www.kaggle.com/nikmikhailov13/visualization-boston-crimes/notebook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9424ae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d9424ae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atacollective.com/police-are-using-big-data-to-predict-future-crime-rat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d1f6f130_0_0"/>
          <p:cNvSpPr txBox="1">
            <a:spLocks noGrp="1"/>
          </p:cNvSpPr>
          <p:nvPr>
            <p:ph type="title"/>
          </p:nvPr>
        </p:nvSpPr>
        <p:spPr>
          <a:xfrm>
            <a:off x="838200" y="40000"/>
            <a:ext cx="10515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/>
              <a:t>Project Summary</a:t>
            </a:r>
            <a:br>
              <a:rPr lang="en-US" sz="4000" dirty="0"/>
            </a:br>
            <a:r>
              <a:rPr lang="en-US" sz="1800" dirty="0"/>
              <a:t>Group 1:  Jonathon Parry, Kevin Vogel, Courtney Zimmer-Bartels</a:t>
            </a:r>
            <a:br>
              <a:rPr lang="en-US" sz="1800" dirty="0"/>
            </a:br>
            <a:r>
              <a:rPr lang="en-US" sz="1800" dirty="0"/>
              <a:t>Last Updated: 02 Sep 19</a:t>
            </a:r>
            <a:endParaRPr sz="4000" dirty="0"/>
          </a:p>
        </p:txBody>
      </p:sp>
      <p:graphicFrame>
        <p:nvGraphicFramePr>
          <p:cNvPr id="91" name="Google Shape;91;g5ed1f6f130_0_0"/>
          <p:cNvGraphicFramePr/>
          <p:nvPr>
            <p:extLst>
              <p:ext uri="{D42A27DB-BD31-4B8C-83A1-F6EECF244321}">
                <p14:modId xmlns:p14="http://schemas.microsoft.com/office/powerpoint/2010/main" val="2176526941"/>
              </p:ext>
            </p:extLst>
          </p:nvPr>
        </p:nvGraphicFramePr>
        <p:xfrm>
          <a:off x="0" y="1209675"/>
          <a:ext cx="12192000" cy="5648325"/>
        </p:xfrm>
        <a:graphic>
          <a:graphicData uri="http://schemas.openxmlformats.org/drawingml/2006/table">
            <a:tbl>
              <a:tblPr>
                <a:noFill/>
                <a:tableStyleId>{8496E93E-8BED-4332-9BB2-C7686B8C6536}</a:tableStyleId>
              </a:tblPr>
              <a:tblGrid>
                <a:gridCol w="587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Accomplishments </a:t>
                      </a:r>
                      <a:endParaRPr sz="1800" b="1" i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Major headway with plots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Built shells for both Word and PowerPoint final submission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Pushing beyond what has been taught with regards to coding. Learning from research on how to do new goals. 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Significant input into final word document and answering the questions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basically complete and now beginning cleaning.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2286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2286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Goods</a:t>
                      </a:r>
                      <a:endParaRPr sz="1800" b="1" i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 via Email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Timeline adherence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Setting goals and checkpoi</a:t>
                      </a: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nts vice sprinting at the end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Teaching along the way</a:t>
                      </a:r>
                      <a:endParaRPr sz="18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Developing a long-range plan</a:t>
                      </a:r>
                      <a:endParaRPr sz="18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of other cities utilization of data in support of Police Force</a:t>
                      </a:r>
                      <a:endParaRPr sz="1800" dirty="0">
                        <a:solidFill>
                          <a:schemeClr val="bg1">
                            <a:lumMod val="6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Overview of Descriptive Statistics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modeling and performing regression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filling in Final Word Document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Final PowerPoint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 teaching Week 6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 inputting information into final Word document</a:t>
                      </a: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inputting information into final PowerPoint</a:t>
                      </a:r>
                    </a:p>
                    <a:p>
                      <a:pPr marL="914400" marR="0" lvl="1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○"/>
                      </a:pPr>
                      <a:endParaRPr lang="en-US"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0" marR="0" lvl="1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○"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Issues </a:t>
                      </a:r>
                      <a:endParaRPr sz="1800" b="1" i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</a:t>
                      </a:r>
                    </a:p>
                    <a:p>
                      <a:pPr marL="11430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1128435598"/>
              </p:ext>
            </p:extLst>
          </p:nvPr>
        </p:nvGraphicFramePr>
        <p:xfrm>
          <a:off x="0" y="838938"/>
          <a:ext cx="12191975" cy="6081640"/>
        </p:xfrm>
        <a:graphic>
          <a:graphicData uri="http://schemas.openxmlformats.org/drawingml/2006/table">
            <a:tbl>
              <a:tblPr firstRow="1" bandRow="1">
                <a:noFill/>
                <a:tableStyleId>{2B399261-51D3-4A55-93DF-8D23A44D0838}</a:tableStyleId>
              </a:tblPr>
              <a:tblGrid>
                <a:gridCol w="159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Limit: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Preparation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</a:t>
                      </a: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Review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Bring Data Into 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 on the code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Selected “Boston Crime Data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Selected “NOAA” Data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Scope Project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import of csv’s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Bring in packages (tidyverse)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Week 3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 the Data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Dataframes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Munge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Week 4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Statistical Analysis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T-Test - Kevin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Descriptive Statistics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Pictures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Histograms</a:t>
                      </a:r>
                      <a:endParaRPr lang="en-US" sz="14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of the graphs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Discussed Week 6-8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Aggregate the data by day, week, month.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Discussed Week 8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Deliverable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PowerPoint presentation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Stats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in Charts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in Analysis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Shell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Due Week 11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Deliverable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Document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sng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answers input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Shell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Due Week 11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50" marT="45700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5" name="Google Shape;85;p1"/>
          <p:cNvSpPr txBox="1"/>
          <p:nvPr/>
        </p:nvSpPr>
        <p:spPr>
          <a:xfrm>
            <a:off x="1581150" y="0"/>
            <a:ext cx="858202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Kanban Data Project Methodology Update 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Updated: 02 Sep 19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d1d0ae03_1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Ideas </a:t>
            </a:r>
            <a:endParaRPr/>
          </a:p>
        </p:txBody>
      </p:sp>
      <p:sp>
        <p:nvSpPr>
          <p:cNvPr id="97" name="Google Shape;97;g5ed1d0ae03_1_1"/>
          <p:cNvSpPr txBox="1">
            <a:spLocks noGrp="1"/>
          </p:cNvSpPr>
          <p:nvPr>
            <p:ph type="body" idx="1"/>
          </p:nvPr>
        </p:nvSpPr>
        <p:spPr>
          <a:xfrm>
            <a:off x="838200" y="999925"/>
            <a:ext cx="10515600" cy="51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Has there been an increase in a type of crime from 2015-2018? - Jon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If so, does that correlate to a general location of Boston?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Goal: Use historical data for future funding decisions to ensure Police have the resources necessary to combat crimes.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Goal: Realtors can use the general location data to help sell a house “Murders have really dropped in this neighborhood over the last six months.”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you identify a serial offender in the case of multiple crimes? 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Could you use historical data of vandalism to determine if repeat crimes (break in, vandalism, </a:t>
            </a:r>
            <a:r>
              <a:rPr lang="en-US" sz="1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likely done by the same offender based on time of day and geographic location?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Build evidence that multiple crimes might have been committed by same individual for use in trials.  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Predictive Crime Map – Hard Pass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type, date, time, location (</a:t>
            </a:r>
            <a:r>
              <a:rPr lang="en-US" sz="110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https://www.smartdatacollective.com/police-are-using-big-data-to-predict-future-crime-rates/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In line with idea 1, but a different method we could use to use visualizations.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Do particular crimes happen during a certain time of day, day of week, seasons, or time of year? – Kevin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Goal: Same as idea 1. I think the general theme of the project will be maximizing the potential of the police force through analytics to minimize crime rates.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Do warrants act as a precursor to XX crime? - Courtney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Do crimes such as Aggravated Assault have a correlated Harassment or Verbal Dispute associated?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Goal: In the case of initial court hearings, judges could use an analytics to better understand the risk involved with releasing someone on bond.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Does weather (temperature and type) correlate to a reduction or increase of crime? – Jon </a:t>
            </a:r>
          </a:p>
          <a:p>
            <a:pPr lvl="1" indent="-317500">
              <a:spcBef>
                <a:spcPts val="0"/>
              </a:spcBef>
              <a:buSzPts val="1400"/>
              <a:buFont typeface="Times New Roman"/>
              <a:buAutoNum type="arabicPeriod"/>
            </a:pPr>
            <a:r>
              <a:rPr lang="en-US" sz="1400" dirty="0">
                <a:latin typeface="Times New Roman"/>
                <a:cs typeface="Times New Roman"/>
                <a:sym typeface="Times New Roman"/>
              </a:rPr>
              <a:t>Downloaded an additional data set from NOAA if we decide to combine the data. I don’t think it would be too hard to do (no idea, but the Professor mentioned groups had done it), but if it is, I am fine punting this idea. ← I don’t want to punt that, </a:t>
            </a:r>
            <a:r>
              <a:rPr lang="en-US" sz="1400" dirty="0" err="1">
                <a:latin typeface="Times New Roman"/>
                <a:cs typeface="Times New Roman"/>
                <a:sym typeface="Times New Roman"/>
              </a:rPr>
              <a:t>kevin</a:t>
            </a:r>
            <a:r>
              <a:rPr lang="en-US" sz="1400" dirty="0">
                <a:latin typeface="Times New Roman"/>
                <a:cs typeface="Times New Roman"/>
                <a:sym typeface="Times New Roman"/>
              </a:rPr>
              <a:t>.</a:t>
            </a:r>
            <a:endParaRPr sz="1400" dirty="0">
              <a:latin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cs typeface="Times New Roman"/>
                <a:sym typeface="Times New Roman"/>
              </a:rPr>
              <a:t>Goal: Use for weekly planning to determine the required force given the predicted weather. </a:t>
            </a:r>
            <a:endParaRPr sz="1400" dirty="0">
              <a:latin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time of day cause an uptick in crime? Does the amount of daylight in a day affect crime rates ← need to cross reference data that had the sun up / sun down time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does, what type of crime is more likely to occur at night? Where? When?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Determine where a heavier police presence is required.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9424aef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Ideas </a:t>
            </a:r>
            <a:endParaRPr/>
          </a:p>
        </p:txBody>
      </p:sp>
      <p:sp>
        <p:nvSpPr>
          <p:cNvPr id="103" name="Google Shape;103;g5d9424aef3_0_0"/>
          <p:cNvSpPr txBox="1">
            <a:spLocks noGrp="1"/>
          </p:cNvSpPr>
          <p:nvPr>
            <p:ph type="body" idx="1"/>
          </p:nvPr>
        </p:nvSpPr>
        <p:spPr>
          <a:xfrm>
            <a:off x="761275" y="905725"/>
            <a:ext cx="10515600" cy="51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Can we distinguish where boroughs start or end based on crime data? - TBD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This would be good if we could get a map output in R similar to tableau with an overlay of current boroughs.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Goal: If boroughs have shifted over time, then maybe the residents are no longer being properly represented by the government officials that they are zoned to/voted for.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Is there a statistical difference between the neighborhoods and have the neighborhoods shifted over time (gentrification)? - Kevin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Goal: Investment realtor could predict what streets would go up or down in value in the next x years.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types of crimes are most often clustered in strings? 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out of ways to slice this...</a:t>
            </a:r>
            <a:endParaRPr sz="1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964</Words>
  <Application>Microsoft Macintosh PowerPoint</Application>
  <PresentationFormat>Widescreen</PresentationFormat>
  <Paragraphs>120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Project Summary Group 1:  Jonathon Parry, Kevin Vogel, Courtney Zimmer-Bartels Last Updated: 02 Sep 19</vt:lpstr>
      <vt:lpstr>PowerPoint Presentation</vt:lpstr>
      <vt:lpstr>Ideas </vt:lpstr>
      <vt:lpstr>Ideas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Parry</dc:creator>
  <cp:lastModifiedBy>Courtney Zimmer</cp:lastModifiedBy>
  <cp:revision>20</cp:revision>
  <dcterms:created xsi:type="dcterms:W3CDTF">2019-07-14T17:18:45Z</dcterms:created>
  <dcterms:modified xsi:type="dcterms:W3CDTF">2019-09-03T02:13:44Z</dcterms:modified>
</cp:coreProperties>
</file>