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4005064"/>
            <a:ext cx="6944816" cy="175260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致力于构建绝无人工干预的比价网站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图片 3" descr="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484784"/>
            <a:ext cx="5443953" cy="2232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0192" y="616530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作者：贾新禹 吕莹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现存网站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阿里旗下网站，人工干扰多</a:t>
            </a:r>
            <a:endParaRPr lang="en-US" altLang="zh-CN" dirty="0" smtClean="0"/>
          </a:p>
          <a:p>
            <a:r>
              <a:rPr lang="zh-CN" altLang="en-US" dirty="0" smtClean="0"/>
              <a:t>比比价</a:t>
            </a:r>
            <a:r>
              <a:rPr lang="en-US" altLang="zh-CN" dirty="0" smtClean="0"/>
              <a:t>-</a:t>
            </a:r>
            <a:r>
              <a:rPr lang="zh-CN" altLang="en-US" dirty="0" smtClean="0"/>
              <a:t>局限于数码产品</a:t>
            </a:r>
            <a:endParaRPr lang="en-US" altLang="zh-CN" dirty="0" smtClean="0"/>
          </a:p>
          <a:p>
            <a:r>
              <a:rPr lang="zh-CN" altLang="en-US" dirty="0" smtClean="0"/>
              <a:t>盒子比价等 未收录淘宝，非实时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实时抓取，电商多进程，多线程</a:t>
            </a:r>
            <a:endParaRPr lang="en-US" altLang="zh-CN" dirty="0" smtClean="0"/>
          </a:p>
          <a:p>
            <a:r>
              <a:rPr lang="zh-CN" altLang="en-US" dirty="0" smtClean="0"/>
              <a:t>无人工干预</a:t>
            </a:r>
            <a:endParaRPr lang="en-US" altLang="zh-CN" dirty="0" smtClean="0"/>
          </a:p>
          <a:p>
            <a:r>
              <a:rPr lang="zh-CN" altLang="en-US" dirty="0" smtClean="0"/>
              <a:t>开源项目，可扩展性高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65</Words>
  <Application>Microsoft Office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现存网站</vt:lpstr>
      <vt:lpstr>项目特点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jxy</dc:creator>
  <cp:lastModifiedBy>jxy</cp:lastModifiedBy>
  <cp:revision>19</cp:revision>
  <dcterms:created xsi:type="dcterms:W3CDTF">2013-06-12T02:52:33Z</dcterms:created>
  <dcterms:modified xsi:type="dcterms:W3CDTF">2013-06-12T05:14:37Z</dcterms:modified>
</cp:coreProperties>
</file>