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2c5f5e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2c5f5e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2c5f5e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2c5f5e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9438" y="354450"/>
            <a:ext cx="2866500" cy="44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QUEM</a:t>
            </a:r>
            <a:endParaRPr b="1" sz="900"/>
          </a:p>
        </p:txBody>
      </p:sp>
      <p:sp>
        <p:nvSpPr>
          <p:cNvPr id="55" name="Google Shape;55;p13"/>
          <p:cNvSpPr/>
          <p:nvPr/>
        </p:nvSpPr>
        <p:spPr>
          <a:xfrm>
            <a:off x="3515538" y="3544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INFORMAÇÕES DEMOGRÁFICA</a:t>
            </a:r>
            <a:endParaRPr b="1" sz="900"/>
          </a:p>
        </p:txBody>
      </p:sp>
      <p:sp>
        <p:nvSpPr>
          <p:cNvPr id="56" name="Google Shape;56;p13"/>
          <p:cNvSpPr/>
          <p:nvPr/>
        </p:nvSpPr>
        <p:spPr>
          <a:xfrm>
            <a:off x="3515538" y="189250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COMPORTAMENTOS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15538" y="34305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NECESSIDADE E OBJETIVOS</a:t>
            </a:r>
            <a:endParaRPr b="1" sz="9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28529" l="18887" r="40918" t="7186"/>
          <a:stretch/>
        </p:blipFill>
        <p:spPr>
          <a:xfrm>
            <a:off x="923700" y="843825"/>
            <a:ext cx="1878000" cy="2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49175" y="3056150"/>
            <a:ext cx="2457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Carla Varela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Empreendedora</a:t>
            </a:r>
            <a:r>
              <a:rPr lang="en" sz="1100"/>
              <a:t>, inovadora, yoga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33 anos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665375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Solteira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Mora sozinha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Formada em Arquitetura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6301950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Trabalha com BioArquitetura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3665375" y="219722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Praticante de Yoga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 reunião com os amigos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Curte ser voluntária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 plantas em casa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3665375" y="3735275"/>
            <a:ext cx="42345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Diminuir seu impacto no meio ambiente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Conectar com marcas somam ao seu propósito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Tornar acessível objetos e serviços que melhorem o mundo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Fortalecer aquilo que acredita perante a sociedade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29438" y="354450"/>
            <a:ext cx="2866500" cy="44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QUEM</a:t>
            </a:r>
            <a:endParaRPr b="1" sz="900"/>
          </a:p>
        </p:txBody>
      </p:sp>
      <p:sp>
        <p:nvSpPr>
          <p:cNvPr id="69" name="Google Shape;69;p14"/>
          <p:cNvSpPr/>
          <p:nvPr/>
        </p:nvSpPr>
        <p:spPr>
          <a:xfrm>
            <a:off x="3515538" y="3544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INFORMAÇÕES DEMOGRÁFICA</a:t>
            </a:r>
            <a:endParaRPr b="1" sz="900"/>
          </a:p>
        </p:txBody>
      </p:sp>
      <p:sp>
        <p:nvSpPr>
          <p:cNvPr id="70" name="Google Shape;70;p14"/>
          <p:cNvSpPr/>
          <p:nvPr/>
        </p:nvSpPr>
        <p:spPr>
          <a:xfrm>
            <a:off x="3515538" y="189250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COMPORTAMENTOS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15538" y="34305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NECESSIDADE E OBJETIVOS</a:t>
            </a:r>
            <a:endParaRPr b="1"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649175" y="3056150"/>
            <a:ext cx="2457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Otto Jr.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Espiritualista, livre, natureza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26 anos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" name="Google Shape;73;p14"/>
          <p:cNvSpPr txBox="1"/>
          <p:nvPr/>
        </p:nvSpPr>
        <p:spPr>
          <a:xfrm>
            <a:off x="3665375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Namorando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Mora com os pais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Formado em economia</a:t>
            </a:r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6301950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Trabalha Economia Colaborativa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665375" y="219722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 natureza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Viaja sempre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Vegano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Apaixonado por música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3665375" y="3735275"/>
            <a:ext cx="42345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Mudar o mundo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Conhecer novas culturas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 tornar um profissional mais consciente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Ajudar as pessoas a serem sustentáveis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8995" l="26065" r="15055" t="9743"/>
          <a:stretch/>
        </p:blipFill>
        <p:spPr>
          <a:xfrm>
            <a:off x="828975" y="799000"/>
            <a:ext cx="2187225" cy="21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429438" y="354450"/>
            <a:ext cx="2866500" cy="44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QUEM</a:t>
            </a:r>
            <a:endParaRPr b="1" sz="900"/>
          </a:p>
        </p:txBody>
      </p:sp>
      <p:sp>
        <p:nvSpPr>
          <p:cNvPr id="83" name="Google Shape;83;p15"/>
          <p:cNvSpPr/>
          <p:nvPr/>
        </p:nvSpPr>
        <p:spPr>
          <a:xfrm>
            <a:off x="3515538" y="3544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INFORMAÇÕES DEMOGRÁFICA</a:t>
            </a:r>
            <a:endParaRPr b="1" sz="900"/>
          </a:p>
        </p:txBody>
      </p:sp>
      <p:sp>
        <p:nvSpPr>
          <p:cNvPr id="84" name="Google Shape;84;p15"/>
          <p:cNvSpPr/>
          <p:nvPr/>
        </p:nvSpPr>
        <p:spPr>
          <a:xfrm>
            <a:off x="3515538" y="189250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COMPORTAMENTOS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515538" y="3430550"/>
            <a:ext cx="5323200" cy="13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NECESSIDADE E OBJETIVOS</a:t>
            </a:r>
            <a:endParaRPr b="1" sz="900"/>
          </a:p>
        </p:txBody>
      </p:sp>
      <p:sp>
        <p:nvSpPr>
          <p:cNvPr id="86" name="Google Shape;86;p15"/>
          <p:cNvSpPr txBox="1"/>
          <p:nvPr/>
        </p:nvSpPr>
        <p:spPr>
          <a:xfrm>
            <a:off x="649175" y="3056150"/>
            <a:ext cx="2457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Pedro Lucas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Alegre, amigo, festeiro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24 anos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3665375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Namorando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Mora com os pais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Cursando administração</a:t>
            </a:r>
            <a:endParaRPr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6301950" y="659175"/>
            <a:ext cx="253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Estagiário no Bradesco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3665375" y="2197225"/>
            <a:ext cx="28665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Adora festas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 sair com os amigos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Viaja muito para praias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Sempre compartilha algo no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3665375" y="3735275"/>
            <a:ext cx="42345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tornar um grande profissional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Fazer intercâmbio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 mais consciente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Montar uma empresa descolada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15922" l="43223" r="18501" t="16922"/>
          <a:stretch/>
        </p:blipFill>
        <p:spPr>
          <a:xfrm>
            <a:off x="1038700" y="868925"/>
            <a:ext cx="1821401" cy="2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