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1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ncode Sans Semi Condensed Light" panose="020B0604020202020204" charset="0"/>
      <p:regular r:id="rId23"/>
      <p:bold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9838b236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9838b236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6906"/>
            <a:ext cx="1889760" cy="513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855617"/>
            <a:ext cx="7886700" cy="377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28650" y="273845"/>
            <a:ext cx="7886701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sz="27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685800" lvl="1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2pPr>
            <a:lvl3pPr marL="1028700" lvl="2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3pPr>
            <a:lvl4pPr marL="1371600" lvl="3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4pPr>
            <a:lvl5pPr marL="1714500" lvl="4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4449669"/>
            <a:ext cx="1448684" cy="366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0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www.dafont.com/p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6D3F48-427B-4969-AB6A-DD826D0C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400" y="770400"/>
            <a:ext cx="5533525" cy="1914000"/>
          </a:xfrm>
        </p:spPr>
        <p:txBody>
          <a:bodyPr/>
          <a:lstStyle/>
          <a:p>
            <a:r>
              <a:rPr lang="pt-BR" dirty="0"/>
              <a:t>Desenhista de paginas para web</a:t>
            </a:r>
            <a:br>
              <a:rPr lang="pt-BR" dirty="0"/>
            </a:br>
            <a:r>
              <a:rPr lang="pt-BR" dirty="0"/>
              <a:t>		Aula 10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6EBFB4-5DA5-4132-BE3D-F4D02DE13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 Prof. </a:t>
            </a:r>
            <a:r>
              <a:rPr lang="pt-BR" dirty="0" err="1"/>
              <a:t>Msc</a:t>
            </a:r>
            <a:r>
              <a:rPr lang="pt-BR" dirty="0"/>
              <a:t>. Caique Zaneti </a:t>
            </a:r>
            <a:r>
              <a:rPr lang="pt-BR" dirty="0" err="1"/>
              <a:t>Kirilo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31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UNIFICAÇÃO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1567476" y="986182"/>
            <a:ext cx="562926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unificação acontece quando existem elementos iguais ou semelhantes distribuídos de forma coerente e harmônica.</a:t>
            </a:r>
            <a:endParaRPr sz="1050"/>
          </a:p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princípios básicos da unificação são as leis de proximidade e a lei de semelhança.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2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6595" y="2767378"/>
            <a:ext cx="1137373" cy="113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 descr="Uma imagem contendo diferente, muitos, branc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120633"/>
            <a:ext cx="3786708" cy="238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CONTINUIDADE</a:t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1567476" y="986182"/>
            <a:ext cx="562926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continuidade acontece quando elementos estão próximos e dão a impressão de seguir uma determinada direção. Quando existe uma repetição ordenada dos elementos.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3" descr="Uma imagem contendo gráfico, desenho, placar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0225" y="2628528"/>
            <a:ext cx="1569660" cy="117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 descr="Tela de computador com jog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163426"/>
            <a:ext cx="3718850" cy="23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FECHAMENTO</a:t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1567476" y="986182"/>
            <a:ext cx="562926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fechamento se estabelece para a formação de unidades através da nossa percepção. Nosso cérebro interpreta uma forma completa se os elementos estão estruturados de uma forma definida.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419" y="2860603"/>
            <a:ext cx="1447317" cy="95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 descr="Uma imagem contendo screenshot, texto, jornal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163427"/>
            <a:ext cx="3708990" cy="233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PREGNÂNCIA</a:t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1567476" y="986182"/>
            <a:ext cx="562926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é a principal lei do Gestalt.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mais evidente for a forma do objeto, quanto mais intuitivo e de fácil compreensão é a leitura, maior é o grau de pregnância do objeto.</a:t>
            </a:r>
            <a:endParaRPr sz="1050"/>
          </a:p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Quanto melhor ou mais clara for a organização, maior a pregnância!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5" descr="Uma imagem contendo camisa, medidor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5912" y="2361072"/>
            <a:ext cx="1669568" cy="105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6345" y="3413976"/>
            <a:ext cx="1669568" cy="105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0894" y="2705553"/>
            <a:ext cx="1238042" cy="12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3424842" y="3880319"/>
            <a:ext cx="16104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PREGNÂNCIA</a:t>
            </a:r>
            <a:endParaRPr sz="1050"/>
          </a:p>
        </p:txBody>
      </p:sp>
      <p:sp>
        <p:nvSpPr>
          <p:cNvPr id="273" name="Google Shape;273;p35"/>
          <p:cNvSpPr txBox="1"/>
          <p:nvPr/>
        </p:nvSpPr>
        <p:spPr>
          <a:xfrm>
            <a:off x="1696345" y="2743440"/>
            <a:ext cx="16633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MENOR PREGNÂNCIA</a:t>
            </a:r>
            <a:endParaRPr sz="1050"/>
          </a:p>
        </p:txBody>
      </p:sp>
      <p:sp>
        <p:nvSpPr>
          <p:cNvPr id="274" name="Google Shape;274;p35"/>
          <p:cNvSpPr/>
          <p:nvPr/>
        </p:nvSpPr>
        <p:spPr>
          <a:xfrm>
            <a:off x="3121997" y="2980420"/>
            <a:ext cx="174567" cy="1716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/>
          <p:nvPr/>
        </p:nvSpPr>
        <p:spPr>
          <a:xfrm rot="10800000">
            <a:off x="3502303" y="4132575"/>
            <a:ext cx="174567" cy="1716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1614488" y="855617"/>
            <a:ext cx="5915025" cy="377707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5" cy="425025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l="15627" t="30184" r="10934" b="9447"/>
          <a:stretch/>
        </p:blipFill>
        <p:spPr>
          <a:xfrm>
            <a:off x="1807369" y="1478757"/>
            <a:ext cx="5036342" cy="232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Tipografia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1614488" y="855617"/>
            <a:ext cx="4082787" cy="360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r">
              <a:lnSpc>
                <a:spcPct val="80000"/>
              </a:lnSpc>
              <a:spcBef>
                <a:spcPts val="0"/>
              </a:spcBef>
              <a:buClr>
                <a:srgbClr val="404040"/>
              </a:buClr>
              <a:buSzPts val="4440"/>
              <a:buNone/>
            </a:pPr>
            <a:r>
              <a:rPr lang="pt-BR" sz="333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333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tipografia</a:t>
            </a:r>
            <a:r>
              <a:rPr lang="pt-BR" sz="333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é a arte e o processo de criação na composição e impressão de um texto, física ou digitalmente.</a:t>
            </a:r>
            <a:r>
              <a:rPr lang="pt-BR" sz="1943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indent="0" algn="r">
              <a:lnSpc>
                <a:spcPct val="80000"/>
              </a:lnSpc>
              <a:buSzPts val="2590"/>
              <a:buNone/>
            </a:pPr>
            <a:endParaRPr sz="1943">
              <a:solidFill>
                <a:srgbClr val="404040"/>
              </a:solidFill>
            </a:endParaRPr>
          </a:p>
          <a:p>
            <a:pPr marL="0" indent="0" algn="r">
              <a:lnSpc>
                <a:spcPct val="80000"/>
              </a:lnSpc>
              <a:buClr>
                <a:srgbClr val="404040"/>
              </a:buClr>
              <a:buSzPts val="2590"/>
              <a:buNone/>
            </a:pPr>
            <a:r>
              <a:rPr lang="pt-BR" sz="1943">
                <a:solidFill>
                  <a:srgbClr val="404040"/>
                </a:solidFill>
              </a:rPr>
              <a:t>No </a:t>
            </a:r>
            <a:r>
              <a:rPr lang="pt-BR" sz="1943" b="1">
                <a:solidFill>
                  <a:srgbClr val="404040"/>
                </a:solidFill>
              </a:rPr>
              <a:t>design gráfico </a:t>
            </a:r>
            <a:r>
              <a:rPr lang="pt-BR" sz="1943">
                <a:solidFill>
                  <a:srgbClr val="404040"/>
                </a:solidFill>
              </a:rPr>
              <a:t>em geral, o objetivo principal da tipografia é dar ordem estrutural e forma à comunicação escrita.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275" y="1707442"/>
            <a:ext cx="2303726" cy="172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Tipografia - Categorias de Fontes</a:t>
            </a:r>
            <a:endParaRPr/>
          </a:p>
        </p:txBody>
      </p:sp>
      <p:pic>
        <p:nvPicPr>
          <p:cNvPr id="190" name="Google Shape;190;p25" descr="Tela de celular com texto preto sobre fundo branc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651" y="702212"/>
            <a:ext cx="3734379" cy="37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614487" y="4441288"/>
            <a:ext cx="4314305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3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https://www.dafont.com/pt/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sz="13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https://fonts.google.com/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1614487" y="855617"/>
            <a:ext cx="5395292" cy="377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404040"/>
              </a:buClr>
              <a:buSzPts val="2400"/>
              <a:buNone/>
            </a:pPr>
            <a:r>
              <a:rPr lang="pt-BR" sz="1800">
                <a:solidFill>
                  <a:srgbClr val="404040"/>
                </a:solidFill>
              </a:rPr>
              <a:t>Gestalt  é uma teoria psicológica alemã que defende que, para se compreender as partes de uma forma, é preciso, antes, compreender o todo.</a:t>
            </a:r>
            <a:endParaRPr/>
          </a:p>
          <a:p>
            <a:pPr marL="171450" indent="-38100"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Gestalt – Teoria da Forma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487" y="2936403"/>
            <a:ext cx="1449449" cy="157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0550" y="2230304"/>
            <a:ext cx="1463167" cy="205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3716" y="1751005"/>
            <a:ext cx="1646063" cy="164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99" y="146602"/>
            <a:ext cx="6858000" cy="48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UNIDADE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1567476" y="986182"/>
            <a:ext cx="5629268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unidade é um único elemento que se encerra em si mesmo ou também um conjunto de elementos percebidos que constituem “um todo”.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definir uma unidade através das cores, sombras, texturas, pontos, linhas e etc.; isolados ou relacionados entre si.</a:t>
            </a:r>
            <a:endParaRPr sz="1050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790" y="2461808"/>
            <a:ext cx="2139387" cy="13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723659"/>
            <a:ext cx="2818832" cy="177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SEGREGAÇÃO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567476" y="986182"/>
            <a:ext cx="5629268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 respeito a nossa capacidade perceptiva de evidenciar, destacar, separar uma ou mais unidades na composição inteira ou em partes dela. Essa segregação pode ser feita por diversos elementos visuais: cores, sombras, texturas, pontos, linhas e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9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36371" t="31817" r="36371" b="31950"/>
          <a:stretch/>
        </p:blipFill>
        <p:spPr>
          <a:xfrm>
            <a:off x="5548840" y="2975900"/>
            <a:ext cx="1047426" cy="104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 descr="Tela de computador com texto preto sobre fundo branc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507959"/>
            <a:ext cx="3139787" cy="198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PROXIMIDADE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1567476" y="986182"/>
            <a:ext cx="542352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refere a elementos que estão próximos. Elementos próximos uns dos outros tendem a se agruparem e são percebidos como um todo ou unidades dentro de um todo.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0" descr="Uma imagem contendo edifício, luz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695" y="3061744"/>
            <a:ext cx="1387187" cy="5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 descr="Uma imagem contendo texto, screenshot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4487" y="2163427"/>
            <a:ext cx="3728736" cy="235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body" idx="2"/>
          </p:nvPr>
        </p:nvSpPr>
        <p:spPr>
          <a:xfrm>
            <a:off x="1614487" y="273845"/>
            <a:ext cx="5915026" cy="42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pt-BR"/>
              <a:t>Leis da Gestalt - SEMELHANÇA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1567476" y="986182"/>
            <a:ext cx="5423528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refere a elementos semelhantes. Elementos semelhantes tendem a se agruparem formando um como um todo ou unidades dentro de um todo. Essa semelhança pode ser cor, forma, tamanho, textura, etc.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1" descr="Tela de celular com publicação numa rede social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858" y="2280318"/>
            <a:ext cx="3662017" cy="23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9067" y="2732867"/>
            <a:ext cx="1257119" cy="124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Apresentação na tela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Montserrat</vt:lpstr>
      <vt:lpstr>Encode Sans Semi Condensed Light</vt:lpstr>
      <vt:lpstr>Arial</vt:lpstr>
      <vt:lpstr>Calibri</vt:lpstr>
      <vt:lpstr>Amatic SC</vt:lpstr>
      <vt:lpstr>Ephesus template</vt:lpstr>
      <vt:lpstr>Desenhista de paginas para web   Aula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Desenhista de paginas para web   Aula 9</dc:title>
  <cp:lastModifiedBy>Caique Zaneti Kirilo</cp:lastModifiedBy>
  <cp:revision>2</cp:revision>
  <dcterms:modified xsi:type="dcterms:W3CDTF">2021-10-07T18:43:35Z</dcterms:modified>
</cp:coreProperties>
</file>